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55"/>
  </p:notesMasterIdLst>
  <p:handoutMasterIdLst>
    <p:handoutMasterId r:id="rId56"/>
  </p:handoutMasterIdLst>
  <p:sldIdLst>
    <p:sldId id="4369" r:id="rId2"/>
    <p:sldId id="4306" r:id="rId3"/>
    <p:sldId id="4323" r:id="rId4"/>
    <p:sldId id="4370" r:id="rId5"/>
    <p:sldId id="4455" r:id="rId6"/>
    <p:sldId id="4539" r:id="rId7"/>
    <p:sldId id="4540" r:id="rId8"/>
    <p:sldId id="4655" r:id="rId9"/>
    <p:sldId id="4656" r:id="rId10"/>
    <p:sldId id="4658" r:id="rId11"/>
    <p:sldId id="4659" r:id="rId12"/>
    <p:sldId id="4660" r:id="rId13"/>
    <p:sldId id="4661" r:id="rId14"/>
    <p:sldId id="4365" r:id="rId15"/>
    <p:sldId id="4662" r:id="rId16"/>
    <p:sldId id="4663" r:id="rId17"/>
    <p:sldId id="4664" r:id="rId18"/>
    <p:sldId id="4665" r:id="rId19"/>
    <p:sldId id="4666" r:id="rId20"/>
    <p:sldId id="4667" r:id="rId21"/>
    <p:sldId id="4668" r:id="rId22"/>
    <p:sldId id="4670" r:id="rId23"/>
    <p:sldId id="4669" r:id="rId24"/>
    <p:sldId id="4671" r:id="rId25"/>
    <p:sldId id="4672" r:id="rId26"/>
    <p:sldId id="4673" r:id="rId27"/>
    <p:sldId id="4674" r:id="rId28"/>
    <p:sldId id="4675" r:id="rId29"/>
    <p:sldId id="4676" r:id="rId30"/>
    <p:sldId id="4677" r:id="rId31"/>
    <p:sldId id="4678" r:id="rId32"/>
    <p:sldId id="4679" r:id="rId33"/>
    <p:sldId id="4680" r:id="rId34"/>
    <p:sldId id="4681" r:id="rId35"/>
    <p:sldId id="4682" r:id="rId36"/>
    <p:sldId id="4683" r:id="rId37"/>
    <p:sldId id="4684" r:id="rId38"/>
    <p:sldId id="4685" r:id="rId39"/>
    <p:sldId id="4686" r:id="rId40"/>
    <p:sldId id="4687" r:id="rId41"/>
    <p:sldId id="4688" r:id="rId42"/>
    <p:sldId id="4689" r:id="rId43"/>
    <p:sldId id="4690" r:id="rId44"/>
    <p:sldId id="4692" r:id="rId45"/>
    <p:sldId id="4693" r:id="rId46"/>
    <p:sldId id="4694" r:id="rId47"/>
    <p:sldId id="4695" r:id="rId48"/>
    <p:sldId id="4696" r:id="rId49"/>
    <p:sldId id="4697" r:id="rId50"/>
    <p:sldId id="4691" r:id="rId51"/>
    <p:sldId id="4489" r:id="rId52"/>
    <p:sldId id="4700" r:id="rId53"/>
    <p:sldId id="4487" r:id="rId5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2BDBF"/>
    <a:srgbClr val="10153D"/>
    <a:srgbClr val="307EAC"/>
    <a:srgbClr val="713293"/>
    <a:srgbClr val="E8068C"/>
    <a:srgbClr val="3C3795"/>
    <a:srgbClr val="24C3C6"/>
    <a:srgbClr val="27DCDF"/>
    <a:srgbClr val="25D2D5"/>
    <a:srgbClr val="24E7E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570"/>
    <p:restoredTop sz="86420"/>
  </p:normalViewPr>
  <p:slideViewPr>
    <p:cSldViewPr snapToGrid="0" snapToObjects="1">
      <p:cViewPr>
        <p:scale>
          <a:sx n="100" d="100"/>
          <a:sy n="100" d="100"/>
        </p:scale>
        <p:origin x="680" y="-736"/>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55" d="100"/>
        <a:sy n="55" d="100"/>
      </p:scale>
      <p:origin x="0" y="0"/>
    </p:cViewPr>
  </p:sorterViewPr>
  <p:notesViewPr>
    <p:cSldViewPr snapToGrid="0" snapToObjects="1">
      <p:cViewPr varScale="1">
        <p:scale>
          <a:sx n="79" d="100"/>
          <a:sy n="79" d="100"/>
        </p:scale>
        <p:origin x="3440" y="20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4597A7A-3211-A271-2548-6AC8B09A18B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A98A50ED-1031-85F4-E6BB-66DF23A40B8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871867D-3A55-714C-8966-73499EC94494}" type="datetimeFigureOut">
              <a:rPr lang="en-US" smtClean="0"/>
              <a:t>6/23/26</a:t>
            </a:fld>
            <a:endParaRPr lang="en-US"/>
          </a:p>
        </p:txBody>
      </p:sp>
      <p:sp>
        <p:nvSpPr>
          <p:cNvPr id="4" name="Footer Placeholder 3">
            <a:extLst>
              <a:ext uri="{FF2B5EF4-FFF2-40B4-BE49-F238E27FC236}">
                <a16:creationId xmlns:a16="http://schemas.microsoft.com/office/drawing/2014/main" id="{57C83080-7EE5-0B71-B8FF-624D8FE2627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51E97694-97BA-948A-A37E-3D2C54FE694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7745810-0676-6A4F-8EE7-F3BEF003DE48}" type="slidenum">
              <a:rPr lang="en-US" smtClean="0"/>
              <a:t>‹#›</a:t>
            </a:fld>
            <a:endParaRPr lang="en-US"/>
          </a:p>
        </p:txBody>
      </p:sp>
    </p:spTree>
    <p:extLst>
      <p:ext uri="{BB962C8B-B14F-4D97-AF65-F5344CB8AC3E}">
        <p14:creationId xmlns:p14="http://schemas.microsoft.com/office/powerpoint/2010/main" val="231240170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6/23/26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D056A3-D48C-9C7C-BBA5-EF7B4F117F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DDBC0DF-CD55-CBED-3BED-BA8F7F75E3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DE3761A-B4E2-8EAD-2CF7-40DA6D41C08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50BFD76-ED6E-5F28-1C0E-4E30A54ECBD6}"/>
              </a:ext>
            </a:extLst>
          </p:cNvPr>
          <p:cNvSpPr>
            <a:spLocks noGrp="1"/>
          </p:cNvSpPr>
          <p:nvPr>
            <p:ph type="sldNum" sz="quarter" idx="5"/>
          </p:nvPr>
        </p:nvSpPr>
        <p:spPr/>
        <p:txBody>
          <a:bodyPr/>
          <a:lstStyle/>
          <a:p>
            <a:fld id="{4BE5DE82-CF29-044D-9158-06A811149881}" type="slidenum">
              <a:rPr lang="en-US" smtClean="0"/>
              <a:t>1</a:t>
            </a:fld>
            <a:endParaRPr lang="en-US"/>
          </a:p>
        </p:txBody>
      </p:sp>
    </p:spTree>
    <p:extLst>
      <p:ext uri="{BB962C8B-B14F-4D97-AF65-F5344CB8AC3E}">
        <p14:creationId xmlns:p14="http://schemas.microsoft.com/office/powerpoint/2010/main" val="10566305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86522D-32DD-A037-C44C-64F5F7E551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141878-DB7A-6833-3C7B-624DCA3D0DC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FE1BC0F-BBC6-2683-7D6C-F76C57DD488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7C8BBED-AA18-B81F-C6C0-B8C32FA34860}"/>
              </a:ext>
            </a:extLst>
          </p:cNvPr>
          <p:cNvSpPr>
            <a:spLocks noGrp="1"/>
          </p:cNvSpPr>
          <p:nvPr>
            <p:ph type="sldNum" sz="quarter" idx="5"/>
          </p:nvPr>
        </p:nvSpPr>
        <p:spPr/>
        <p:txBody>
          <a:bodyPr/>
          <a:lstStyle/>
          <a:p>
            <a:fld id="{4BE5DE82-CF29-044D-9158-06A811149881}" type="slidenum">
              <a:rPr lang="en-US" smtClean="0"/>
              <a:t>11</a:t>
            </a:fld>
            <a:endParaRPr lang="en-US"/>
          </a:p>
        </p:txBody>
      </p:sp>
    </p:spTree>
    <p:extLst>
      <p:ext uri="{BB962C8B-B14F-4D97-AF65-F5344CB8AC3E}">
        <p14:creationId xmlns:p14="http://schemas.microsoft.com/office/powerpoint/2010/main" val="6219168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0E3C84-2F49-CE8B-05DD-1DA66C5D3C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8F02B80-27D5-F70A-0A8B-2A57C6F4EEC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6F7D8B9-B78A-5985-A4A9-120D6D87807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7ED4093-8A42-DC9D-989C-066D6F98BCE9}"/>
              </a:ext>
            </a:extLst>
          </p:cNvPr>
          <p:cNvSpPr>
            <a:spLocks noGrp="1"/>
          </p:cNvSpPr>
          <p:nvPr>
            <p:ph type="sldNum" sz="quarter" idx="5"/>
          </p:nvPr>
        </p:nvSpPr>
        <p:spPr/>
        <p:txBody>
          <a:bodyPr/>
          <a:lstStyle/>
          <a:p>
            <a:fld id="{4BE5DE82-CF29-044D-9158-06A811149881}" type="slidenum">
              <a:rPr lang="en-US" smtClean="0"/>
              <a:t>12</a:t>
            </a:fld>
            <a:endParaRPr lang="en-US"/>
          </a:p>
        </p:txBody>
      </p:sp>
    </p:spTree>
    <p:extLst>
      <p:ext uri="{BB962C8B-B14F-4D97-AF65-F5344CB8AC3E}">
        <p14:creationId xmlns:p14="http://schemas.microsoft.com/office/powerpoint/2010/main" val="35154203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08BE52-8FE0-B5E4-D038-BF446B6E1E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8DC3CD-2A42-C2FB-5293-2DCD24FABCB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CD1EA0-7188-5496-97F4-9E316B6DB86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E9AD13D-0702-A204-663E-81F555F6470C}"/>
              </a:ext>
            </a:extLst>
          </p:cNvPr>
          <p:cNvSpPr>
            <a:spLocks noGrp="1"/>
          </p:cNvSpPr>
          <p:nvPr>
            <p:ph type="sldNum" sz="quarter" idx="5"/>
          </p:nvPr>
        </p:nvSpPr>
        <p:spPr/>
        <p:txBody>
          <a:bodyPr/>
          <a:lstStyle/>
          <a:p>
            <a:fld id="{4BE5DE82-CF29-044D-9158-06A811149881}" type="slidenum">
              <a:rPr lang="en-US" smtClean="0"/>
              <a:t>13</a:t>
            </a:fld>
            <a:endParaRPr lang="en-US"/>
          </a:p>
        </p:txBody>
      </p:sp>
    </p:spTree>
    <p:extLst>
      <p:ext uri="{BB962C8B-B14F-4D97-AF65-F5344CB8AC3E}">
        <p14:creationId xmlns:p14="http://schemas.microsoft.com/office/powerpoint/2010/main" val="40196568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9FFEC-CC7C-10EC-EE8F-AC3586369A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A09665-7202-1F88-8A70-BADE7C76ACD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61BB1BE-345A-EE23-FF04-1517BE4A09B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724AE39-8D13-258B-E080-9FF168A8B9D0}"/>
              </a:ext>
            </a:extLst>
          </p:cNvPr>
          <p:cNvSpPr>
            <a:spLocks noGrp="1"/>
          </p:cNvSpPr>
          <p:nvPr>
            <p:ph type="sldNum" sz="quarter" idx="5"/>
          </p:nvPr>
        </p:nvSpPr>
        <p:spPr/>
        <p:txBody>
          <a:bodyPr/>
          <a:lstStyle/>
          <a:p>
            <a:fld id="{4BE5DE82-CF29-044D-9158-06A811149881}" type="slidenum">
              <a:rPr lang="en-US" smtClean="0"/>
              <a:t>15</a:t>
            </a:fld>
            <a:endParaRPr lang="en-US"/>
          </a:p>
        </p:txBody>
      </p:sp>
    </p:spTree>
    <p:extLst>
      <p:ext uri="{BB962C8B-B14F-4D97-AF65-F5344CB8AC3E}">
        <p14:creationId xmlns:p14="http://schemas.microsoft.com/office/powerpoint/2010/main" val="6287487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5A4D08-98D6-2230-7955-4FCCA87E47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DEB507-5F7F-4D73-1F2E-2DF8BAEECB8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27BC622-942E-9CAF-A6E1-4AD3FBD121F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5B52222-D7D4-0581-434B-0C4EFD1BFCF2}"/>
              </a:ext>
            </a:extLst>
          </p:cNvPr>
          <p:cNvSpPr>
            <a:spLocks noGrp="1"/>
          </p:cNvSpPr>
          <p:nvPr>
            <p:ph type="sldNum" sz="quarter" idx="5"/>
          </p:nvPr>
        </p:nvSpPr>
        <p:spPr/>
        <p:txBody>
          <a:bodyPr/>
          <a:lstStyle/>
          <a:p>
            <a:fld id="{4BE5DE82-CF29-044D-9158-06A811149881}" type="slidenum">
              <a:rPr lang="en-US" smtClean="0"/>
              <a:t>16</a:t>
            </a:fld>
            <a:endParaRPr lang="en-US"/>
          </a:p>
        </p:txBody>
      </p:sp>
    </p:spTree>
    <p:extLst>
      <p:ext uri="{BB962C8B-B14F-4D97-AF65-F5344CB8AC3E}">
        <p14:creationId xmlns:p14="http://schemas.microsoft.com/office/powerpoint/2010/main" val="121310415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236551-21E5-EB2D-C7CA-36B48438B38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BE7DE48-3726-77D9-1C0E-AD1306A9887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46F3020-7F6F-B25D-2A53-947F16A7082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F5F8FB7-3710-21A1-5543-685DD03F8565}"/>
              </a:ext>
            </a:extLst>
          </p:cNvPr>
          <p:cNvSpPr>
            <a:spLocks noGrp="1"/>
          </p:cNvSpPr>
          <p:nvPr>
            <p:ph type="sldNum" sz="quarter" idx="5"/>
          </p:nvPr>
        </p:nvSpPr>
        <p:spPr/>
        <p:txBody>
          <a:bodyPr/>
          <a:lstStyle/>
          <a:p>
            <a:fld id="{4BE5DE82-CF29-044D-9158-06A811149881}" type="slidenum">
              <a:rPr lang="en-US" smtClean="0"/>
              <a:t>17</a:t>
            </a:fld>
            <a:endParaRPr lang="en-US"/>
          </a:p>
        </p:txBody>
      </p:sp>
    </p:spTree>
    <p:extLst>
      <p:ext uri="{BB962C8B-B14F-4D97-AF65-F5344CB8AC3E}">
        <p14:creationId xmlns:p14="http://schemas.microsoft.com/office/powerpoint/2010/main" val="274788093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5F39B3-B02A-E436-2CD2-9DB7B06216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C0744A-5E53-38A1-E776-B451C3EBBB6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06B49E9-6653-EC95-26B2-6B6E020882B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7C864DF-83DB-4BE4-008D-91D2A7499CAB}"/>
              </a:ext>
            </a:extLst>
          </p:cNvPr>
          <p:cNvSpPr>
            <a:spLocks noGrp="1"/>
          </p:cNvSpPr>
          <p:nvPr>
            <p:ph type="sldNum" sz="quarter" idx="5"/>
          </p:nvPr>
        </p:nvSpPr>
        <p:spPr/>
        <p:txBody>
          <a:bodyPr/>
          <a:lstStyle/>
          <a:p>
            <a:fld id="{4BE5DE82-CF29-044D-9158-06A811149881}" type="slidenum">
              <a:rPr lang="en-US" smtClean="0"/>
              <a:t>18</a:t>
            </a:fld>
            <a:endParaRPr lang="en-US"/>
          </a:p>
        </p:txBody>
      </p:sp>
    </p:spTree>
    <p:extLst>
      <p:ext uri="{BB962C8B-B14F-4D97-AF65-F5344CB8AC3E}">
        <p14:creationId xmlns:p14="http://schemas.microsoft.com/office/powerpoint/2010/main" val="10895798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E92AA5-2076-AF4B-AA36-8A3DBBE103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CC16D5-5C92-6D07-6B35-F59F32E3EC2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A56B50A-CAFE-A86A-F372-006E6169221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212FF66-C430-BC1F-8564-71CCB797FCE6}"/>
              </a:ext>
            </a:extLst>
          </p:cNvPr>
          <p:cNvSpPr>
            <a:spLocks noGrp="1"/>
          </p:cNvSpPr>
          <p:nvPr>
            <p:ph type="sldNum" sz="quarter" idx="5"/>
          </p:nvPr>
        </p:nvSpPr>
        <p:spPr/>
        <p:txBody>
          <a:bodyPr/>
          <a:lstStyle/>
          <a:p>
            <a:fld id="{4BE5DE82-CF29-044D-9158-06A811149881}" type="slidenum">
              <a:rPr lang="en-US" smtClean="0"/>
              <a:t>19</a:t>
            </a:fld>
            <a:endParaRPr lang="en-US"/>
          </a:p>
        </p:txBody>
      </p:sp>
    </p:spTree>
    <p:extLst>
      <p:ext uri="{BB962C8B-B14F-4D97-AF65-F5344CB8AC3E}">
        <p14:creationId xmlns:p14="http://schemas.microsoft.com/office/powerpoint/2010/main" val="132651698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A2BDEF-8017-0306-5B1E-D8A9B02D045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F1862E-3AB2-C608-F18B-2585FF56E3A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7B4648-85CC-7365-1073-6D88FE1B7AD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51B8623-55B1-8C6B-03FA-B5999771C9DC}"/>
              </a:ext>
            </a:extLst>
          </p:cNvPr>
          <p:cNvSpPr>
            <a:spLocks noGrp="1"/>
          </p:cNvSpPr>
          <p:nvPr>
            <p:ph type="sldNum" sz="quarter" idx="5"/>
          </p:nvPr>
        </p:nvSpPr>
        <p:spPr/>
        <p:txBody>
          <a:bodyPr/>
          <a:lstStyle/>
          <a:p>
            <a:fld id="{4BE5DE82-CF29-044D-9158-06A811149881}" type="slidenum">
              <a:rPr lang="en-US" smtClean="0"/>
              <a:t>21</a:t>
            </a:fld>
            <a:endParaRPr lang="en-US"/>
          </a:p>
        </p:txBody>
      </p:sp>
    </p:spTree>
    <p:extLst>
      <p:ext uri="{BB962C8B-B14F-4D97-AF65-F5344CB8AC3E}">
        <p14:creationId xmlns:p14="http://schemas.microsoft.com/office/powerpoint/2010/main" val="184359558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9B4BD9-0A79-A1B4-FE39-01B18FAD313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4A8B3D0-39A4-0884-F5F3-E214F7CE3B2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4552048-623D-D8A6-5FDC-A9E1C6A79E6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D02F7DD-E974-CA2F-43B6-BF31A2B5FC65}"/>
              </a:ext>
            </a:extLst>
          </p:cNvPr>
          <p:cNvSpPr>
            <a:spLocks noGrp="1"/>
          </p:cNvSpPr>
          <p:nvPr>
            <p:ph type="sldNum" sz="quarter" idx="5"/>
          </p:nvPr>
        </p:nvSpPr>
        <p:spPr/>
        <p:txBody>
          <a:bodyPr/>
          <a:lstStyle/>
          <a:p>
            <a:fld id="{4BE5DE82-CF29-044D-9158-06A811149881}" type="slidenum">
              <a:rPr lang="en-US" smtClean="0"/>
              <a:t>22</a:t>
            </a:fld>
            <a:endParaRPr lang="en-US"/>
          </a:p>
        </p:txBody>
      </p:sp>
    </p:spTree>
    <p:extLst>
      <p:ext uri="{BB962C8B-B14F-4D97-AF65-F5344CB8AC3E}">
        <p14:creationId xmlns:p14="http://schemas.microsoft.com/office/powerpoint/2010/main" val="32441913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2</a:t>
            </a:fld>
            <a:endParaRPr lang="en-US"/>
          </a:p>
        </p:txBody>
      </p:sp>
    </p:spTree>
    <p:extLst>
      <p:ext uri="{BB962C8B-B14F-4D97-AF65-F5344CB8AC3E}">
        <p14:creationId xmlns:p14="http://schemas.microsoft.com/office/powerpoint/2010/main" val="42264682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CC3E0B-C11B-D38A-C226-DA037189625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23EC7B-A0C0-3B0C-9944-0DEF992651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EB0EF5A-8B67-F378-60CF-D8B177EBC40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3C35798-DD2C-10CB-95E4-5392C1CBED8E}"/>
              </a:ext>
            </a:extLst>
          </p:cNvPr>
          <p:cNvSpPr>
            <a:spLocks noGrp="1"/>
          </p:cNvSpPr>
          <p:nvPr>
            <p:ph type="sldNum" sz="quarter" idx="5"/>
          </p:nvPr>
        </p:nvSpPr>
        <p:spPr/>
        <p:txBody>
          <a:bodyPr/>
          <a:lstStyle/>
          <a:p>
            <a:fld id="{4BE5DE82-CF29-044D-9158-06A811149881}" type="slidenum">
              <a:rPr lang="en-US" smtClean="0"/>
              <a:t>24</a:t>
            </a:fld>
            <a:endParaRPr lang="en-US"/>
          </a:p>
        </p:txBody>
      </p:sp>
    </p:spTree>
    <p:extLst>
      <p:ext uri="{BB962C8B-B14F-4D97-AF65-F5344CB8AC3E}">
        <p14:creationId xmlns:p14="http://schemas.microsoft.com/office/powerpoint/2010/main" val="63843155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3C9E95-330D-98C9-D147-F13AE370F3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B6AC447-E8EA-004B-D15D-6B62EE024CB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C8AAF0C-2DCF-30C5-3A16-9395CB92532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ED6FBAB-77EF-BBDE-3348-6E73CCB5565E}"/>
              </a:ext>
            </a:extLst>
          </p:cNvPr>
          <p:cNvSpPr>
            <a:spLocks noGrp="1"/>
          </p:cNvSpPr>
          <p:nvPr>
            <p:ph type="sldNum" sz="quarter" idx="5"/>
          </p:nvPr>
        </p:nvSpPr>
        <p:spPr/>
        <p:txBody>
          <a:bodyPr/>
          <a:lstStyle/>
          <a:p>
            <a:fld id="{4BE5DE82-CF29-044D-9158-06A811149881}" type="slidenum">
              <a:rPr lang="en-US" smtClean="0"/>
              <a:t>25</a:t>
            </a:fld>
            <a:endParaRPr lang="en-US"/>
          </a:p>
        </p:txBody>
      </p:sp>
    </p:spTree>
    <p:extLst>
      <p:ext uri="{BB962C8B-B14F-4D97-AF65-F5344CB8AC3E}">
        <p14:creationId xmlns:p14="http://schemas.microsoft.com/office/powerpoint/2010/main" val="87729005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25BB03-636D-90EA-B9BD-C403382AA7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5F87190-A03A-AC45-B365-27962D7787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E179BC0-6CBC-3DC9-3447-DA81A63A06E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6DFC879-BEFB-B72B-FE40-A87D86782030}"/>
              </a:ext>
            </a:extLst>
          </p:cNvPr>
          <p:cNvSpPr>
            <a:spLocks noGrp="1"/>
          </p:cNvSpPr>
          <p:nvPr>
            <p:ph type="sldNum" sz="quarter" idx="5"/>
          </p:nvPr>
        </p:nvSpPr>
        <p:spPr/>
        <p:txBody>
          <a:bodyPr/>
          <a:lstStyle/>
          <a:p>
            <a:fld id="{4BE5DE82-CF29-044D-9158-06A811149881}" type="slidenum">
              <a:rPr lang="en-US" smtClean="0"/>
              <a:t>27</a:t>
            </a:fld>
            <a:endParaRPr lang="en-US"/>
          </a:p>
        </p:txBody>
      </p:sp>
    </p:spTree>
    <p:extLst>
      <p:ext uri="{BB962C8B-B14F-4D97-AF65-F5344CB8AC3E}">
        <p14:creationId xmlns:p14="http://schemas.microsoft.com/office/powerpoint/2010/main" val="317754682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B53F32-8A61-F74D-8AAD-D9E4AFA828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2121B89-082B-01B9-D720-E45B437555C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3E03BF1-C73A-D7D8-B8F1-6F0B530927A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5714522-99F9-95C0-15C4-9A38A68EFF7D}"/>
              </a:ext>
            </a:extLst>
          </p:cNvPr>
          <p:cNvSpPr>
            <a:spLocks noGrp="1"/>
          </p:cNvSpPr>
          <p:nvPr>
            <p:ph type="sldNum" sz="quarter" idx="5"/>
          </p:nvPr>
        </p:nvSpPr>
        <p:spPr/>
        <p:txBody>
          <a:bodyPr/>
          <a:lstStyle/>
          <a:p>
            <a:fld id="{4BE5DE82-CF29-044D-9158-06A811149881}" type="slidenum">
              <a:rPr lang="en-US" smtClean="0"/>
              <a:t>29</a:t>
            </a:fld>
            <a:endParaRPr lang="en-US"/>
          </a:p>
        </p:txBody>
      </p:sp>
    </p:spTree>
    <p:extLst>
      <p:ext uri="{BB962C8B-B14F-4D97-AF65-F5344CB8AC3E}">
        <p14:creationId xmlns:p14="http://schemas.microsoft.com/office/powerpoint/2010/main" val="40471051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A4E4DC-2224-0F48-85F5-DD6CD769FB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834697-D721-7BFC-9740-1EB6794A504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B3B48FB-41CF-3734-3B91-44596DBFADF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CCFA82B-CA73-DCB5-2C12-5BF4C0ED7B79}"/>
              </a:ext>
            </a:extLst>
          </p:cNvPr>
          <p:cNvSpPr>
            <a:spLocks noGrp="1"/>
          </p:cNvSpPr>
          <p:nvPr>
            <p:ph type="sldNum" sz="quarter" idx="5"/>
          </p:nvPr>
        </p:nvSpPr>
        <p:spPr/>
        <p:txBody>
          <a:bodyPr/>
          <a:lstStyle/>
          <a:p>
            <a:fld id="{4BE5DE82-CF29-044D-9158-06A811149881}" type="slidenum">
              <a:rPr lang="en-US" smtClean="0"/>
              <a:t>31</a:t>
            </a:fld>
            <a:endParaRPr lang="en-US"/>
          </a:p>
        </p:txBody>
      </p:sp>
    </p:spTree>
    <p:extLst>
      <p:ext uri="{BB962C8B-B14F-4D97-AF65-F5344CB8AC3E}">
        <p14:creationId xmlns:p14="http://schemas.microsoft.com/office/powerpoint/2010/main" val="225115391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49AF3B-9694-8494-C38C-348DFE5BEE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16DF41-C584-69C7-5890-8D4CEE250A8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AC03FFB-157F-2353-3241-516771397AE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BF68081-D32E-022D-FAF9-AE324CF53011}"/>
              </a:ext>
            </a:extLst>
          </p:cNvPr>
          <p:cNvSpPr>
            <a:spLocks noGrp="1"/>
          </p:cNvSpPr>
          <p:nvPr>
            <p:ph type="sldNum" sz="quarter" idx="5"/>
          </p:nvPr>
        </p:nvSpPr>
        <p:spPr/>
        <p:txBody>
          <a:bodyPr/>
          <a:lstStyle/>
          <a:p>
            <a:fld id="{4BE5DE82-CF29-044D-9158-06A811149881}" type="slidenum">
              <a:rPr lang="en-US" smtClean="0"/>
              <a:t>32</a:t>
            </a:fld>
            <a:endParaRPr lang="en-US"/>
          </a:p>
        </p:txBody>
      </p:sp>
    </p:spTree>
    <p:extLst>
      <p:ext uri="{BB962C8B-B14F-4D97-AF65-F5344CB8AC3E}">
        <p14:creationId xmlns:p14="http://schemas.microsoft.com/office/powerpoint/2010/main" val="428517816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ADC289-CCA7-0FF6-2155-B8A9D265FA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BE4518-6EE5-D0C1-246C-6A8BCD52FCD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4D2BC60-1205-2FA0-DE3F-38299A6F964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762D672-4DD0-D3CB-5662-42E0D8584E78}"/>
              </a:ext>
            </a:extLst>
          </p:cNvPr>
          <p:cNvSpPr>
            <a:spLocks noGrp="1"/>
          </p:cNvSpPr>
          <p:nvPr>
            <p:ph type="sldNum" sz="quarter" idx="5"/>
          </p:nvPr>
        </p:nvSpPr>
        <p:spPr/>
        <p:txBody>
          <a:bodyPr/>
          <a:lstStyle/>
          <a:p>
            <a:fld id="{4BE5DE82-CF29-044D-9158-06A811149881}" type="slidenum">
              <a:rPr lang="en-US" smtClean="0"/>
              <a:t>33</a:t>
            </a:fld>
            <a:endParaRPr lang="en-US"/>
          </a:p>
        </p:txBody>
      </p:sp>
    </p:spTree>
    <p:extLst>
      <p:ext uri="{BB962C8B-B14F-4D97-AF65-F5344CB8AC3E}">
        <p14:creationId xmlns:p14="http://schemas.microsoft.com/office/powerpoint/2010/main" val="401721587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628333-B347-0D89-50A0-F8A62610AC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74BA4C-7E22-6A0F-9223-ED33372CE23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7B0EAE9-505E-128B-E55B-950A0293FFF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A011BCB-B19E-C944-0E87-559C01655282}"/>
              </a:ext>
            </a:extLst>
          </p:cNvPr>
          <p:cNvSpPr>
            <a:spLocks noGrp="1"/>
          </p:cNvSpPr>
          <p:nvPr>
            <p:ph type="sldNum" sz="quarter" idx="5"/>
          </p:nvPr>
        </p:nvSpPr>
        <p:spPr/>
        <p:txBody>
          <a:bodyPr/>
          <a:lstStyle/>
          <a:p>
            <a:fld id="{4BE5DE82-CF29-044D-9158-06A811149881}" type="slidenum">
              <a:rPr lang="en-US" smtClean="0"/>
              <a:t>34</a:t>
            </a:fld>
            <a:endParaRPr lang="en-US"/>
          </a:p>
        </p:txBody>
      </p:sp>
    </p:spTree>
    <p:extLst>
      <p:ext uri="{BB962C8B-B14F-4D97-AF65-F5344CB8AC3E}">
        <p14:creationId xmlns:p14="http://schemas.microsoft.com/office/powerpoint/2010/main" val="87761309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24B5AE-1C5B-571B-AB4A-4F7A5D39D1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701BD6-7A06-3008-AB9F-DB2E3EFD413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86FB8AA-1B3C-38D0-C4E1-F1E44BCF02E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7B0EA26-1EB1-765F-9267-9282C333BE24}"/>
              </a:ext>
            </a:extLst>
          </p:cNvPr>
          <p:cNvSpPr>
            <a:spLocks noGrp="1"/>
          </p:cNvSpPr>
          <p:nvPr>
            <p:ph type="sldNum" sz="quarter" idx="5"/>
          </p:nvPr>
        </p:nvSpPr>
        <p:spPr/>
        <p:txBody>
          <a:bodyPr/>
          <a:lstStyle/>
          <a:p>
            <a:fld id="{4BE5DE82-CF29-044D-9158-06A811149881}" type="slidenum">
              <a:rPr lang="en-US" smtClean="0"/>
              <a:t>35</a:t>
            </a:fld>
            <a:endParaRPr lang="en-US"/>
          </a:p>
        </p:txBody>
      </p:sp>
    </p:spTree>
    <p:extLst>
      <p:ext uri="{BB962C8B-B14F-4D97-AF65-F5344CB8AC3E}">
        <p14:creationId xmlns:p14="http://schemas.microsoft.com/office/powerpoint/2010/main" val="158189896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05F8E1-1E9E-9814-AC68-2C7F674BCF6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E59C56E-327F-AAE5-BDD7-502377C45AC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067E8E6-E426-D0E2-508B-D36E71F8258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AC8270F-CA3F-4BA1-1A3C-E0F11E66441A}"/>
              </a:ext>
            </a:extLst>
          </p:cNvPr>
          <p:cNvSpPr>
            <a:spLocks noGrp="1"/>
          </p:cNvSpPr>
          <p:nvPr>
            <p:ph type="sldNum" sz="quarter" idx="5"/>
          </p:nvPr>
        </p:nvSpPr>
        <p:spPr/>
        <p:txBody>
          <a:bodyPr/>
          <a:lstStyle/>
          <a:p>
            <a:fld id="{4BE5DE82-CF29-044D-9158-06A811149881}" type="slidenum">
              <a:rPr lang="en-US" smtClean="0"/>
              <a:t>36</a:t>
            </a:fld>
            <a:endParaRPr lang="en-US"/>
          </a:p>
        </p:txBody>
      </p:sp>
    </p:spTree>
    <p:extLst>
      <p:ext uri="{BB962C8B-B14F-4D97-AF65-F5344CB8AC3E}">
        <p14:creationId xmlns:p14="http://schemas.microsoft.com/office/powerpoint/2010/main" val="40464808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3</a:t>
            </a:fld>
            <a:endParaRPr lang="en-US"/>
          </a:p>
        </p:txBody>
      </p:sp>
    </p:spTree>
    <p:extLst>
      <p:ext uri="{BB962C8B-B14F-4D97-AF65-F5344CB8AC3E}">
        <p14:creationId xmlns:p14="http://schemas.microsoft.com/office/powerpoint/2010/main" val="228472927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FADC10-0488-07A4-16E8-0BA5B9CE39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3CBC72-8A93-299B-686D-1AF0B50B457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E0D7F65-CA2C-7E26-91EF-0E082BCFEDD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76D2297-13A0-2D92-51D4-2E8A8CCB2EC7}"/>
              </a:ext>
            </a:extLst>
          </p:cNvPr>
          <p:cNvSpPr>
            <a:spLocks noGrp="1"/>
          </p:cNvSpPr>
          <p:nvPr>
            <p:ph type="sldNum" sz="quarter" idx="5"/>
          </p:nvPr>
        </p:nvSpPr>
        <p:spPr/>
        <p:txBody>
          <a:bodyPr/>
          <a:lstStyle/>
          <a:p>
            <a:fld id="{4BE5DE82-CF29-044D-9158-06A811149881}" type="slidenum">
              <a:rPr lang="en-US" smtClean="0"/>
              <a:t>37</a:t>
            </a:fld>
            <a:endParaRPr lang="en-US"/>
          </a:p>
        </p:txBody>
      </p:sp>
    </p:spTree>
    <p:extLst>
      <p:ext uri="{BB962C8B-B14F-4D97-AF65-F5344CB8AC3E}">
        <p14:creationId xmlns:p14="http://schemas.microsoft.com/office/powerpoint/2010/main" val="65042426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C24C72-9568-4510-9932-A3F11BA2B4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3F6652D-0145-83E4-015A-E4C618FC261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7B96B6D-459F-0402-0183-18F0C56410C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E805568-91F0-5274-77EA-490E28905FBC}"/>
              </a:ext>
            </a:extLst>
          </p:cNvPr>
          <p:cNvSpPr>
            <a:spLocks noGrp="1"/>
          </p:cNvSpPr>
          <p:nvPr>
            <p:ph type="sldNum" sz="quarter" idx="5"/>
          </p:nvPr>
        </p:nvSpPr>
        <p:spPr/>
        <p:txBody>
          <a:bodyPr/>
          <a:lstStyle/>
          <a:p>
            <a:fld id="{4BE5DE82-CF29-044D-9158-06A811149881}" type="slidenum">
              <a:rPr lang="en-US" smtClean="0"/>
              <a:t>38</a:t>
            </a:fld>
            <a:endParaRPr lang="en-US"/>
          </a:p>
        </p:txBody>
      </p:sp>
    </p:spTree>
    <p:extLst>
      <p:ext uri="{BB962C8B-B14F-4D97-AF65-F5344CB8AC3E}">
        <p14:creationId xmlns:p14="http://schemas.microsoft.com/office/powerpoint/2010/main" val="112037831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4B46F7-1D58-8CC2-229A-2274C77B5F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88A019-05DD-4AF6-169C-A7D75780F3A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4869006-91AF-8DE5-69DB-1EA9A9752B4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16887D6-A9AE-B4E5-B342-4C1320634FFD}"/>
              </a:ext>
            </a:extLst>
          </p:cNvPr>
          <p:cNvSpPr>
            <a:spLocks noGrp="1"/>
          </p:cNvSpPr>
          <p:nvPr>
            <p:ph type="sldNum" sz="quarter" idx="5"/>
          </p:nvPr>
        </p:nvSpPr>
        <p:spPr/>
        <p:txBody>
          <a:bodyPr/>
          <a:lstStyle/>
          <a:p>
            <a:fld id="{4BE5DE82-CF29-044D-9158-06A811149881}" type="slidenum">
              <a:rPr lang="en-US" smtClean="0"/>
              <a:t>39</a:t>
            </a:fld>
            <a:endParaRPr lang="en-US"/>
          </a:p>
        </p:txBody>
      </p:sp>
    </p:spTree>
    <p:extLst>
      <p:ext uri="{BB962C8B-B14F-4D97-AF65-F5344CB8AC3E}">
        <p14:creationId xmlns:p14="http://schemas.microsoft.com/office/powerpoint/2010/main" val="293661553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29E8BC-2C9C-4C30-6340-D1DCC59DD6A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111F69-56CD-2896-494D-0E59F77BBF6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DFB48C6-48DB-DBAC-5068-694FFC9ABEC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233E6B4-8EED-7845-C59B-468B484A67D4}"/>
              </a:ext>
            </a:extLst>
          </p:cNvPr>
          <p:cNvSpPr>
            <a:spLocks noGrp="1"/>
          </p:cNvSpPr>
          <p:nvPr>
            <p:ph type="sldNum" sz="quarter" idx="5"/>
          </p:nvPr>
        </p:nvSpPr>
        <p:spPr/>
        <p:txBody>
          <a:bodyPr/>
          <a:lstStyle/>
          <a:p>
            <a:fld id="{4BE5DE82-CF29-044D-9158-06A811149881}" type="slidenum">
              <a:rPr lang="en-US" smtClean="0"/>
              <a:t>40</a:t>
            </a:fld>
            <a:endParaRPr lang="en-US"/>
          </a:p>
        </p:txBody>
      </p:sp>
    </p:spTree>
    <p:extLst>
      <p:ext uri="{BB962C8B-B14F-4D97-AF65-F5344CB8AC3E}">
        <p14:creationId xmlns:p14="http://schemas.microsoft.com/office/powerpoint/2010/main" val="106278515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0F40DD-5427-6699-B0B1-AC147CD92F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11C4C4-47F4-643B-7640-5ECD76214C3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E6C67AC-7BA9-57AA-1A58-89D000E63C3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7CB4E3A-6669-6432-F9C8-47AA614BD6D4}"/>
              </a:ext>
            </a:extLst>
          </p:cNvPr>
          <p:cNvSpPr>
            <a:spLocks noGrp="1"/>
          </p:cNvSpPr>
          <p:nvPr>
            <p:ph type="sldNum" sz="quarter" idx="5"/>
          </p:nvPr>
        </p:nvSpPr>
        <p:spPr/>
        <p:txBody>
          <a:bodyPr/>
          <a:lstStyle/>
          <a:p>
            <a:fld id="{4BE5DE82-CF29-044D-9158-06A811149881}" type="slidenum">
              <a:rPr lang="en-US" smtClean="0"/>
              <a:t>41</a:t>
            </a:fld>
            <a:endParaRPr lang="en-US"/>
          </a:p>
        </p:txBody>
      </p:sp>
    </p:spTree>
    <p:extLst>
      <p:ext uri="{BB962C8B-B14F-4D97-AF65-F5344CB8AC3E}">
        <p14:creationId xmlns:p14="http://schemas.microsoft.com/office/powerpoint/2010/main" val="138302176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7B8F40-2AD3-E37E-296D-B738CA4CDE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5F79C91-9AD6-529B-7886-55DE7013332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1B9FAF9-3CB4-2A6B-1794-0DB1FAE34EB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849E17E-BCFE-8917-924C-5450D5516375}"/>
              </a:ext>
            </a:extLst>
          </p:cNvPr>
          <p:cNvSpPr>
            <a:spLocks noGrp="1"/>
          </p:cNvSpPr>
          <p:nvPr>
            <p:ph type="sldNum" sz="quarter" idx="5"/>
          </p:nvPr>
        </p:nvSpPr>
        <p:spPr/>
        <p:txBody>
          <a:bodyPr/>
          <a:lstStyle/>
          <a:p>
            <a:fld id="{4BE5DE82-CF29-044D-9158-06A811149881}" type="slidenum">
              <a:rPr lang="en-US" smtClean="0"/>
              <a:t>42</a:t>
            </a:fld>
            <a:endParaRPr lang="en-US"/>
          </a:p>
        </p:txBody>
      </p:sp>
    </p:spTree>
    <p:extLst>
      <p:ext uri="{BB962C8B-B14F-4D97-AF65-F5344CB8AC3E}">
        <p14:creationId xmlns:p14="http://schemas.microsoft.com/office/powerpoint/2010/main" val="245675005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AAD3D3-E3CC-9B75-BFB7-747298047D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AB449E-5CCD-2C8C-62C5-2A98047EC38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CC10F1C-4B13-6196-D071-408F1DD5466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0337029-E515-8FB8-81BB-88ED20A73DA8}"/>
              </a:ext>
            </a:extLst>
          </p:cNvPr>
          <p:cNvSpPr>
            <a:spLocks noGrp="1"/>
          </p:cNvSpPr>
          <p:nvPr>
            <p:ph type="sldNum" sz="quarter" idx="5"/>
          </p:nvPr>
        </p:nvSpPr>
        <p:spPr/>
        <p:txBody>
          <a:bodyPr/>
          <a:lstStyle/>
          <a:p>
            <a:fld id="{4BE5DE82-CF29-044D-9158-06A811149881}" type="slidenum">
              <a:rPr lang="en-US" smtClean="0"/>
              <a:t>43</a:t>
            </a:fld>
            <a:endParaRPr lang="en-US"/>
          </a:p>
        </p:txBody>
      </p:sp>
    </p:spTree>
    <p:extLst>
      <p:ext uri="{BB962C8B-B14F-4D97-AF65-F5344CB8AC3E}">
        <p14:creationId xmlns:p14="http://schemas.microsoft.com/office/powerpoint/2010/main" val="38635218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2944A6-D4EF-0888-F9F4-2D524C0381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4DF284-D243-30FC-B8FE-7F8937210D0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C223FA5-D072-C669-6C4E-82B1670585C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E00DCFC-FBDC-A9E9-E34C-BF844EBEBA94}"/>
              </a:ext>
            </a:extLst>
          </p:cNvPr>
          <p:cNvSpPr>
            <a:spLocks noGrp="1"/>
          </p:cNvSpPr>
          <p:nvPr>
            <p:ph type="sldNum" sz="quarter" idx="5"/>
          </p:nvPr>
        </p:nvSpPr>
        <p:spPr/>
        <p:txBody>
          <a:bodyPr/>
          <a:lstStyle/>
          <a:p>
            <a:fld id="{4BE5DE82-CF29-044D-9158-06A811149881}" type="slidenum">
              <a:rPr lang="en-US" smtClean="0"/>
              <a:t>44</a:t>
            </a:fld>
            <a:endParaRPr lang="en-US"/>
          </a:p>
        </p:txBody>
      </p:sp>
    </p:spTree>
    <p:extLst>
      <p:ext uri="{BB962C8B-B14F-4D97-AF65-F5344CB8AC3E}">
        <p14:creationId xmlns:p14="http://schemas.microsoft.com/office/powerpoint/2010/main" val="118457624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229B5A-60BE-DBFD-6E8F-F25ABC7FB8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71A9C5-5B9C-0960-B079-9C15539244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DCA38B-CD30-CCAD-A3A1-660A15183BF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4F4B1DC-A842-C729-73AE-E33E8B8206E4}"/>
              </a:ext>
            </a:extLst>
          </p:cNvPr>
          <p:cNvSpPr>
            <a:spLocks noGrp="1"/>
          </p:cNvSpPr>
          <p:nvPr>
            <p:ph type="sldNum" sz="quarter" idx="5"/>
          </p:nvPr>
        </p:nvSpPr>
        <p:spPr/>
        <p:txBody>
          <a:bodyPr/>
          <a:lstStyle/>
          <a:p>
            <a:fld id="{4BE5DE82-CF29-044D-9158-06A811149881}" type="slidenum">
              <a:rPr lang="en-US" smtClean="0"/>
              <a:t>45</a:t>
            </a:fld>
            <a:endParaRPr lang="en-US"/>
          </a:p>
        </p:txBody>
      </p:sp>
    </p:spTree>
    <p:extLst>
      <p:ext uri="{BB962C8B-B14F-4D97-AF65-F5344CB8AC3E}">
        <p14:creationId xmlns:p14="http://schemas.microsoft.com/office/powerpoint/2010/main" val="217836644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B3E47A-7F0C-E037-B132-121BB6C5D93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9D1AAE5-CE69-C747-81F2-78EE4606CC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FC03751-9899-AE8A-F149-84204CD7FEA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A61E97E-A1D7-223D-9B7F-31958558F8F9}"/>
              </a:ext>
            </a:extLst>
          </p:cNvPr>
          <p:cNvSpPr>
            <a:spLocks noGrp="1"/>
          </p:cNvSpPr>
          <p:nvPr>
            <p:ph type="sldNum" sz="quarter" idx="5"/>
          </p:nvPr>
        </p:nvSpPr>
        <p:spPr/>
        <p:txBody>
          <a:bodyPr/>
          <a:lstStyle/>
          <a:p>
            <a:fld id="{4BE5DE82-CF29-044D-9158-06A811149881}" type="slidenum">
              <a:rPr lang="en-US" smtClean="0"/>
              <a:t>46</a:t>
            </a:fld>
            <a:endParaRPr lang="en-US"/>
          </a:p>
        </p:txBody>
      </p:sp>
    </p:spTree>
    <p:extLst>
      <p:ext uri="{BB962C8B-B14F-4D97-AF65-F5344CB8AC3E}">
        <p14:creationId xmlns:p14="http://schemas.microsoft.com/office/powerpoint/2010/main" val="9230956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3A01A-4410-66C0-55F0-296407EED05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A43537-C50A-055C-7D7C-761F8A5B66E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2F1C564-B7B1-73DF-C8BA-CDA84E6E365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9900E67-FE43-4B0B-C8B6-56C1C98B320B}"/>
              </a:ext>
            </a:extLst>
          </p:cNvPr>
          <p:cNvSpPr>
            <a:spLocks noGrp="1"/>
          </p:cNvSpPr>
          <p:nvPr>
            <p:ph type="sldNum" sz="quarter" idx="5"/>
          </p:nvPr>
        </p:nvSpPr>
        <p:spPr/>
        <p:txBody>
          <a:bodyPr/>
          <a:lstStyle/>
          <a:p>
            <a:fld id="{4BE5DE82-CF29-044D-9158-06A811149881}" type="slidenum">
              <a:rPr lang="en-US" smtClean="0"/>
              <a:t>5</a:t>
            </a:fld>
            <a:endParaRPr lang="en-US"/>
          </a:p>
        </p:txBody>
      </p:sp>
    </p:spTree>
    <p:extLst>
      <p:ext uri="{BB962C8B-B14F-4D97-AF65-F5344CB8AC3E}">
        <p14:creationId xmlns:p14="http://schemas.microsoft.com/office/powerpoint/2010/main" val="295554830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D2DCB3-EE46-039F-1425-922292214F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8F93EF-E572-8043-D8ED-085C00E3328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1D40D0-442A-C4A0-B711-19538E8C979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C5EFE96-A871-401E-E973-9DF1F4752390}"/>
              </a:ext>
            </a:extLst>
          </p:cNvPr>
          <p:cNvSpPr>
            <a:spLocks noGrp="1"/>
          </p:cNvSpPr>
          <p:nvPr>
            <p:ph type="sldNum" sz="quarter" idx="5"/>
          </p:nvPr>
        </p:nvSpPr>
        <p:spPr/>
        <p:txBody>
          <a:bodyPr/>
          <a:lstStyle/>
          <a:p>
            <a:fld id="{4BE5DE82-CF29-044D-9158-06A811149881}" type="slidenum">
              <a:rPr lang="en-US" smtClean="0"/>
              <a:t>47</a:t>
            </a:fld>
            <a:endParaRPr lang="en-US"/>
          </a:p>
        </p:txBody>
      </p:sp>
    </p:spTree>
    <p:extLst>
      <p:ext uri="{BB962C8B-B14F-4D97-AF65-F5344CB8AC3E}">
        <p14:creationId xmlns:p14="http://schemas.microsoft.com/office/powerpoint/2010/main" val="137533984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41629A-C922-21B5-623C-8F6DBFAF1D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7823F6-C52A-D0CD-3E62-28A8405A68D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9651B23-7143-4A53-685F-4D892F5158C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FDB566A-426A-0023-AE2D-63036FF42EB9}"/>
              </a:ext>
            </a:extLst>
          </p:cNvPr>
          <p:cNvSpPr>
            <a:spLocks noGrp="1"/>
          </p:cNvSpPr>
          <p:nvPr>
            <p:ph type="sldNum" sz="quarter" idx="5"/>
          </p:nvPr>
        </p:nvSpPr>
        <p:spPr/>
        <p:txBody>
          <a:bodyPr/>
          <a:lstStyle/>
          <a:p>
            <a:fld id="{4BE5DE82-CF29-044D-9158-06A811149881}" type="slidenum">
              <a:rPr lang="en-US" smtClean="0"/>
              <a:t>48</a:t>
            </a:fld>
            <a:endParaRPr lang="en-US"/>
          </a:p>
        </p:txBody>
      </p:sp>
    </p:spTree>
    <p:extLst>
      <p:ext uri="{BB962C8B-B14F-4D97-AF65-F5344CB8AC3E}">
        <p14:creationId xmlns:p14="http://schemas.microsoft.com/office/powerpoint/2010/main" val="346510031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45C064-FF81-4867-AD48-0BE8E1980A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088825C-4D6A-1120-E35A-F21392A3B7D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76FCC71-1F6F-4DC1-46D5-D537AE4CD19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F901721-089B-B6D8-6AD7-09A4306E2E3F}"/>
              </a:ext>
            </a:extLst>
          </p:cNvPr>
          <p:cNvSpPr>
            <a:spLocks noGrp="1"/>
          </p:cNvSpPr>
          <p:nvPr>
            <p:ph type="sldNum" sz="quarter" idx="5"/>
          </p:nvPr>
        </p:nvSpPr>
        <p:spPr/>
        <p:txBody>
          <a:bodyPr/>
          <a:lstStyle/>
          <a:p>
            <a:fld id="{4BE5DE82-CF29-044D-9158-06A811149881}" type="slidenum">
              <a:rPr lang="en-US" smtClean="0"/>
              <a:t>49</a:t>
            </a:fld>
            <a:endParaRPr lang="en-US"/>
          </a:p>
        </p:txBody>
      </p:sp>
    </p:spTree>
    <p:extLst>
      <p:ext uri="{BB962C8B-B14F-4D97-AF65-F5344CB8AC3E}">
        <p14:creationId xmlns:p14="http://schemas.microsoft.com/office/powerpoint/2010/main" val="202384442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AAAE55-9F42-520E-46EB-70881287071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6BD5DC-08E2-90FC-778E-B2B5C6426BA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828B90-F422-ABE7-9229-8DFB2D5BC0F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9E259A1-62DB-5107-AF99-C7EAC1A2E1C2}"/>
              </a:ext>
            </a:extLst>
          </p:cNvPr>
          <p:cNvSpPr>
            <a:spLocks noGrp="1"/>
          </p:cNvSpPr>
          <p:nvPr>
            <p:ph type="sldNum" sz="quarter" idx="5"/>
          </p:nvPr>
        </p:nvSpPr>
        <p:spPr/>
        <p:txBody>
          <a:bodyPr/>
          <a:lstStyle/>
          <a:p>
            <a:fld id="{4BE5DE82-CF29-044D-9158-06A811149881}" type="slidenum">
              <a:rPr lang="en-US" smtClean="0"/>
              <a:t>50</a:t>
            </a:fld>
            <a:endParaRPr lang="en-US"/>
          </a:p>
        </p:txBody>
      </p:sp>
    </p:spTree>
    <p:extLst>
      <p:ext uri="{BB962C8B-B14F-4D97-AF65-F5344CB8AC3E}">
        <p14:creationId xmlns:p14="http://schemas.microsoft.com/office/powerpoint/2010/main" val="152968414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A81F2A-FDD7-D562-ADFD-0453DC3000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2B14687-4B01-CF8B-0841-EDBD0FCF93B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F474382-1BE2-0895-4ECE-E03F59971BC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FC5B3C7-9D7B-65B3-F942-B6B1535F5AC5}"/>
              </a:ext>
            </a:extLst>
          </p:cNvPr>
          <p:cNvSpPr>
            <a:spLocks noGrp="1"/>
          </p:cNvSpPr>
          <p:nvPr>
            <p:ph type="sldNum" sz="quarter" idx="5"/>
          </p:nvPr>
        </p:nvSpPr>
        <p:spPr/>
        <p:txBody>
          <a:bodyPr/>
          <a:lstStyle/>
          <a:p>
            <a:fld id="{4BE5DE82-CF29-044D-9158-06A811149881}" type="slidenum">
              <a:rPr lang="en-US" smtClean="0"/>
              <a:t>51</a:t>
            </a:fld>
            <a:endParaRPr lang="en-US"/>
          </a:p>
        </p:txBody>
      </p:sp>
    </p:spTree>
    <p:extLst>
      <p:ext uri="{BB962C8B-B14F-4D97-AF65-F5344CB8AC3E}">
        <p14:creationId xmlns:p14="http://schemas.microsoft.com/office/powerpoint/2010/main" val="379875951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E8A294-ED77-29FC-14AD-FCCF93630F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7085335-3367-6900-A018-50F3EE51AF4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7AB9497-F759-80B8-803D-4750CF9C1AD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900BBD2-2C32-A953-90AA-B06AE1A98C78}"/>
              </a:ext>
            </a:extLst>
          </p:cNvPr>
          <p:cNvSpPr>
            <a:spLocks noGrp="1"/>
          </p:cNvSpPr>
          <p:nvPr>
            <p:ph type="sldNum" sz="quarter" idx="5"/>
          </p:nvPr>
        </p:nvSpPr>
        <p:spPr/>
        <p:txBody>
          <a:bodyPr/>
          <a:lstStyle/>
          <a:p>
            <a:fld id="{4BE5DE82-CF29-044D-9158-06A811149881}" type="slidenum">
              <a:rPr lang="en-US" smtClean="0"/>
              <a:t>52</a:t>
            </a:fld>
            <a:endParaRPr lang="en-US"/>
          </a:p>
        </p:txBody>
      </p:sp>
    </p:spTree>
    <p:extLst>
      <p:ext uri="{BB962C8B-B14F-4D97-AF65-F5344CB8AC3E}">
        <p14:creationId xmlns:p14="http://schemas.microsoft.com/office/powerpoint/2010/main" val="380308764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B384DC-4AB7-8819-BA98-64A49BB744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D27D27-D59E-813D-219B-D03D41F322D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026272C-1CA3-267B-0916-9F71CD63145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567D40B-196F-BE06-38BE-DF5D1E7FA812}"/>
              </a:ext>
            </a:extLst>
          </p:cNvPr>
          <p:cNvSpPr>
            <a:spLocks noGrp="1"/>
          </p:cNvSpPr>
          <p:nvPr>
            <p:ph type="sldNum" sz="quarter" idx="5"/>
          </p:nvPr>
        </p:nvSpPr>
        <p:spPr/>
        <p:txBody>
          <a:bodyPr/>
          <a:lstStyle/>
          <a:p>
            <a:fld id="{4BE5DE82-CF29-044D-9158-06A811149881}" type="slidenum">
              <a:rPr lang="en-US" smtClean="0"/>
              <a:t>53</a:t>
            </a:fld>
            <a:endParaRPr lang="en-US"/>
          </a:p>
        </p:txBody>
      </p:sp>
    </p:spTree>
    <p:extLst>
      <p:ext uri="{BB962C8B-B14F-4D97-AF65-F5344CB8AC3E}">
        <p14:creationId xmlns:p14="http://schemas.microsoft.com/office/powerpoint/2010/main" val="2929812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6</a:t>
            </a:fld>
            <a:endParaRPr lang="en-US"/>
          </a:p>
        </p:txBody>
      </p:sp>
    </p:spTree>
    <p:extLst>
      <p:ext uri="{BB962C8B-B14F-4D97-AF65-F5344CB8AC3E}">
        <p14:creationId xmlns:p14="http://schemas.microsoft.com/office/powerpoint/2010/main" val="31374525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7</a:t>
            </a:fld>
            <a:endParaRPr lang="en-US"/>
          </a:p>
        </p:txBody>
      </p:sp>
    </p:spTree>
    <p:extLst>
      <p:ext uri="{BB962C8B-B14F-4D97-AF65-F5344CB8AC3E}">
        <p14:creationId xmlns:p14="http://schemas.microsoft.com/office/powerpoint/2010/main" val="20646515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8</a:t>
            </a:fld>
            <a:endParaRPr lang="en-US"/>
          </a:p>
        </p:txBody>
      </p:sp>
    </p:spTree>
    <p:extLst>
      <p:ext uri="{BB962C8B-B14F-4D97-AF65-F5344CB8AC3E}">
        <p14:creationId xmlns:p14="http://schemas.microsoft.com/office/powerpoint/2010/main" val="11047539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1E00E2-B123-AFC0-70E4-7647FB4F4E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56E935-D311-E059-67AD-E8C2BF544FE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0E1C03A-FCFD-F118-C391-601B6F8B63D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D6D824E-3029-35F3-F217-3852231BD477}"/>
              </a:ext>
            </a:extLst>
          </p:cNvPr>
          <p:cNvSpPr>
            <a:spLocks noGrp="1"/>
          </p:cNvSpPr>
          <p:nvPr>
            <p:ph type="sldNum" sz="quarter" idx="5"/>
          </p:nvPr>
        </p:nvSpPr>
        <p:spPr/>
        <p:txBody>
          <a:bodyPr/>
          <a:lstStyle/>
          <a:p>
            <a:fld id="{4BE5DE82-CF29-044D-9158-06A811149881}" type="slidenum">
              <a:rPr lang="en-US" smtClean="0"/>
              <a:t>9</a:t>
            </a:fld>
            <a:endParaRPr lang="en-US"/>
          </a:p>
        </p:txBody>
      </p:sp>
    </p:spTree>
    <p:extLst>
      <p:ext uri="{BB962C8B-B14F-4D97-AF65-F5344CB8AC3E}">
        <p14:creationId xmlns:p14="http://schemas.microsoft.com/office/powerpoint/2010/main" val="31636954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10DBE0-A164-2373-A300-57D9ADA6CF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5CD1D2-6C7B-4C55-D76F-BFE9EA7A488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F9EE8E-AA8F-55A9-CA56-8AF60A28115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1CEE1E8-0E78-D4C0-EF3E-E81A6241D6B7}"/>
              </a:ext>
            </a:extLst>
          </p:cNvPr>
          <p:cNvSpPr>
            <a:spLocks noGrp="1"/>
          </p:cNvSpPr>
          <p:nvPr>
            <p:ph type="sldNum" sz="quarter" idx="5"/>
          </p:nvPr>
        </p:nvSpPr>
        <p:spPr/>
        <p:txBody>
          <a:bodyPr/>
          <a:lstStyle/>
          <a:p>
            <a:fld id="{4BE5DE82-CF29-044D-9158-06A811149881}" type="slidenum">
              <a:rPr lang="en-US" smtClean="0"/>
              <a:t>10</a:t>
            </a:fld>
            <a:endParaRPr lang="en-US"/>
          </a:p>
        </p:txBody>
      </p:sp>
    </p:spTree>
    <p:extLst>
      <p:ext uri="{BB962C8B-B14F-4D97-AF65-F5344CB8AC3E}">
        <p14:creationId xmlns:p14="http://schemas.microsoft.com/office/powerpoint/2010/main" val="28547825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Values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Qutoe 03">
    <p:spTree>
      <p:nvGrpSpPr>
        <p:cNvPr id="1" name=""/>
        <p:cNvGrpSpPr/>
        <p:nvPr/>
      </p:nvGrpSpPr>
      <p:grpSpPr>
        <a:xfrm>
          <a:off x="0" y="0"/>
          <a:ext cx="0" cy="0"/>
          <a:chOff x="0" y="0"/>
          <a:chExt cx="0" cy="0"/>
        </a:xfrm>
      </p:grpSpPr>
      <p:sp>
        <p:nvSpPr>
          <p:cNvPr id="6" name="Freeform 5">
            <a:extLst>
              <a:ext uri="{FF2B5EF4-FFF2-40B4-BE49-F238E27FC236}">
                <a16:creationId xmlns:a16="http://schemas.microsoft.com/office/drawing/2014/main" id="{181CA03D-E255-CF46-36F0-2D289AF81E61}"/>
              </a:ext>
            </a:extLst>
          </p:cNvPr>
          <p:cNvSpPr/>
          <p:nvPr userDrawn="1"/>
        </p:nvSpPr>
        <p:spPr>
          <a:xfrm>
            <a:off x="0" y="0"/>
            <a:ext cx="12192000" cy="381000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3C3795"/>
          </a:solidFill>
          <a:ln w="3060" cap="flat">
            <a:noFill/>
            <a:prstDash val="solid"/>
            <a:miter/>
          </a:ln>
        </p:spPr>
        <p:txBody>
          <a:bodyPr rtlCol="0" anchor="ctr"/>
          <a:lstStyle/>
          <a:p>
            <a:endParaRPr lang="en-US"/>
          </a:p>
        </p:txBody>
      </p:sp>
      <p:sp>
        <p:nvSpPr>
          <p:cNvPr id="7" name="Text Placeholder 23">
            <a:extLst>
              <a:ext uri="{FF2B5EF4-FFF2-40B4-BE49-F238E27FC236}">
                <a16:creationId xmlns:a16="http://schemas.microsoft.com/office/drawing/2014/main" id="{DB5ECEA7-B03A-A240-2528-6B2876E40994}"/>
              </a:ext>
            </a:extLst>
          </p:cNvPr>
          <p:cNvSpPr>
            <a:spLocks noGrp="1"/>
          </p:cNvSpPr>
          <p:nvPr>
            <p:ph type="body" sz="quarter" idx="13" hasCustomPrompt="1"/>
          </p:nvPr>
        </p:nvSpPr>
        <p:spPr>
          <a:xfrm>
            <a:off x="6346104" y="993169"/>
            <a:ext cx="5055171" cy="945575"/>
          </a:xfrm>
          <a:prstGeom prst="rect">
            <a:avLst/>
          </a:prstGeom>
        </p:spPr>
        <p:txBody>
          <a:bodyPr anchor="ctr">
            <a:normAutofit/>
          </a:bodyPr>
          <a:lstStyle>
            <a:lvl1pPr marL="0" indent="0" algn="ctr">
              <a:buNone/>
              <a:defRPr sz="3000" i="0" baseline="0">
                <a:solidFill>
                  <a:schemeClr val="bg1"/>
                </a:solidFill>
                <a:latin typeface="+mn-lt"/>
              </a:defRPr>
            </a:lvl1pPr>
          </a:lstStyle>
          <a:p>
            <a:pPr lvl="0"/>
            <a:r>
              <a:rPr lang="en-US" dirty="0"/>
              <a:t>Quote Slide</a:t>
            </a:r>
          </a:p>
        </p:txBody>
      </p:sp>
      <p:sp>
        <p:nvSpPr>
          <p:cNvPr id="8" name="Text Placeholder 23">
            <a:extLst>
              <a:ext uri="{FF2B5EF4-FFF2-40B4-BE49-F238E27FC236}">
                <a16:creationId xmlns:a16="http://schemas.microsoft.com/office/drawing/2014/main" id="{E2E99FD4-8A28-6773-4C38-70CAACD7D731}"/>
              </a:ext>
            </a:extLst>
          </p:cNvPr>
          <p:cNvSpPr>
            <a:spLocks noGrp="1"/>
          </p:cNvSpPr>
          <p:nvPr>
            <p:ph type="body" sz="quarter" idx="43" hasCustomPrompt="1"/>
          </p:nvPr>
        </p:nvSpPr>
        <p:spPr>
          <a:xfrm>
            <a:off x="6346103" y="2438181"/>
            <a:ext cx="5055171" cy="396241"/>
          </a:xfrm>
          <a:prstGeom prst="rect">
            <a:avLst/>
          </a:prstGeom>
        </p:spPr>
        <p:txBody>
          <a:bodyPr anchor="t">
            <a:normAutofit/>
          </a:bodyPr>
          <a:lstStyle>
            <a:lvl1pPr marL="0" indent="0" algn="ctr">
              <a:buNone/>
              <a:defRPr sz="2400" i="0" baseline="0">
                <a:solidFill>
                  <a:schemeClr val="bg1"/>
                </a:solidFill>
                <a:latin typeface="+mn-lt"/>
              </a:defRPr>
            </a:lvl1pPr>
          </a:lstStyle>
          <a:p>
            <a:pPr lvl="0"/>
            <a:r>
              <a:rPr lang="en-US" dirty="0"/>
              <a:t>Name</a:t>
            </a:r>
          </a:p>
        </p:txBody>
      </p:sp>
      <p:sp>
        <p:nvSpPr>
          <p:cNvPr id="12" name="Picture Placeholder 11">
            <a:extLst>
              <a:ext uri="{FF2B5EF4-FFF2-40B4-BE49-F238E27FC236}">
                <a16:creationId xmlns:a16="http://schemas.microsoft.com/office/drawing/2014/main" id="{0F0F7B0C-9A8E-B860-1487-09AFF231976A}"/>
              </a:ext>
            </a:extLst>
          </p:cNvPr>
          <p:cNvSpPr>
            <a:spLocks noGrp="1"/>
          </p:cNvSpPr>
          <p:nvPr>
            <p:ph type="pic" sz="quarter" idx="44"/>
          </p:nvPr>
        </p:nvSpPr>
        <p:spPr>
          <a:xfrm>
            <a:off x="633818" y="993169"/>
            <a:ext cx="5212079" cy="5212079"/>
          </a:xfrm>
          <a:custGeom>
            <a:avLst/>
            <a:gdLst>
              <a:gd name="connsiteX0" fmla="*/ 2118360 w 4236720"/>
              <a:gd name="connsiteY0" fmla="*/ 0 h 4236720"/>
              <a:gd name="connsiteX1" fmla="*/ 4236720 w 4236720"/>
              <a:gd name="connsiteY1" fmla="*/ 2118360 h 4236720"/>
              <a:gd name="connsiteX2" fmla="*/ 2118360 w 4236720"/>
              <a:gd name="connsiteY2" fmla="*/ 4236720 h 4236720"/>
              <a:gd name="connsiteX3" fmla="*/ 0 w 4236720"/>
              <a:gd name="connsiteY3" fmla="*/ 2118360 h 4236720"/>
              <a:gd name="connsiteX4" fmla="*/ 2118360 w 4236720"/>
              <a:gd name="connsiteY4" fmla="*/ 0 h 42367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36720" h="4236720">
                <a:moveTo>
                  <a:pt x="2118360" y="0"/>
                </a:moveTo>
                <a:cubicBezTo>
                  <a:pt x="3288298" y="0"/>
                  <a:pt x="4236720" y="948422"/>
                  <a:pt x="4236720" y="2118360"/>
                </a:cubicBezTo>
                <a:cubicBezTo>
                  <a:pt x="4236720" y="3288298"/>
                  <a:pt x="3288298" y="4236720"/>
                  <a:pt x="2118360" y="4236720"/>
                </a:cubicBezTo>
                <a:cubicBezTo>
                  <a:pt x="948422" y="4236720"/>
                  <a:pt x="0" y="3288298"/>
                  <a:pt x="0" y="2118360"/>
                </a:cubicBezTo>
                <a:cubicBezTo>
                  <a:pt x="0" y="948422"/>
                  <a:pt x="948422" y="0"/>
                  <a:pt x="2118360" y="0"/>
                </a:cubicBezTo>
                <a:close/>
              </a:path>
            </a:pathLst>
          </a:custGeom>
          <a:solidFill>
            <a:schemeClr val="bg1">
              <a:lumMod val="85000"/>
            </a:schemeClr>
          </a:solidFill>
        </p:spPr>
        <p:txBody>
          <a:bodyPr wrap="square">
            <a:noAutofit/>
          </a:bodyPr>
          <a:lstStyle>
            <a:lvl1pPr algn="ctr">
              <a:defRPr>
                <a:solidFill>
                  <a:srgbClr val="084260"/>
                </a:solidFill>
              </a:defRPr>
            </a:lvl1pPr>
          </a:lstStyle>
          <a:p>
            <a:endParaRPr lang="en-US" dirty="0"/>
          </a:p>
          <a:p>
            <a:endParaRPr lang="en-US" dirty="0"/>
          </a:p>
          <a:p>
            <a:endParaRPr lang="en-US" dirty="0"/>
          </a:p>
        </p:txBody>
      </p:sp>
    </p:spTree>
    <p:extLst>
      <p:ext uri="{BB962C8B-B14F-4D97-AF65-F5344CB8AC3E}">
        <p14:creationId xmlns:p14="http://schemas.microsoft.com/office/powerpoint/2010/main" val="39608194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Qutoe 04">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741F60DB-CA5B-8549-AB90-11B53F526B02}"/>
              </a:ext>
            </a:extLst>
          </p:cNvPr>
          <p:cNvSpPr/>
          <p:nvPr userDrawn="1"/>
        </p:nvSpPr>
        <p:spPr>
          <a:xfrm>
            <a:off x="-1014" y="637821"/>
            <a:ext cx="5912541" cy="5541739"/>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3C3795"/>
          </a:solidFill>
          <a:ln w="3598" cap="flat">
            <a:noFill/>
            <a:prstDash val="solid"/>
            <a:miter/>
          </a:ln>
        </p:spPr>
        <p:txBody>
          <a:bodyPr rtlCol="0" anchor="ctr"/>
          <a:lstStyle/>
          <a:p>
            <a:endParaRPr lang="en-US" b="0" i="0" dirty="0">
              <a:latin typeface="Calibri" panose="020F0502020204030204" pitchFamily="34" charset="0"/>
            </a:endParaRPr>
          </a:p>
        </p:txBody>
      </p:sp>
      <p:sp>
        <p:nvSpPr>
          <p:cNvPr id="11" name="Picture Placeholder 10">
            <a:extLst>
              <a:ext uri="{FF2B5EF4-FFF2-40B4-BE49-F238E27FC236}">
                <a16:creationId xmlns:a16="http://schemas.microsoft.com/office/drawing/2014/main" id="{C709A04C-7D13-EC40-8CEA-F10A26195568}"/>
              </a:ext>
            </a:extLst>
          </p:cNvPr>
          <p:cNvSpPr>
            <a:spLocks noGrp="1"/>
          </p:cNvSpPr>
          <p:nvPr>
            <p:ph type="pic" sz="quarter" idx="42"/>
          </p:nvPr>
        </p:nvSpPr>
        <p:spPr>
          <a:xfrm>
            <a:off x="320540" y="335338"/>
            <a:ext cx="11578483" cy="6146707"/>
          </a:xfrm>
          <a:custGeom>
            <a:avLst/>
            <a:gdLst>
              <a:gd name="connsiteX0" fmla="*/ 0 w 11578483"/>
              <a:gd name="connsiteY0" fmla="*/ 0 h 6146707"/>
              <a:gd name="connsiteX1" fmla="*/ 6793238 w 11578483"/>
              <a:gd name="connsiteY1" fmla="*/ 0 h 6146707"/>
              <a:gd name="connsiteX2" fmla="*/ 6793244 w 11578483"/>
              <a:gd name="connsiteY2" fmla="*/ 0 h 6146707"/>
              <a:gd name="connsiteX3" fmla="*/ 10835852 w 11578483"/>
              <a:gd name="connsiteY3" fmla="*/ 0 h 6146707"/>
              <a:gd name="connsiteX4" fmla="*/ 11578483 w 11578483"/>
              <a:gd name="connsiteY4" fmla="*/ 671711 h 6146707"/>
              <a:gd name="connsiteX5" fmla="*/ 11578483 w 11578483"/>
              <a:gd name="connsiteY5" fmla="*/ 6146705 h 6146707"/>
              <a:gd name="connsiteX6" fmla="*/ 7535868 w 11578483"/>
              <a:gd name="connsiteY6" fmla="*/ 6146705 h 6146707"/>
              <a:gd name="connsiteX7" fmla="*/ 7535868 w 11578483"/>
              <a:gd name="connsiteY7" fmla="*/ 6146707 h 6146707"/>
              <a:gd name="connsiteX8" fmla="*/ 1558305 w 11578483"/>
              <a:gd name="connsiteY8" fmla="*/ 6146706 h 6146707"/>
              <a:gd name="connsiteX9" fmla="*/ 266431 w 11578483"/>
              <a:gd name="connsiteY9" fmla="*/ 5524827 h 6146707"/>
              <a:gd name="connsiteX10" fmla="*/ 251483 w 11578483"/>
              <a:gd name="connsiteY10" fmla="*/ 5502591 h 6146707"/>
              <a:gd name="connsiteX11" fmla="*/ 344268 w 11578483"/>
              <a:gd name="connsiteY11" fmla="*/ 5575017 h 6146707"/>
              <a:gd name="connsiteX12" fmla="*/ 1188149 w 11578483"/>
              <a:gd name="connsiteY12" fmla="*/ 5844227 h 6146707"/>
              <a:gd name="connsiteX13" fmla="*/ 5590987 w 11578483"/>
              <a:gd name="connsiteY13" fmla="*/ 5844227 h 6146707"/>
              <a:gd name="connsiteX14" fmla="*/ 5590987 w 11578483"/>
              <a:gd name="connsiteY14" fmla="*/ 1375443 h 6146707"/>
              <a:gd name="connsiteX15" fmla="*/ 4562876 w 11578483"/>
              <a:gd name="connsiteY15" fmla="*/ 302483 h 6146707"/>
              <a:gd name="connsiteX16" fmla="*/ 0 w 11578483"/>
              <a:gd name="connsiteY16" fmla="*/ 302483 h 6146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578483" h="6146707">
                <a:moveTo>
                  <a:pt x="0" y="0"/>
                </a:moveTo>
                <a:lnTo>
                  <a:pt x="6793238" y="0"/>
                </a:lnTo>
                <a:lnTo>
                  <a:pt x="6793244" y="0"/>
                </a:lnTo>
                <a:lnTo>
                  <a:pt x="10835852" y="0"/>
                </a:lnTo>
                <a:cubicBezTo>
                  <a:pt x="11247342" y="0"/>
                  <a:pt x="11578483" y="301719"/>
                  <a:pt x="11578483" y="671711"/>
                </a:cubicBezTo>
                <a:lnTo>
                  <a:pt x="11578483" y="6146705"/>
                </a:lnTo>
                <a:lnTo>
                  <a:pt x="7535868" y="6146705"/>
                </a:lnTo>
                <a:lnTo>
                  <a:pt x="7535868" y="6146707"/>
                </a:lnTo>
                <a:lnTo>
                  <a:pt x="1558305" y="6146706"/>
                </a:lnTo>
                <a:cubicBezTo>
                  <a:pt x="1021116" y="6146706"/>
                  <a:pt x="546701" y="5899804"/>
                  <a:pt x="266431" y="5524827"/>
                </a:cubicBezTo>
                <a:lnTo>
                  <a:pt x="251483" y="5502591"/>
                </a:lnTo>
                <a:lnTo>
                  <a:pt x="344268" y="5575017"/>
                </a:lnTo>
                <a:cubicBezTo>
                  <a:pt x="585232" y="5744961"/>
                  <a:pt x="875656" y="5844227"/>
                  <a:pt x="1188149" y="5844227"/>
                </a:cubicBezTo>
                <a:lnTo>
                  <a:pt x="5590987" y="5844227"/>
                </a:lnTo>
                <a:lnTo>
                  <a:pt x="5590987" y="1375443"/>
                </a:lnTo>
                <a:cubicBezTo>
                  <a:pt x="5590987" y="782492"/>
                  <a:pt x="5131045" y="302483"/>
                  <a:pt x="4562876" y="302483"/>
                </a:cubicBezTo>
                <a:lnTo>
                  <a:pt x="0" y="30248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5" name="Text Placeholder 23">
            <a:extLst>
              <a:ext uri="{FF2B5EF4-FFF2-40B4-BE49-F238E27FC236}">
                <a16:creationId xmlns:a16="http://schemas.microsoft.com/office/drawing/2014/main" id="{2FC8FEEC-28B2-4A6B-6CA9-ADAFAEDD777E}"/>
              </a:ext>
            </a:extLst>
          </p:cNvPr>
          <p:cNvSpPr>
            <a:spLocks noGrp="1"/>
          </p:cNvSpPr>
          <p:nvPr>
            <p:ph type="body" sz="quarter" idx="13" hasCustomPrompt="1"/>
          </p:nvPr>
        </p:nvSpPr>
        <p:spPr>
          <a:xfrm>
            <a:off x="444876" y="1387753"/>
            <a:ext cx="5055171" cy="2635608"/>
          </a:xfrm>
          <a:prstGeom prst="rect">
            <a:avLst/>
          </a:prstGeom>
        </p:spPr>
        <p:txBody>
          <a:bodyPr anchor="ctr">
            <a:normAutofit/>
          </a:bodyPr>
          <a:lstStyle>
            <a:lvl1pPr marL="0" indent="0" algn="ctr">
              <a:buNone/>
              <a:defRPr sz="3000" i="0" baseline="0">
                <a:solidFill>
                  <a:schemeClr val="bg1"/>
                </a:solidFill>
                <a:latin typeface="+mn-lt"/>
              </a:defRPr>
            </a:lvl1pPr>
          </a:lstStyle>
          <a:p>
            <a:pPr lvl="0"/>
            <a:r>
              <a:rPr lang="en-US" dirty="0"/>
              <a:t>Quote Slide</a:t>
            </a:r>
          </a:p>
        </p:txBody>
      </p:sp>
      <p:sp>
        <p:nvSpPr>
          <p:cNvPr id="6" name="Text Placeholder 23">
            <a:extLst>
              <a:ext uri="{FF2B5EF4-FFF2-40B4-BE49-F238E27FC236}">
                <a16:creationId xmlns:a16="http://schemas.microsoft.com/office/drawing/2014/main" id="{C5F28827-F2BF-4FDC-1FA0-5C2C663C8B06}"/>
              </a:ext>
            </a:extLst>
          </p:cNvPr>
          <p:cNvSpPr>
            <a:spLocks noGrp="1"/>
          </p:cNvSpPr>
          <p:nvPr>
            <p:ph type="body" sz="quarter" idx="43" hasCustomPrompt="1"/>
          </p:nvPr>
        </p:nvSpPr>
        <p:spPr>
          <a:xfrm>
            <a:off x="444876" y="4236719"/>
            <a:ext cx="5055171" cy="1104445"/>
          </a:xfrm>
          <a:prstGeom prst="rect">
            <a:avLst/>
          </a:prstGeom>
        </p:spPr>
        <p:txBody>
          <a:bodyPr anchor="t">
            <a:normAutofit/>
          </a:bodyPr>
          <a:lstStyle>
            <a:lvl1pPr marL="0" indent="0" algn="ctr">
              <a:buNone/>
              <a:defRPr sz="2400" i="0" baseline="0">
                <a:solidFill>
                  <a:schemeClr val="bg1"/>
                </a:solidFill>
                <a:latin typeface="+mn-lt"/>
              </a:defRPr>
            </a:lvl1pPr>
          </a:lstStyle>
          <a:p>
            <a:pPr lvl="0"/>
            <a:r>
              <a:rPr lang="en-US" dirty="0"/>
              <a:t>Name</a:t>
            </a:r>
          </a:p>
        </p:txBody>
      </p:sp>
    </p:spTree>
    <p:extLst>
      <p:ext uri="{BB962C8B-B14F-4D97-AF65-F5344CB8AC3E}">
        <p14:creationId xmlns:p14="http://schemas.microsoft.com/office/powerpoint/2010/main" val="8269491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0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Graphic 7">
            <a:extLst>
              <a:ext uri="{FF2B5EF4-FFF2-40B4-BE49-F238E27FC236}">
                <a16:creationId xmlns:a16="http://schemas.microsoft.com/office/drawing/2014/main" id="{903B409C-3529-CC20-A149-5485704D1C55}"/>
              </a:ext>
            </a:extLst>
          </p:cNvPr>
          <p:cNvSpPr/>
          <p:nvPr userDrawn="1"/>
        </p:nvSpPr>
        <p:spPr>
          <a:xfrm>
            <a:off x="9531453" y="4718304"/>
            <a:ext cx="2970123" cy="2413478"/>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22" name="Rectangle 21">
            <a:extLst>
              <a:ext uri="{FF2B5EF4-FFF2-40B4-BE49-F238E27FC236}">
                <a16:creationId xmlns:a16="http://schemas.microsoft.com/office/drawing/2014/main" id="{46830636-A85E-5B9B-6213-108B11E579A4}"/>
              </a:ext>
            </a:extLst>
          </p:cNvPr>
          <p:cNvSpPr/>
          <p:nvPr userDrawn="1"/>
        </p:nvSpPr>
        <p:spPr>
          <a:xfrm>
            <a:off x="12173712" y="-798576"/>
            <a:ext cx="2133600" cy="7821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22">
            <a:extLst>
              <a:ext uri="{FF2B5EF4-FFF2-40B4-BE49-F238E27FC236}">
                <a16:creationId xmlns:a16="http://schemas.microsoft.com/office/drawing/2014/main" id="{6DE7F2DF-1977-3561-5CA7-0BC09BC1AE98}"/>
              </a:ext>
            </a:extLst>
          </p:cNvPr>
          <p:cNvSpPr/>
          <p:nvPr userDrawn="1"/>
        </p:nvSpPr>
        <p:spPr>
          <a:xfrm rot="5400000" flipH="1">
            <a:off x="3098568" y="-2442696"/>
            <a:ext cx="5754567" cy="1131063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24" name="Text Placeholder 17">
            <a:extLst>
              <a:ext uri="{FF2B5EF4-FFF2-40B4-BE49-F238E27FC236}">
                <a16:creationId xmlns:a16="http://schemas.microsoft.com/office/drawing/2014/main" id="{4D32AEA0-9C38-5B2E-991D-2F9221722B80}"/>
              </a:ext>
            </a:extLst>
          </p:cNvPr>
          <p:cNvSpPr>
            <a:spLocks noGrp="1"/>
          </p:cNvSpPr>
          <p:nvPr>
            <p:ph type="body" sz="quarter" idx="18" hasCustomPrompt="1"/>
          </p:nvPr>
        </p:nvSpPr>
        <p:spPr>
          <a:xfrm>
            <a:off x="798380" y="2045704"/>
            <a:ext cx="10595237" cy="3849918"/>
          </a:xfrm>
          <a:prstGeom prst="rect">
            <a:avLst/>
          </a:prstGeom>
        </p:spPr>
        <p:txBody>
          <a:bodyPr/>
          <a:lstStyle>
            <a:lvl1pPr algn="l">
              <a:buNone/>
              <a:defRPr sz="2400" b="0" i="0" spc="0">
                <a:solidFill>
                  <a:srgbClr val="10153D"/>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5" name="Text Placeholder 23">
            <a:extLst>
              <a:ext uri="{FF2B5EF4-FFF2-40B4-BE49-F238E27FC236}">
                <a16:creationId xmlns:a16="http://schemas.microsoft.com/office/drawing/2014/main" id="{4DC074BD-7E66-B421-44EF-B4EB500D22D7}"/>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sz="3600" b="1" i="0">
                <a:solidFill>
                  <a:srgbClr val="22BDBF"/>
                </a:solidFill>
                <a:latin typeface="+mn-lt"/>
              </a:defRPr>
            </a:lvl1pPr>
          </a:lstStyle>
          <a:p>
            <a:pPr lvl="0"/>
            <a:r>
              <a:rPr lang="en-US" dirty="0"/>
              <a:t>Heading</a:t>
            </a:r>
          </a:p>
        </p:txBody>
      </p:sp>
      <p:sp>
        <p:nvSpPr>
          <p:cNvPr id="9" name="TextBox 8">
            <a:extLst>
              <a:ext uri="{FF2B5EF4-FFF2-40B4-BE49-F238E27FC236}">
                <a16:creationId xmlns:a16="http://schemas.microsoft.com/office/drawing/2014/main" id="{F4AE2B6C-5585-E7D0-D48D-EFD21F6E7ACE}"/>
              </a:ext>
            </a:extLst>
          </p:cNvPr>
          <p:cNvSpPr txBox="1"/>
          <p:nvPr userDrawn="1"/>
        </p:nvSpPr>
        <p:spPr>
          <a:xfrm>
            <a:off x="441870" y="6261585"/>
            <a:ext cx="3778622" cy="246221"/>
          </a:xfrm>
          <a:prstGeom prst="rect">
            <a:avLst/>
          </a:prstGeom>
          <a:noFill/>
        </p:spPr>
        <p:txBody>
          <a:bodyPr wrap="square">
            <a:spAutoFit/>
          </a:bodyPr>
          <a:lstStyle/>
          <a:p>
            <a:r>
              <a:rPr lang="en-US" sz="1000" kern="1000" spc="250" baseline="0" dirty="0">
                <a:solidFill>
                  <a:schemeClr val="bg1"/>
                </a:solidFill>
              </a:rPr>
              <a:t>AI Skills, Powered by Values</a:t>
            </a:r>
          </a:p>
        </p:txBody>
      </p:sp>
    </p:spTree>
    <p:extLst>
      <p:ext uri="{BB962C8B-B14F-4D97-AF65-F5344CB8AC3E}">
        <p14:creationId xmlns:p14="http://schemas.microsoft.com/office/powerpoint/2010/main" val="419105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0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442941" y="1353243"/>
            <a:ext cx="11371107" cy="465305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3C3795"/>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32688" y="189544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798381" y="443960"/>
            <a:ext cx="10595237" cy="803654"/>
          </a:xfrm>
          <a:prstGeom prst="rect">
            <a:avLst/>
          </a:prstGeom>
        </p:spPr>
        <p:txBody>
          <a:bodyPr>
            <a:noAutofit/>
          </a:bodyPr>
          <a:lstStyle>
            <a:lvl1pPr marL="0" indent="0" algn="l">
              <a:buNone/>
              <a:defRPr sz="3600" b="1" i="0">
                <a:solidFill>
                  <a:srgbClr val="22BDBF"/>
                </a:solidFill>
                <a:latin typeface="+mn-lt"/>
              </a:defRPr>
            </a:lvl1pPr>
          </a:lstStyle>
          <a:p>
            <a:pPr lvl="0"/>
            <a:r>
              <a:rPr lang="en-US" dirty="0"/>
              <a:t>Heading</a:t>
            </a:r>
          </a:p>
        </p:txBody>
      </p:sp>
    </p:spTree>
    <p:extLst>
      <p:ext uri="{BB962C8B-B14F-4D97-AF65-F5344CB8AC3E}">
        <p14:creationId xmlns:p14="http://schemas.microsoft.com/office/powerpoint/2010/main" val="4806024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p:spTree>
      <p:nvGrpSpPr>
        <p:cNvPr id="1" name=""/>
        <p:cNvGrpSpPr/>
        <p:nvPr/>
      </p:nvGrpSpPr>
      <p:grpSpPr>
        <a:xfrm>
          <a:off x="0" y="0"/>
          <a:ext cx="0" cy="0"/>
          <a:chOff x="0" y="0"/>
          <a:chExt cx="0" cy="0"/>
        </a:xfrm>
      </p:grpSpPr>
      <p:sp>
        <p:nvSpPr>
          <p:cNvPr id="38" name="Freeform 37">
            <a:extLst>
              <a:ext uri="{FF2B5EF4-FFF2-40B4-BE49-F238E27FC236}">
                <a16:creationId xmlns:a16="http://schemas.microsoft.com/office/drawing/2014/main" id="{538B95BB-05BC-1048-92B0-7C3AE8E2EA0A}"/>
              </a:ext>
            </a:extLst>
          </p:cNvPr>
          <p:cNvSpPr/>
          <p:nvPr userDrawn="1"/>
        </p:nvSpPr>
        <p:spPr>
          <a:xfrm>
            <a:off x="2176238" y="343175"/>
            <a:ext cx="2144406" cy="5638038"/>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3C3795"/>
          </a:solidFill>
          <a:ln w="3598" cap="flat">
            <a:noFill/>
            <a:prstDash val="solid"/>
            <a:miter/>
          </a:ln>
        </p:spPr>
        <p:txBody>
          <a:bodyPr rtlCol="0" anchor="ctr"/>
          <a:lstStyle/>
          <a:p>
            <a:endParaRPr lang="en-US" b="0" i="0" dirty="0">
              <a:latin typeface="Calibri" panose="020F0502020204030204" pitchFamily="34" charset="0"/>
            </a:endParaRPr>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r">
              <a:lnSpc>
                <a:spcPct val="100000"/>
              </a:lnSpc>
              <a:buNone/>
              <a:defRPr sz="2400" b="1" i="0">
                <a:solidFill>
                  <a:srgbClr val="22BDBF"/>
                </a:solidFill>
                <a:latin typeface="Calibri" panose="020F0502020204030204" pitchFamily="34" charset="0"/>
                <a:cs typeface="Calibri" panose="020F0502020204030204" pitchFamily="34" charset="0"/>
              </a:defRPr>
            </a:lvl1pPr>
          </a:lstStyle>
          <a:p>
            <a:pPr lvl="0"/>
            <a:r>
              <a:rPr lang="en-US" dirty="0"/>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r">
              <a:lnSpc>
                <a:spcPct val="100000"/>
              </a:lnSpc>
              <a:buNone/>
              <a:defRPr lang="en-US" sz="2200" b="0" i="0" smtClean="0">
                <a:solidFill>
                  <a:srgbClr val="10153D"/>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270782" y="926436"/>
            <a:ext cx="1105664" cy="955625"/>
          </a:xfrm>
          <a:prstGeom prst="rect">
            <a:avLst/>
          </a:prstGeom>
          <a:noFill/>
        </p:spPr>
        <p:txBody>
          <a:bodyPr anchor="ctr">
            <a:noAutofit/>
          </a:bodyPr>
          <a:lstStyle>
            <a:lvl1pPr marL="0" indent="0" algn="r">
              <a:lnSpc>
                <a:spcPct val="130000"/>
              </a:lnSpc>
              <a:buNone/>
              <a:defRPr sz="6300" b="0" i="0">
                <a:solidFill>
                  <a:schemeClr val="bg1"/>
                </a:solidFill>
                <a:latin typeface="Calibri" panose="020F0502020204030204" pitchFamily="34" charset="0"/>
                <a:cs typeface="Calibri" panose="020F0502020204030204" pitchFamily="34" charset="0"/>
              </a:defRPr>
            </a:lvl1pPr>
          </a:lstStyle>
          <a:p>
            <a:pPr lvl="0"/>
            <a:r>
              <a:rPr lang="en-US" dirty="0"/>
              <a:t>01</a:t>
            </a:r>
          </a:p>
        </p:txBody>
      </p:sp>
      <p:sp>
        <p:nvSpPr>
          <p:cNvPr id="42" name="Picture Placeholder 120">
            <a:extLst>
              <a:ext uri="{FF2B5EF4-FFF2-40B4-BE49-F238E27FC236}">
                <a16:creationId xmlns:a16="http://schemas.microsoft.com/office/drawing/2014/main" id="{8B46BAE0-2D2B-B946-94D5-467F11F242F6}"/>
              </a:ext>
            </a:extLst>
          </p:cNvPr>
          <p:cNvSpPr>
            <a:spLocks noGrp="1"/>
          </p:cNvSpPr>
          <p:nvPr>
            <p:ph type="pic" sz="quarter" idx="41"/>
          </p:nvPr>
        </p:nvSpPr>
        <p:spPr>
          <a:xfrm>
            <a:off x="7559" y="188180"/>
            <a:ext cx="3354094" cy="5923858"/>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r">
              <a:lnSpc>
                <a:spcPct val="100000"/>
              </a:lnSpc>
              <a:buNone/>
              <a:defRPr sz="2400" b="1" i="0">
                <a:solidFill>
                  <a:srgbClr val="22BDBF"/>
                </a:solidFill>
                <a:latin typeface="Calibri" panose="020F0502020204030204" pitchFamily="34" charset="0"/>
                <a:cs typeface="Calibri" panose="020F0502020204030204" pitchFamily="34" charset="0"/>
              </a:defRPr>
            </a:lvl1pPr>
          </a:lstStyle>
          <a:p>
            <a:pPr lvl="0"/>
            <a:r>
              <a:rPr lang="en-US" dirty="0"/>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r">
              <a:lnSpc>
                <a:spcPct val="100000"/>
              </a:lnSpc>
              <a:buNone/>
              <a:defRPr lang="en-US" sz="2200" b="0" i="0" smtClean="0">
                <a:solidFill>
                  <a:srgbClr val="10153D"/>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89" name="Text Placeholder 8">
            <a:extLst>
              <a:ext uri="{FF2B5EF4-FFF2-40B4-BE49-F238E27FC236}">
                <a16:creationId xmlns:a16="http://schemas.microsoft.com/office/drawing/2014/main" id="{D796B671-C11B-2F4F-ABBC-B40290009074}"/>
              </a:ext>
            </a:extLst>
          </p:cNvPr>
          <p:cNvSpPr>
            <a:spLocks noGrp="1"/>
          </p:cNvSpPr>
          <p:nvPr>
            <p:ph type="body" sz="quarter" idx="44" hasCustomPrompt="1"/>
          </p:nvPr>
        </p:nvSpPr>
        <p:spPr>
          <a:xfrm>
            <a:off x="3270781" y="2849569"/>
            <a:ext cx="1105664" cy="955625"/>
          </a:xfrm>
          <a:prstGeom prst="rect">
            <a:avLst/>
          </a:prstGeom>
          <a:noFill/>
        </p:spPr>
        <p:txBody>
          <a:bodyPr anchor="ctr">
            <a:noAutofit/>
          </a:bodyPr>
          <a:lstStyle>
            <a:lvl1pPr marL="0" indent="0" algn="r">
              <a:lnSpc>
                <a:spcPct val="130000"/>
              </a:lnSpc>
              <a:buNone/>
              <a:defRPr sz="6300" b="0" i="0">
                <a:solidFill>
                  <a:schemeClr val="bg1"/>
                </a:solidFill>
                <a:latin typeface="Calibri" panose="020F0502020204030204" pitchFamily="34" charset="0"/>
                <a:cs typeface="Calibri" panose="020F0502020204030204" pitchFamily="34" charset="0"/>
              </a:defRPr>
            </a:lvl1pPr>
          </a:lstStyle>
          <a:p>
            <a:pPr lvl="0"/>
            <a:r>
              <a:rPr lang="en-US" dirty="0"/>
              <a:t>02</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r">
              <a:lnSpc>
                <a:spcPct val="100000"/>
              </a:lnSpc>
              <a:buNone/>
              <a:defRPr sz="2400" b="1" i="0">
                <a:solidFill>
                  <a:srgbClr val="22BDBF"/>
                </a:solidFill>
                <a:latin typeface="Calibri" panose="020F0502020204030204" pitchFamily="34" charset="0"/>
                <a:cs typeface="Calibri" panose="020F0502020204030204" pitchFamily="34" charset="0"/>
              </a:defRPr>
            </a:lvl1pPr>
          </a:lstStyle>
          <a:p>
            <a:pPr lvl="0"/>
            <a:r>
              <a:rPr lang="en-US" dirty="0"/>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r">
              <a:lnSpc>
                <a:spcPct val="100000"/>
              </a:lnSpc>
              <a:buNone/>
              <a:defRPr lang="en-US" sz="2200" b="0" i="0" smtClean="0">
                <a:solidFill>
                  <a:srgbClr val="10153D"/>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98" name="Text Placeholder 8">
            <a:extLst>
              <a:ext uri="{FF2B5EF4-FFF2-40B4-BE49-F238E27FC236}">
                <a16:creationId xmlns:a16="http://schemas.microsoft.com/office/drawing/2014/main" id="{FC0AD653-42B9-B746-97D0-A064A2B04808}"/>
              </a:ext>
            </a:extLst>
          </p:cNvPr>
          <p:cNvSpPr>
            <a:spLocks noGrp="1"/>
          </p:cNvSpPr>
          <p:nvPr>
            <p:ph type="body" sz="quarter" idx="47" hasCustomPrompt="1"/>
          </p:nvPr>
        </p:nvSpPr>
        <p:spPr>
          <a:xfrm>
            <a:off x="3286279" y="4713366"/>
            <a:ext cx="1105664" cy="955625"/>
          </a:xfrm>
          <a:prstGeom prst="rect">
            <a:avLst/>
          </a:prstGeom>
          <a:noFill/>
        </p:spPr>
        <p:txBody>
          <a:bodyPr anchor="ctr">
            <a:noAutofit/>
          </a:bodyPr>
          <a:lstStyle>
            <a:lvl1pPr marL="0" indent="0" algn="r">
              <a:lnSpc>
                <a:spcPct val="130000"/>
              </a:lnSpc>
              <a:buNone/>
              <a:defRPr sz="6300" b="0" i="0">
                <a:solidFill>
                  <a:schemeClr val="bg1"/>
                </a:solidFill>
                <a:latin typeface="Calibri" panose="020F0502020204030204" pitchFamily="34" charset="0"/>
                <a:cs typeface="Calibri" panose="020F0502020204030204" pitchFamily="34" charset="0"/>
              </a:defRPr>
            </a:lvl1pPr>
          </a:lstStyle>
          <a:p>
            <a:pPr lvl="0"/>
            <a:r>
              <a:rPr lang="en-US" dirty="0"/>
              <a:t>03</a:t>
            </a:r>
          </a:p>
        </p:txBody>
      </p:sp>
      <p:grpSp>
        <p:nvGrpSpPr>
          <p:cNvPr id="21" name="Group 20">
            <a:extLst>
              <a:ext uri="{FF2B5EF4-FFF2-40B4-BE49-F238E27FC236}">
                <a16:creationId xmlns:a16="http://schemas.microsoft.com/office/drawing/2014/main" id="{778F5B45-9963-4ED3-D1E3-ADD7436D16A9}"/>
              </a:ext>
            </a:extLst>
          </p:cNvPr>
          <p:cNvGrpSpPr/>
          <p:nvPr userDrawn="1"/>
        </p:nvGrpSpPr>
        <p:grpSpPr>
          <a:xfrm>
            <a:off x="4043621" y="707475"/>
            <a:ext cx="7605835" cy="1688253"/>
            <a:chOff x="4061909" y="1565906"/>
            <a:chExt cx="3006907" cy="2634619"/>
          </a:xfrm>
        </p:grpSpPr>
        <p:cxnSp>
          <p:nvCxnSpPr>
            <p:cNvPr id="22" name="Straight Connector 21">
              <a:extLst>
                <a:ext uri="{FF2B5EF4-FFF2-40B4-BE49-F238E27FC236}">
                  <a16:creationId xmlns:a16="http://schemas.microsoft.com/office/drawing/2014/main" id="{ED04B9A9-5FE3-797A-7966-3A4783600972}"/>
                </a:ext>
              </a:extLst>
            </p:cNvPr>
            <p:cNvCxnSpPr/>
            <p:nvPr userDrawn="1"/>
          </p:nvCxnSpPr>
          <p:spPr>
            <a:xfrm>
              <a:off x="7066852" y="1577903"/>
              <a:ext cx="1964" cy="2617423"/>
            </a:xfrm>
            <a:prstGeom prst="line">
              <a:avLst/>
            </a:prstGeom>
            <a:solidFill>
              <a:schemeClr val="tx1">
                <a:lumMod val="85000"/>
                <a:lumOff val="15000"/>
              </a:schemeClr>
            </a:solidFill>
            <a:ln w="28575">
              <a:gradFill>
                <a:gsLst>
                  <a:gs pos="0">
                    <a:srgbClr val="E8068C"/>
                  </a:gs>
                  <a:gs pos="49000">
                    <a:srgbClr val="3C3795"/>
                  </a:gs>
                  <a:gs pos="100000">
                    <a:srgbClr val="E8068C"/>
                  </a:gs>
                </a:gsLst>
                <a:lin ang="5400000" scaled="1"/>
              </a:gradFill>
            </a:ln>
            <a:effectLst/>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04F439EB-9BC4-A9DF-F3A3-813A3F514427}"/>
                </a:ext>
              </a:extLst>
            </p:cNvPr>
            <p:cNvCxnSpPr/>
            <p:nvPr userDrawn="1"/>
          </p:nvCxnSpPr>
          <p:spPr>
            <a:xfrm>
              <a:off x="4061909" y="4195325"/>
              <a:ext cx="3004943" cy="0"/>
            </a:xfrm>
            <a:prstGeom prst="line">
              <a:avLst/>
            </a:prstGeom>
            <a:solidFill>
              <a:schemeClr val="tx1">
                <a:lumMod val="85000"/>
                <a:lumOff val="15000"/>
              </a:schemeClr>
            </a:solidFill>
            <a:ln w="28575">
              <a:gradFill>
                <a:gsLst>
                  <a:gs pos="0">
                    <a:srgbClr val="22BDBF"/>
                  </a:gs>
                  <a:gs pos="49000">
                    <a:srgbClr val="3C3795"/>
                  </a:gs>
                  <a:gs pos="100000">
                    <a:srgbClr val="E8068C"/>
                  </a:gs>
                </a:gsLst>
                <a:lin ang="0" scaled="0"/>
              </a:gradFill>
            </a:ln>
            <a:effectLst/>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042B41F6-7148-D6C9-1251-5D021A68FFBB}"/>
                </a:ext>
              </a:extLst>
            </p:cNvPr>
            <p:cNvCxnSpPr/>
            <p:nvPr userDrawn="1"/>
          </p:nvCxnSpPr>
          <p:spPr>
            <a:xfrm>
              <a:off x="4061909" y="1577903"/>
              <a:ext cx="3004943" cy="0"/>
            </a:xfrm>
            <a:prstGeom prst="line">
              <a:avLst/>
            </a:prstGeom>
            <a:solidFill>
              <a:schemeClr val="tx1">
                <a:lumMod val="85000"/>
                <a:lumOff val="15000"/>
              </a:schemeClr>
            </a:solidFill>
            <a:ln w="28575">
              <a:gradFill>
                <a:gsLst>
                  <a:gs pos="0">
                    <a:srgbClr val="22BDBF"/>
                  </a:gs>
                  <a:gs pos="49000">
                    <a:srgbClr val="3C3795"/>
                  </a:gs>
                  <a:gs pos="100000">
                    <a:srgbClr val="E8068C"/>
                  </a:gs>
                </a:gsLst>
                <a:lin ang="0" scaled="0"/>
              </a:gradFill>
            </a:ln>
            <a:effectLst/>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ABE683B8-4FC8-15A7-91B6-FF3E5B218BF7}"/>
                </a:ext>
              </a:extLst>
            </p:cNvPr>
            <p:cNvCxnSpPr/>
            <p:nvPr userDrawn="1"/>
          </p:nvCxnSpPr>
          <p:spPr>
            <a:xfrm>
              <a:off x="4061909" y="1565906"/>
              <a:ext cx="0" cy="661856"/>
            </a:xfrm>
            <a:prstGeom prst="line">
              <a:avLst/>
            </a:prstGeom>
            <a:solidFill>
              <a:schemeClr val="tx1">
                <a:lumMod val="85000"/>
                <a:lumOff val="15000"/>
              </a:schemeClr>
            </a:solidFill>
            <a:ln w="28575">
              <a:gradFill>
                <a:gsLst>
                  <a:gs pos="0">
                    <a:srgbClr val="22BDBF"/>
                  </a:gs>
                  <a:gs pos="49000">
                    <a:srgbClr val="3C3795"/>
                  </a:gs>
                  <a:gs pos="100000">
                    <a:srgbClr val="E8068C"/>
                  </a:gs>
                </a:gsLst>
                <a:lin ang="5400000" scaled="1"/>
              </a:gradFill>
            </a:ln>
            <a:effectLst/>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24B6F1CD-BEFB-A389-3671-34C0ACEC4D05}"/>
                </a:ext>
              </a:extLst>
            </p:cNvPr>
            <p:cNvCxnSpPr/>
            <p:nvPr userDrawn="1"/>
          </p:nvCxnSpPr>
          <p:spPr>
            <a:xfrm>
              <a:off x="4061909" y="3538669"/>
              <a:ext cx="0" cy="661856"/>
            </a:xfrm>
            <a:prstGeom prst="line">
              <a:avLst/>
            </a:prstGeom>
            <a:solidFill>
              <a:schemeClr val="tx1">
                <a:lumMod val="85000"/>
                <a:lumOff val="15000"/>
              </a:schemeClr>
            </a:solidFill>
            <a:ln w="28575">
              <a:gradFill>
                <a:gsLst>
                  <a:gs pos="100000">
                    <a:srgbClr val="22BDBF"/>
                  </a:gs>
                  <a:gs pos="49000">
                    <a:srgbClr val="3C3795"/>
                  </a:gs>
                  <a:gs pos="0">
                    <a:srgbClr val="E8068C"/>
                  </a:gs>
                </a:gsLst>
                <a:lin ang="5400000" scaled="1"/>
              </a:gradFill>
            </a:ln>
            <a:effectLst/>
          </p:spPr>
          <p:style>
            <a:lnRef idx="1">
              <a:schemeClr val="accent1"/>
            </a:lnRef>
            <a:fillRef idx="0">
              <a:schemeClr val="accent1"/>
            </a:fillRef>
            <a:effectRef idx="0">
              <a:schemeClr val="accent1"/>
            </a:effectRef>
            <a:fontRef idx="minor">
              <a:schemeClr val="tx1"/>
            </a:fontRef>
          </p:style>
        </p:cxnSp>
      </p:grpSp>
      <p:grpSp>
        <p:nvGrpSpPr>
          <p:cNvPr id="27" name="Group 26">
            <a:extLst>
              <a:ext uri="{FF2B5EF4-FFF2-40B4-BE49-F238E27FC236}">
                <a16:creationId xmlns:a16="http://schemas.microsoft.com/office/drawing/2014/main" id="{0888EB1B-01EA-0A94-F3B8-D8F52FF9B050}"/>
              </a:ext>
            </a:extLst>
          </p:cNvPr>
          <p:cNvGrpSpPr/>
          <p:nvPr userDrawn="1"/>
        </p:nvGrpSpPr>
        <p:grpSpPr>
          <a:xfrm>
            <a:off x="4043621" y="2594187"/>
            <a:ext cx="7605835" cy="1688253"/>
            <a:chOff x="4061909" y="1565906"/>
            <a:chExt cx="3006907" cy="2634619"/>
          </a:xfrm>
        </p:grpSpPr>
        <p:cxnSp>
          <p:nvCxnSpPr>
            <p:cNvPr id="28" name="Straight Connector 27">
              <a:extLst>
                <a:ext uri="{FF2B5EF4-FFF2-40B4-BE49-F238E27FC236}">
                  <a16:creationId xmlns:a16="http://schemas.microsoft.com/office/drawing/2014/main" id="{A5A5EB4F-0D9C-0AEF-17C7-97A957E7A43D}"/>
                </a:ext>
              </a:extLst>
            </p:cNvPr>
            <p:cNvCxnSpPr/>
            <p:nvPr userDrawn="1"/>
          </p:nvCxnSpPr>
          <p:spPr>
            <a:xfrm>
              <a:off x="7066852" y="1577903"/>
              <a:ext cx="1964" cy="2617423"/>
            </a:xfrm>
            <a:prstGeom prst="line">
              <a:avLst/>
            </a:prstGeom>
            <a:solidFill>
              <a:schemeClr val="tx1">
                <a:lumMod val="85000"/>
                <a:lumOff val="15000"/>
              </a:schemeClr>
            </a:solidFill>
            <a:ln w="28575">
              <a:gradFill>
                <a:gsLst>
                  <a:gs pos="0">
                    <a:srgbClr val="E8068C"/>
                  </a:gs>
                  <a:gs pos="49000">
                    <a:srgbClr val="3C3795"/>
                  </a:gs>
                  <a:gs pos="100000">
                    <a:srgbClr val="E8068C"/>
                  </a:gs>
                </a:gsLst>
                <a:lin ang="5400000" scaled="1"/>
              </a:gradFill>
            </a:ln>
            <a:effectLst/>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5158B1B0-4C47-9EC7-11D9-6DE1D2E31956}"/>
                </a:ext>
              </a:extLst>
            </p:cNvPr>
            <p:cNvCxnSpPr/>
            <p:nvPr userDrawn="1"/>
          </p:nvCxnSpPr>
          <p:spPr>
            <a:xfrm>
              <a:off x="4061909" y="4195325"/>
              <a:ext cx="3004943" cy="0"/>
            </a:xfrm>
            <a:prstGeom prst="line">
              <a:avLst/>
            </a:prstGeom>
            <a:solidFill>
              <a:schemeClr val="tx1">
                <a:lumMod val="85000"/>
                <a:lumOff val="15000"/>
              </a:schemeClr>
            </a:solidFill>
            <a:ln w="28575">
              <a:gradFill>
                <a:gsLst>
                  <a:gs pos="0">
                    <a:srgbClr val="22BDBF"/>
                  </a:gs>
                  <a:gs pos="49000">
                    <a:srgbClr val="3C3795"/>
                  </a:gs>
                  <a:gs pos="100000">
                    <a:srgbClr val="E8068C"/>
                  </a:gs>
                </a:gsLst>
                <a:lin ang="0" scaled="0"/>
              </a:gradFill>
            </a:ln>
            <a:effectLst/>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1D93F066-7D61-4A45-DE57-713FEAFD9D5D}"/>
                </a:ext>
              </a:extLst>
            </p:cNvPr>
            <p:cNvCxnSpPr/>
            <p:nvPr userDrawn="1"/>
          </p:nvCxnSpPr>
          <p:spPr>
            <a:xfrm>
              <a:off x="4061909" y="1577903"/>
              <a:ext cx="3004943" cy="0"/>
            </a:xfrm>
            <a:prstGeom prst="line">
              <a:avLst/>
            </a:prstGeom>
            <a:solidFill>
              <a:schemeClr val="tx1">
                <a:lumMod val="85000"/>
                <a:lumOff val="15000"/>
              </a:schemeClr>
            </a:solidFill>
            <a:ln w="28575">
              <a:gradFill>
                <a:gsLst>
                  <a:gs pos="0">
                    <a:srgbClr val="22BDBF"/>
                  </a:gs>
                  <a:gs pos="49000">
                    <a:srgbClr val="3C3795"/>
                  </a:gs>
                  <a:gs pos="100000">
                    <a:srgbClr val="E8068C"/>
                  </a:gs>
                </a:gsLst>
                <a:lin ang="0" scaled="0"/>
              </a:gradFill>
            </a:ln>
            <a:effectLst/>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CA754EAE-2E5D-E34D-760A-066B3C85A332}"/>
                </a:ext>
              </a:extLst>
            </p:cNvPr>
            <p:cNvCxnSpPr/>
            <p:nvPr userDrawn="1"/>
          </p:nvCxnSpPr>
          <p:spPr>
            <a:xfrm>
              <a:off x="4061909" y="1565906"/>
              <a:ext cx="0" cy="661856"/>
            </a:xfrm>
            <a:prstGeom prst="line">
              <a:avLst/>
            </a:prstGeom>
            <a:solidFill>
              <a:schemeClr val="tx1">
                <a:lumMod val="85000"/>
                <a:lumOff val="15000"/>
              </a:schemeClr>
            </a:solidFill>
            <a:ln w="28575">
              <a:gradFill>
                <a:gsLst>
                  <a:gs pos="0">
                    <a:srgbClr val="22BDBF"/>
                  </a:gs>
                  <a:gs pos="49000">
                    <a:srgbClr val="3C3795"/>
                  </a:gs>
                  <a:gs pos="100000">
                    <a:srgbClr val="E8068C"/>
                  </a:gs>
                </a:gsLst>
                <a:lin ang="5400000" scaled="1"/>
              </a:gradFill>
            </a:ln>
            <a:effectLst/>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5EDD47B6-3DD4-EEDF-5134-7000470A65C6}"/>
                </a:ext>
              </a:extLst>
            </p:cNvPr>
            <p:cNvCxnSpPr/>
            <p:nvPr userDrawn="1"/>
          </p:nvCxnSpPr>
          <p:spPr>
            <a:xfrm>
              <a:off x="4061909" y="3538669"/>
              <a:ext cx="0" cy="661856"/>
            </a:xfrm>
            <a:prstGeom prst="line">
              <a:avLst/>
            </a:prstGeom>
            <a:solidFill>
              <a:schemeClr val="tx1">
                <a:lumMod val="85000"/>
                <a:lumOff val="15000"/>
              </a:schemeClr>
            </a:solidFill>
            <a:ln w="28575">
              <a:gradFill>
                <a:gsLst>
                  <a:gs pos="100000">
                    <a:srgbClr val="22BDBF"/>
                  </a:gs>
                  <a:gs pos="49000">
                    <a:srgbClr val="3C3795"/>
                  </a:gs>
                  <a:gs pos="0">
                    <a:srgbClr val="E8068C"/>
                  </a:gs>
                </a:gsLst>
                <a:lin ang="5400000" scaled="1"/>
              </a:gradFill>
            </a:ln>
            <a:effectLst/>
          </p:spPr>
          <p:style>
            <a:lnRef idx="1">
              <a:schemeClr val="accent1"/>
            </a:lnRef>
            <a:fillRef idx="0">
              <a:schemeClr val="accent1"/>
            </a:fillRef>
            <a:effectRef idx="0">
              <a:schemeClr val="accent1"/>
            </a:effectRef>
            <a:fontRef idx="minor">
              <a:schemeClr val="tx1"/>
            </a:fontRef>
          </p:style>
        </p:cxnSp>
      </p:grpSp>
      <p:grpSp>
        <p:nvGrpSpPr>
          <p:cNvPr id="33" name="Group 32">
            <a:extLst>
              <a:ext uri="{FF2B5EF4-FFF2-40B4-BE49-F238E27FC236}">
                <a16:creationId xmlns:a16="http://schemas.microsoft.com/office/drawing/2014/main" id="{1DF97CFC-6E17-732C-3327-EBFC3C1818EE}"/>
              </a:ext>
            </a:extLst>
          </p:cNvPr>
          <p:cNvGrpSpPr/>
          <p:nvPr userDrawn="1"/>
        </p:nvGrpSpPr>
        <p:grpSpPr>
          <a:xfrm>
            <a:off x="4043621" y="4480899"/>
            <a:ext cx="7605835" cy="1688253"/>
            <a:chOff x="4061909" y="1565906"/>
            <a:chExt cx="3006907" cy="2634619"/>
          </a:xfrm>
        </p:grpSpPr>
        <p:cxnSp>
          <p:nvCxnSpPr>
            <p:cNvPr id="34" name="Straight Connector 33">
              <a:extLst>
                <a:ext uri="{FF2B5EF4-FFF2-40B4-BE49-F238E27FC236}">
                  <a16:creationId xmlns:a16="http://schemas.microsoft.com/office/drawing/2014/main" id="{9278EE13-8163-8113-EF34-43730E96C014}"/>
                </a:ext>
              </a:extLst>
            </p:cNvPr>
            <p:cNvCxnSpPr/>
            <p:nvPr userDrawn="1"/>
          </p:nvCxnSpPr>
          <p:spPr>
            <a:xfrm>
              <a:off x="7066852" y="1577903"/>
              <a:ext cx="1964" cy="2617423"/>
            </a:xfrm>
            <a:prstGeom prst="line">
              <a:avLst/>
            </a:prstGeom>
            <a:solidFill>
              <a:schemeClr val="tx1">
                <a:lumMod val="85000"/>
                <a:lumOff val="15000"/>
              </a:schemeClr>
            </a:solidFill>
            <a:ln w="28575">
              <a:gradFill>
                <a:gsLst>
                  <a:gs pos="0">
                    <a:srgbClr val="E8068C"/>
                  </a:gs>
                  <a:gs pos="49000">
                    <a:srgbClr val="3C3795"/>
                  </a:gs>
                  <a:gs pos="100000">
                    <a:srgbClr val="E8068C"/>
                  </a:gs>
                </a:gsLst>
                <a:lin ang="5400000" scaled="1"/>
              </a:gradFill>
            </a:ln>
            <a:effectLst/>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131F348D-6FF4-F0BE-3292-2C1349340422}"/>
                </a:ext>
              </a:extLst>
            </p:cNvPr>
            <p:cNvCxnSpPr/>
            <p:nvPr userDrawn="1"/>
          </p:nvCxnSpPr>
          <p:spPr>
            <a:xfrm>
              <a:off x="4061909" y="4195325"/>
              <a:ext cx="3004943" cy="0"/>
            </a:xfrm>
            <a:prstGeom prst="line">
              <a:avLst/>
            </a:prstGeom>
            <a:solidFill>
              <a:schemeClr val="tx1">
                <a:lumMod val="85000"/>
                <a:lumOff val="15000"/>
              </a:schemeClr>
            </a:solidFill>
            <a:ln w="28575">
              <a:gradFill>
                <a:gsLst>
                  <a:gs pos="0">
                    <a:srgbClr val="22BDBF"/>
                  </a:gs>
                  <a:gs pos="49000">
                    <a:srgbClr val="3C3795"/>
                  </a:gs>
                  <a:gs pos="100000">
                    <a:srgbClr val="E8068C"/>
                  </a:gs>
                </a:gsLst>
                <a:lin ang="0" scaled="0"/>
              </a:gradFill>
            </a:ln>
            <a:effectLst/>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52BA0BDF-374E-C924-3706-FA7749FBB246}"/>
                </a:ext>
              </a:extLst>
            </p:cNvPr>
            <p:cNvCxnSpPr/>
            <p:nvPr userDrawn="1"/>
          </p:nvCxnSpPr>
          <p:spPr>
            <a:xfrm>
              <a:off x="4061909" y="1577903"/>
              <a:ext cx="3004943" cy="0"/>
            </a:xfrm>
            <a:prstGeom prst="line">
              <a:avLst/>
            </a:prstGeom>
            <a:solidFill>
              <a:schemeClr val="tx1">
                <a:lumMod val="85000"/>
                <a:lumOff val="15000"/>
              </a:schemeClr>
            </a:solidFill>
            <a:ln w="28575">
              <a:gradFill>
                <a:gsLst>
                  <a:gs pos="0">
                    <a:srgbClr val="22BDBF"/>
                  </a:gs>
                  <a:gs pos="49000">
                    <a:srgbClr val="3C3795"/>
                  </a:gs>
                  <a:gs pos="100000">
                    <a:srgbClr val="E8068C"/>
                  </a:gs>
                </a:gsLst>
                <a:lin ang="0" scaled="0"/>
              </a:gradFill>
            </a:ln>
            <a:effectLst/>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39C5A427-1C19-1B34-A162-260DC5D86A8F}"/>
                </a:ext>
              </a:extLst>
            </p:cNvPr>
            <p:cNvCxnSpPr/>
            <p:nvPr userDrawn="1"/>
          </p:nvCxnSpPr>
          <p:spPr>
            <a:xfrm>
              <a:off x="4061909" y="1565906"/>
              <a:ext cx="0" cy="661856"/>
            </a:xfrm>
            <a:prstGeom prst="line">
              <a:avLst/>
            </a:prstGeom>
            <a:solidFill>
              <a:schemeClr val="tx1">
                <a:lumMod val="85000"/>
                <a:lumOff val="15000"/>
              </a:schemeClr>
            </a:solidFill>
            <a:ln w="28575">
              <a:gradFill>
                <a:gsLst>
                  <a:gs pos="0">
                    <a:srgbClr val="22BDBF"/>
                  </a:gs>
                  <a:gs pos="49000">
                    <a:srgbClr val="3C3795"/>
                  </a:gs>
                  <a:gs pos="100000">
                    <a:srgbClr val="E8068C"/>
                  </a:gs>
                </a:gsLst>
                <a:lin ang="5400000" scaled="1"/>
              </a:gradFill>
            </a:ln>
            <a:effectLst/>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48310C81-6CF9-0628-DB76-9EF7CD7F0C5D}"/>
                </a:ext>
              </a:extLst>
            </p:cNvPr>
            <p:cNvCxnSpPr/>
            <p:nvPr userDrawn="1"/>
          </p:nvCxnSpPr>
          <p:spPr>
            <a:xfrm>
              <a:off x="4061909" y="3538669"/>
              <a:ext cx="0" cy="661856"/>
            </a:xfrm>
            <a:prstGeom prst="line">
              <a:avLst/>
            </a:prstGeom>
            <a:solidFill>
              <a:schemeClr val="tx1">
                <a:lumMod val="85000"/>
                <a:lumOff val="15000"/>
              </a:schemeClr>
            </a:solidFill>
            <a:ln w="28575">
              <a:gradFill>
                <a:gsLst>
                  <a:gs pos="100000">
                    <a:srgbClr val="22BDBF"/>
                  </a:gs>
                  <a:gs pos="49000">
                    <a:srgbClr val="3C3795"/>
                  </a:gs>
                  <a:gs pos="0">
                    <a:srgbClr val="E8068C"/>
                  </a:gs>
                </a:gsLst>
                <a:lin ang="5400000" scaled="1"/>
              </a:gradFill>
            </a:ln>
            <a:effectLst/>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9964546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2" name="Freeform 21">
            <a:extLst>
              <a:ext uri="{FF2B5EF4-FFF2-40B4-BE49-F238E27FC236}">
                <a16:creationId xmlns:a16="http://schemas.microsoft.com/office/drawing/2014/main" id="{BB4ADFE1-8FB8-3C49-B586-197053CCF892}"/>
              </a:ext>
            </a:extLst>
          </p:cNvPr>
          <p:cNvSpPr/>
          <p:nvPr userDrawn="1"/>
        </p:nvSpPr>
        <p:spPr>
          <a:xfrm>
            <a:off x="511444" y="453836"/>
            <a:ext cx="6033735" cy="565533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3C3795"/>
          </a:solidFill>
          <a:ln w="3598" cap="flat">
            <a:noFill/>
            <a:prstDash val="solid"/>
            <a:miter/>
          </a:ln>
        </p:spPr>
        <p:txBody>
          <a:bodyPr rtlCol="0" anchor="ctr"/>
          <a:lstStyle/>
          <a:p>
            <a:endParaRPr lang="en-US" b="0" i="0" dirty="0">
              <a:latin typeface="Calibri" panose="020F0502020204030204" pitchFamily="34" charset="0"/>
            </a:endParaRPr>
          </a:p>
        </p:txBody>
      </p:sp>
      <p:sp>
        <p:nvSpPr>
          <p:cNvPr id="13" name="Text Placeholder 17">
            <a:extLst>
              <a:ext uri="{FF2B5EF4-FFF2-40B4-BE49-F238E27FC236}">
                <a16:creationId xmlns:a16="http://schemas.microsoft.com/office/drawing/2014/main" id="{3333EE0C-C40D-F34B-991A-191081D0246E}"/>
              </a:ext>
            </a:extLst>
          </p:cNvPr>
          <p:cNvSpPr>
            <a:spLocks noGrp="1"/>
          </p:cNvSpPr>
          <p:nvPr>
            <p:ph type="body" sz="quarter" idx="18" hasCustomPrompt="1"/>
          </p:nvPr>
        </p:nvSpPr>
        <p:spPr>
          <a:xfrm>
            <a:off x="898357" y="2584411"/>
            <a:ext cx="4867011" cy="3025975"/>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 name="Text Placeholder 23">
            <a:extLst>
              <a:ext uri="{FF2B5EF4-FFF2-40B4-BE49-F238E27FC236}">
                <a16:creationId xmlns:a16="http://schemas.microsoft.com/office/drawing/2014/main" id="{DE6190BE-8380-7B4A-9311-9BD61AE07324}"/>
              </a:ext>
            </a:extLst>
          </p:cNvPr>
          <p:cNvSpPr>
            <a:spLocks noGrp="1"/>
          </p:cNvSpPr>
          <p:nvPr>
            <p:ph type="body" sz="quarter" idx="16" hasCustomPrompt="1"/>
          </p:nvPr>
        </p:nvSpPr>
        <p:spPr>
          <a:xfrm>
            <a:off x="898358" y="890242"/>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sp>
        <p:nvSpPr>
          <p:cNvPr id="32" name="Picture Placeholder 2">
            <a:extLst>
              <a:ext uri="{FF2B5EF4-FFF2-40B4-BE49-F238E27FC236}">
                <a16:creationId xmlns:a16="http://schemas.microsoft.com/office/drawing/2014/main" id="{4EDE5ADC-BCE4-1B4C-AA43-CAA0D32703DC}"/>
              </a:ext>
            </a:extLst>
          </p:cNvPr>
          <p:cNvSpPr>
            <a:spLocks noGrp="1"/>
          </p:cNvSpPr>
          <p:nvPr>
            <p:ph type="pic" sz="quarter" idx="42"/>
          </p:nvPr>
        </p:nvSpPr>
        <p:spPr>
          <a:xfrm>
            <a:off x="6545263" y="1452563"/>
            <a:ext cx="5646737" cy="4656137"/>
          </a:xfrm>
          <a:prstGeom prst="rect">
            <a:avLst/>
          </a:prstGeom>
          <a:solidFill>
            <a:schemeClr val="bg1">
              <a:lumMod val="85000"/>
            </a:schemeClr>
          </a:solidFill>
        </p:spPr>
        <p:txBody>
          <a:bodyPr/>
          <a:lstStyle>
            <a:lvl1pPr>
              <a:defRPr sz="800"/>
            </a:lvl1pPr>
          </a:lstStyle>
          <a:p>
            <a:endParaRPr lang="en-US"/>
          </a:p>
        </p:txBody>
      </p:sp>
    </p:spTree>
    <p:extLst>
      <p:ext uri="{BB962C8B-B14F-4D97-AF65-F5344CB8AC3E}">
        <p14:creationId xmlns:p14="http://schemas.microsoft.com/office/powerpoint/2010/main" val="492094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22" name="Picture Placeholder 11">
            <a:extLst>
              <a:ext uri="{FF2B5EF4-FFF2-40B4-BE49-F238E27FC236}">
                <a16:creationId xmlns:a16="http://schemas.microsoft.com/office/drawing/2014/main" id="{141817D9-EF4F-5648-8536-69E23DB87BED}"/>
              </a:ext>
            </a:extLst>
          </p:cNvPr>
          <p:cNvSpPr>
            <a:spLocks noGrp="1"/>
          </p:cNvSpPr>
          <p:nvPr>
            <p:ph type="pic" sz="quarter" idx="42"/>
          </p:nvPr>
        </p:nvSpPr>
        <p:spPr>
          <a:xfrm>
            <a:off x="6333744" y="0"/>
            <a:ext cx="5239644" cy="4704418"/>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6" name="Text Placeholder 17">
            <a:extLst>
              <a:ext uri="{FF2B5EF4-FFF2-40B4-BE49-F238E27FC236}">
                <a16:creationId xmlns:a16="http://schemas.microsoft.com/office/drawing/2014/main" id="{F2B89A3E-4C54-D5A9-474C-29813C5BD4C6}"/>
              </a:ext>
            </a:extLst>
          </p:cNvPr>
          <p:cNvSpPr>
            <a:spLocks noGrp="1"/>
          </p:cNvSpPr>
          <p:nvPr>
            <p:ph type="body" sz="quarter" idx="18" hasCustomPrompt="1"/>
          </p:nvPr>
        </p:nvSpPr>
        <p:spPr>
          <a:xfrm>
            <a:off x="856356" y="2428158"/>
            <a:ext cx="4867011" cy="3291086"/>
          </a:xfrm>
          <a:prstGeom prst="rect">
            <a:avLst/>
          </a:prstGeom>
        </p:spPr>
        <p:txBody>
          <a:bodyPr/>
          <a:lstStyle>
            <a:lvl1pPr algn="l">
              <a:buNone/>
              <a:defRPr sz="2400" b="0" i="0" spc="0">
                <a:solidFill>
                  <a:srgbClr val="10153D"/>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 name="Text Placeholder 23">
            <a:extLst>
              <a:ext uri="{FF2B5EF4-FFF2-40B4-BE49-F238E27FC236}">
                <a16:creationId xmlns:a16="http://schemas.microsoft.com/office/drawing/2014/main" id="{99A41E16-FF66-BABE-7492-FC7CDD63E15B}"/>
              </a:ext>
            </a:extLst>
          </p:cNvPr>
          <p:cNvSpPr>
            <a:spLocks noGrp="1"/>
          </p:cNvSpPr>
          <p:nvPr>
            <p:ph type="body" sz="quarter" idx="16" hasCustomPrompt="1"/>
          </p:nvPr>
        </p:nvSpPr>
        <p:spPr>
          <a:xfrm>
            <a:off x="856357" y="999099"/>
            <a:ext cx="4990998" cy="992652"/>
          </a:xfrm>
          <a:prstGeom prst="rect">
            <a:avLst/>
          </a:prstGeom>
        </p:spPr>
        <p:txBody>
          <a:bodyPr>
            <a:noAutofit/>
          </a:bodyPr>
          <a:lstStyle>
            <a:lvl1pPr marL="0" indent="0" algn="l">
              <a:buNone/>
              <a:defRPr sz="3600" b="1" i="0">
                <a:solidFill>
                  <a:srgbClr val="22BDBF"/>
                </a:solidFill>
                <a:latin typeface="+mn-lt"/>
              </a:defRPr>
            </a:lvl1pPr>
          </a:lstStyle>
          <a:p>
            <a:pPr lvl="0"/>
            <a:r>
              <a:rPr lang="en-US" dirty="0"/>
              <a:t>Heading</a:t>
            </a:r>
          </a:p>
        </p:txBody>
      </p:sp>
    </p:spTree>
    <p:extLst>
      <p:ext uri="{BB962C8B-B14F-4D97-AF65-F5344CB8AC3E}">
        <p14:creationId xmlns:p14="http://schemas.microsoft.com/office/powerpoint/2010/main" val="6493237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27278AC8-9627-2E4F-865B-D5B6A7F0C215}"/>
              </a:ext>
            </a:extLst>
          </p:cNvPr>
          <p:cNvPicPr>
            <a:picLocks noChangeAspect="1"/>
          </p:cNvPicPr>
          <p:nvPr userDrawn="1"/>
        </p:nvPicPr>
        <p:blipFill rotWithShape="1">
          <a:blip r:embed="rId2"/>
          <a:srcRect l="-18315" t="15976" r="29196" b="11083"/>
          <a:stretch/>
        </p:blipFill>
        <p:spPr>
          <a:xfrm>
            <a:off x="3752900" y="1247613"/>
            <a:ext cx="8439100" cy="5375657"/>
          </a:xfrm>
          <a:prstGeom prst="rect">
            <a:avLst/>
          </a:prstGeom>
        </p:spPr>
      </p:pic>
      <p:sp>
        <p:nvSpPr>
          <p:cNvPr id="13" name="Picture Placeholder 17">
            <a:extLst>
              <a:ext uri="{FF2B5EF4-FFF2-40B4-BE49-F238E27FC236}">
                <a16:creationId xmlns:a16="http://schemas.microsoft.com/office/drawing/2014/main" id="{2E6FA9F7-0C1A-7347-A781-77BB594AB062}"/>
              </a:ext>
            </a:extLst>
          </p:cNvPr>
          <p:cNvSpPr>
            <a:spLocks noGrp="1"/>
          </p:cNvSpPr>
          <p:nvPr>
            <p:ph type="pic" sz="quarter" idx="10"/>
          </p:nvPr>
        </p:nvSpPr>
        <p:spPr>
          <a:xfrm>
            <a:off x="7061200" y="1420553"/>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2" name="Text Placeholder 17">
            <a:extLst>
              <a:ext uri="{FF2B5EF4-FFF2-40B4-BE49-F238E27FC236}">
                <a16:creationId xmlns:a16="http://schemas.microsoft.com/office/drawing/2014/main" id="{3864577F-1943-D509-E782-7256A6A3A7D9}"/>
              </a:ext>
            </a:extLst>
          </p:cNvPr>
          <p:cNvSpPr>
            <a:spLocks noGrp="1"/>
          </p:cNvSpPr>
          <p:nvPr>
            <p:ph type="body" sz="quarter" idx="18" hasCustomPrompt="1"/>
          </p:nvPr>
        </p:nvSpPr>
        <p:spPr>
          <a:xfrm>
            <a:off x="835671" y="2319301"/>
            <a:ext cx="5418825" cy="3291086"/>
          </a:xfrm>
          <a:prstGeom prst="rect">
            <a:avLst/>
          </a:prstGeom>
        </p:spPr>
        <p:txBody>
          <a:bodyPr/>
          <a:lstStyle>
            <a:lvl1pPr algn="l">
              <a:buNone/>
              <a:defRPr sz="2400" b="0" i="0" spc="0">
                <a:solidFill>
                  <a:srgbClr val="10153D"/>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B6CCAE4E-58FE-018D-346A-9BC3F912E5E0}"/>
              </a:ext>
            </a:extLst>
          </p:cNvPr>
          <p:cNvSpPr>
            <a:spLocks noGrp="1"/>
          </p:cNvSpPr>
          <p:nvPr>
            <p:ph type="body" sz="quarter" idx="16" hasCustomPrompt="1"/>
          </p:nvPr>
        </p:nvSpPr>
        <p:spPr>
          <a:xfrm>
            <a:off x="835671" y="1104338"/>
            <a:ext cx="5332964" cy="992652"/>
          </a:xfrm>
          <a:prstGeom prst="rect">
            <a:avLst/>
          </a:prstGeom>
        </p:spPr>
        <p:txBody>
          <a:bodyPr>
            <a:noAutofit/>
          </a:bodyPr>
          <a:lstStyle>
            <a:lvl1pPr marL="0" indent="0" algn="l">
              <a:buNone/>
              <a:defRPr sz="3600" b="1" i="0">
                <a:solidFill>
                  <a:srgbClr val="22BDBF"/>
                </a:solidFill>
                <a:latin typeface="+mn-lt"/>
              </a:defRPr>
            </a:lvl1pPr>
          </a:lstStyle>
          <a:p>
            <a:pPr lvl="0"/>
            <a:r>
              <a:rPr lang="en-US" dirty="0"/>
              <a:t>Heading</a:t>
            </a:r>
          </a:p>
        </p:txBody>
      </p:sp>
    </p:spTree>
    <p:extLst>
      <p:ext uri="{BB962C8B-B14F-4D97-AF65-F5344CB8AC3E}">
        <p14:creationId xmlns:p14="http://schemas.microsoft.com/office/powerpoint/2010/main" val="9566428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19" name="Text Placeholder 17">
            <a:extLst>
              <a:ext uri="{FF2B5EF4-FFF2-40B4-BE49-F238E27FC236}">
                <a16:creationId xmlns:a16="http://schemas.microsoft.com/office/drawing/2014/main" id="{4AD454E8-192D-EA41-8012-763277E2675F}"/>
              </a:ext>
            </a:extLst>
          </p:cNvPr>
          <p:cNvSpPr>
            <a:spLocks noGrp="1"/>
          </p:cNvSpPr>
          <p:nvPr userDrawn="1">
            <p:ph type="body" sz="quarter" idx="18" hasCustomPrompt="1"/>
          </p:nvPr>
        </p:nvSpPr>
        <p:spPr>
          <a:xfrm>
            <a:off x="835671" y="2319301"/>
            <a:ext cx="7215652" cy="3291086"/>
          </a:xfrm>
          <a:prstGeom prst="rect">
            <a:avLst/>
          </a:prstGeom>
        </p:spPr>
        <p:txBody>
          <a:bodyPr/>
          <a:lstStyle>
            <a:lvl1pPr algn="l">
              <a:buNone/>
              <a:defRPr sz="2400" b="0" i="0" spc="0">
                <a:solidFill>
                  <a:srgbClr val="10153D"/>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0" name="Text Placeholder 23">
            <a:extLst>
              <a:ext uri="{FF2B5EF4-FFF2-40B4-BE49-F238E27FC236}">
                <a16:creationId xmlns:a16="http://schemas.microsoft.com/office/drawing/2014/main" id="{CDDCD1E1-77DA-2B41-A2CC-1127DEFACCCB}"/>
              </a:ext>
            </a:extLst>
          </p:cNvPr>
          <p:cNvSpPr>
            <a:spLocks noGrp="1"/>
          </p:cNvSpPr>
          <p:nvPr userDrawn="1">
            <p:ph type="body" sz="quarter" idx="16" hasCustomPrompt="1"/>
          </p:nvPr>
        </p:nvSpPr>
        <p:spPr>
          <a:xfrm>
            <a:off x="835670" y="1104338"/>
            <a:ext cx="7101321" cy="992652"/>
          </a:xfrm>
          <a:prstGeom prst="rect">
            <a:avLst/>
          </a:prstGeom>
        </p:spPr>
        <p:txBody>
          <a:bodyPr>
            <a:noAutofit/>
          </a:bodyPr>
          <a:lstStyle>
            <a:lvl1pPr marL="0" indent="0" algn="l">
              <a:buNone/>
              <a:defRPr sz="3600" b="1" i="0">
                <a:solidFill>
                  <a:srgbClr val="22BDBF"/>
                </a:solidFill>
                <a:latin typeface="+mn-lt"/>
              </a:defRPr>
            </a:lvl1pPr>
          </a:lstStyle>
          <a:p>
            <a:pPr lvl="0"/>
            <a:r>
              <a:rPr lang="en-US" dirty="0"/>
              <a:t>Heading</a:t>
            </a:r>
          </a:p>
        </p:txBody>
      </p:sp>
      <p:pic>
        <p:nvPicPr>
          <p:cNvPr id="15" name="Picture 14" descr="iPhone6_mockup_front_white.png">
            <a:extLst>
              <a:ext uri="{FF2B5EF4-FFF2-40B4-BE49-F238E27FC236}">
                <a16:creationId xmlns:a16="http://schemas.microsoft.com/office/drawing/2014/main" id="{D17DCA28-D898-0F70-60E9-F33A7FA38DB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933154" y="453836"/>
            <a:ext cx="4094254" cy="6404164"/>
          </a:xfrm>
          <a:prstGeom prst="rect">
            <a:avLst/>
          </a:prstGeom>
        </p:spPr>
      </p:pic>
      <p:sp>
        <p:nvSpPr>
          <p:cNvPr id="17" name="Picture Placeholder 17">
            <a:extLst>
              <a:ext uri="{FF2B5EF4-FFF2-40B4-BE49-F238E27FC236}">
                <a16:creationId xmlns:a16="http://schemas.microsoft.com/office/drawing/2014/main" id="{9EC03C65-C18C-B770-7BB4-A4DA9DC96F22}"/>
              </a:ext>
            </a:extLst>
          </p:cNvPr>
          <p:cNvSpPr>
            <a:spLocks noGrp="1"/>
          </p:cNvSpPr>
          <p:nvPr>
            <p:ph type="pic" sz="quarter" idx="10"/>
          </p:nvPr>
        </p:nvSpPr>
        <p:spPr>
          <a:xfrm>
            <a:off x="8747610" y="1473613"/>
            <a:ext cx="2444127" cy="43369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val="410877560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133" name="Freeform 132">
            <a:extLst>
              <a:ext uri="{FF2B5EF4-FFF2-40B4-BE49-F238E27FC236}">
                <a16:creationId xmlns:a16="http://schemas.microsoft.com/office/drawing/2014/main" id="{2B14C31C-4EBD-0345-9B9E-CA4976147702}"/>
              </a:ext>
            </a:extLst>
          </p:cNvPr>
          <p:cNvSpPr/>
          <p:nvPr userDrawn="1"/>
        </p:nvSpPr>
        <p:spPr>
          <a:xfrm>
            <a:off x="417724" y="2430532"/>
            <a:ext cx="11356551" cy="306978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solidFill>
            <a:srgbClr val="3C3795"/>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 name="Graphic 7">
            <a:extLst>
              <a:ext uri="{FF2B5EF4-FFF2-40B4-BE49-F238E27FC236}">
                <a16:creationId xmlns:a16="http://schemas.microsoft.com/office/drawing/2014/main" id="{B3BD4B46-4E10-4E5C-B6DD-C6CCBDFF4DD1}"/>
              </a:ext>
            </a:extLst>
          </p:cNvPr>
          <p:cNvSpPr/>
          <p:nvPr userDrawn="1"/>
        </p:nvSpPr>
        <p:spPr>
          <a:xfrm>
            <a:off x="9278192" y="2231136"/>
            <a:ext cx="2565016" cy="2084294"/>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969827" y="3830826"/>
            <a:ext cx="3195486" cy="731140"/>
          </a:xfrm>
          <a:prstGeom prst="rect">
            <a:avLst/>
          </a:prstGeom>
        </p:spPr>
        <p:txBody>
          <a:bodyPr anchor="ctr">
            <a:normAutofit/>
          </a:bodyPr>
          <a:lstStyle>
            <a:lvl1pPr marL="0" indent="0" algn="l">
              <a:buNone/>
              <a:defRPr sz="2800" baseline="0">
                <a:solidFill>
                  <a:schemeClr val="bg1"/>
                </a:solidFill>
                <a:latin typeface="+mn-lt"/>
              </a:defRPr>
            </a:lvl1pPr>
          </a:lstStyle>
          <a:p>
            <a:pPr lvl="0"/>
            <a:r>
              <a:rPr lang="en-US" dirty="0"/>
              <a:t>Any </a:t>
            </a:r>
            <a:r>
              <a:rPr lang="en-US" dirty="0" err="1"/>
              <a:t>Questionas</a:t>
            </a:r>
            <a:r>
              <a:rPr lang="en-US" dirty="0"/>
              <a:t>?</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969827" y="3021250"/>
            <a:ext cx="4845757" cy="837258"/>
          </a:xfrm>
          <a:prstGeom prst="rect">
            <a:avLst/>
          </a:prstGeom>
        </p:spPr>
        <p:txBody>
          <a:bodyPr anchor="ctr">
            <a:normAutofit/>
          </a:bodyPr>
          <a:lstStyle>
            <a:lvl1pPr marL="0" indent="0" algn="l">
              <a:buNone/>
              <a:defRPr sz="5000" b="1" baseline="0">
                <a:solidFill>
                  <a:schemeClr val="bg1"/>
                </a:solidFill>
                <a:latin typeface="+mn-lt"/>
              </a:defRPr>
            </a:lvl1pPr>
          </a:lstStyle>
          <a:p>
            <a:pPr lvl="0"/>
            <a:r>
              <a:rPr lang="en-US" dirty="0"/>
              <a:t>Thank You</a:t>
            </a:r>
          </a:p>
        </p:txBody>
      </p:sp>
      <p:sp>
        <p:nvSpPr>
          <p:cNvPr id="199" name="Freeform 198">
            <a:extLst>
              <a:ext uri="{FF2B5EF4-FFF2-40B4-BE49-F238E27FC236}">
                <a16:creationId xmlns:a16="http://schemas.microsoft.com/office/drawing/2014/main" id="{B3373C8E-B134-D9FC-5B31-DCF206000F0A}"/>
              </a:ext>
            </a:extLst>
          </p:cNvPr>
          <p:cNvSpPr/>
          <p:nvPr userDrawn="1"/>
        </p:nvSpPr>
        <p:spPr>
          <a:xfrm rot="10800000" flipH="1">
            <a:off x="7282924" y="5010397"/>
            <a:ext cx="4909076" cy="727928"/>
          </a:xfrm>
          <a:custGeom>
            <a:avLst/>
            <a:gdLst>
              <a:gd name="connsiteX0" fmla="*/ 4909076 w 4909076"/>
              <a:gd name="connsiteY0" fmla="*/ 727928 h 727928"/>
              <a:gd name="connsiteX1" fmla="*/ 393787 w 4909076"/>
              <a:gd name="connsiteY1" fmla="*/ 727928 h 727928"/>
              <a:gd name="connsiteX2" fmla="*/ 0 w 4909076"/>
              <a:gd name="connsiteY2" fmla="*/ 334050 h 727928"/>
              <a:gd name="connsiteX3" fmla="*/ 0 w 4909076"/>
              <a:gd name="connsiteY3" fmla="*/ 0 h 727928"/>
              <a:gd name="connsiteX4" fmla="*/ 4909076 w 4909076"/>
              <a:gd name="connsiteY4" fmla="*/ 0 h 727928"/>
              <a:gd name="connsiteX5" fmla="*/ 4909076 w 4909076"/>
              <a:gd name="connsiteY5" fmla="*/ 727928 h 727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09076" h="727928">
                <a:moveTo>
                  <a:pt x="4909076" y="727928"/>
                </a:moveTo>
                <a:lnTo>
                  <a:pt x="393787" y="727928"/>
                </a:lnTo>
                <a:cubicBezTo>
                  <a:pt x="176954" y="727928"/>
                  <a:pt x="0" y="550932"/>
                  <a:pt x="0" y="334050"/>
                </a:cubicBezTo>
                <a:lnTo>
                  <a:pt x="0" y="0"/>
                </a:lnTo>
                <a:lnTo>
                  <a:pt x="4909076" y="0"/>
                </a:lnTo>
                <a:lnTo>
                  <a:pt x="4909076" y="727928"/>
                </a:lnTo>
                <a:close/>
              </a:path>
            </a:pathLst>
          </a:custGeom>
          <a:gradFill>
            <a:gsLst>
              <a:gs pos="100000">
                <a:srgbClr val="22BDBF"/>
              </a:gs>
              <a:gs pos="49000">
                <a:srgbClr val="3C3795"/>
              </a:gs>
              <a:gs pos="0">
                <a:srgbClr val="E8068C"/>
              </a:gs>
            </a:gsLst>
            <a:lin ang="10800000" scaled="0"/>
          </a:gradFill>
          <a:ln w="24491" cap="flat">
            <a:noFill/>
            <a:prstDash val="solid"/>
            <a:miter/>
          </a:ln>
        </p:spPr>
        <p:txBody>
          <a:bodyPr wrap="square" rtlCol="0" anchor="ctr">
            <a:noAutofit/>
          </a:bodyPr>
          <a:lstStyle/>
          <a:p>
            <a:endParaRPr lang="en-US" dirty="0"/>
          </a:p>
        </p:txBody>
      </p:sp>
      <p:sp>
        <p:nvSpPr>
          <p:cNvPr id="202" name="Text Placeholder 23">
            <a:extLst>
              <a:ext uri="{FF2B5EF4-FFF2-40B4-BE49-F238E27FC236}">
                <a16:creationId xmlns:a16="http://schemas.microsoft.com/office/drawing/2014/main" id="{8C2F8A31-621F-7CB6-4E35-9FC69E7E5147}"/>
              </a:ext>
            </a:extLst>
          </p:cNvPr>
          <p:cNvSpPr>
            <a:spLocks noGrp="1"/>
          </p:cNvSpPr>
          <p:nvPr>
            <p:ph type="body" sz="quarter" idx="21" hasCustomPrompt="1"/>
          </p:nvPr>
        </p:nvSpPr>
        <p:spPr>
          <a:xfrm>
            <a:off x="8521421" y="5034867"/>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err="1"/>
              <a:t>www.website.eu</a:t>
            </a:r>
            <a:endParaRPr lang="en-US" dirty="0"/>
          </a:p>
        </p:txBody>
      </p:sp>
      <p:pic>
        <p:nvPicPr>
          <p:cNvPr id="3" name="Picture 2" descr="Co-funded by the European Union logo in png for web usage">
            <a:extLst>
              <a:ext uri="{FF2B5EF4-FFF2-40B4-BE49-F238E27FC236}">
                <a16:creationId xmlns:a16="http://schemas.microsoft.com/office/drawing/2014/main" id="{287DD4A6-00FF-C1BD-5E67-D173B7EE588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983" y="6007313"/>
            <a:ext cx="2160286" cy="451290"/>
          </a:xfrm>
          <a:prstGeom prst="rect">
            <a:avLst/>
          </a:prstGeom>
          <a:noFill/>
          <a:ln>
            <a:noFill/>
          </a:ln>
        </p:spPr>
      </p:pic>
      <p:pic>
        <p:nvPicPr>
          <p:cNvPr id="4" name="Picture 3">
            <a:extLst>
              <a:ext uri="{FF2B5EF4-FFF2-40B4-BE49-F238E27FC236}">
                <a16:creationId xmlns:a16="http://schemas.microsoft.com/office/drawing/2014/main" id="{EFBDDBAD-8B78-DE1F-3EA9-1840A4DCADAA}"/>
              </a:ext>
            </a:extLst>
          </p:cNvPr>
          <p:cNvPicPr>
            <a:picLocks noChangeAspect="1"/>
          </p:cNvPicPr>
          <p:nvPr userDrawn="1"/>
        </p:nvPicPr>
        <p:blipFill>
          <a:blip r:embed="rId3"/>
          <a:stretch>
            <a:fillRect/>
          </a:stretch>
        </p:blipFill>
        <p:spPr>
          <a:xfrm>
            <a:off x="801879" y="253719"/>
            <a:ext cx="2745994" cy="1953527"/>
          </a:xfrm>
          <a:prstGeom prst="rect">
            <a:avLst/>
          </a:prstGeom>
        </p:spPr>
      </p:pic>
    </p:spTree>
    <p:extLst>
      <p:ext uri="{BB962C8B-B14F-4D97-AF65-F5344CB8AC3E}">
        <p14:creationId xmlns:p14="http://schemas.microsoft.com/office/powerpoint/2010/main" val="3097068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Icons">
    <p:spTree>
      <p:nvGrpSpPr>
        <p:cNvPr id="1" name=""/>
        <p:cNvGrpSpPr/>
        <p:nvPr/>
      </p:nvGrpSpPr>
      <p:grpSpPr>
        <a:xfrm>
          <a:off x="0" y="0"/>
          <a:ext cx="0" cy="0"/>
          <a:chOff x="0" y="0"/>
          <a:chExt cx="0" cy="0"/>
        </a:xfrm>
      </p:grpSpPr>
      <p:cxnSp>
        <p:nvCxnSpPr>
          <p:cNvPr id="8" name="Straight Connector 7"/>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5145818" y="0"/>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34388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_Text Slide 1">
    <p:spTree>
      <p:nvGrpSpPr>
        <p:cNvPr id="1" name=""/>
        <p:cNvGrpSpPr/>
        <p:nvPr/>
      </p:nvGrpSpPr>
      <p:grpSpPr>
        <a:xfrm>
          <a:off x="0" y="0"/>
          <a:ext cx="0" cy="0"/>
          <a:chOff x="0" y="0"/>
          <a:chExt cx="0" cy="0"/>
        </a:xfrm>
      </p:grpSpPr>
    </p:spTree>
    <p:extLst>
      <p:ext uri="{BB962C8B-B14F-4D97-AF65-F5344CB8AC3E}">
        <p14:creationId xmlns:p14="http://schemas.microsoft.com/office/powerpoint/2010/main" val="34576709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sp>
        <p:nvSpPr>
          <p:cNvPr id="178" name="Freeform 177">
            <a:extLst>
              <a:ext uri="{FF2B5EF4-FFF2-40B4-BE49-F238E27FC236}">
                <a16:creationId xmlns:a16="http://schemas.microsoft.com/office/drawing/2014/main" id="{D3659C8F-DA1E-110E-3A20-DD6AD07FC5C5}"/>
              </a:ext>
            </a:extLst>
          </p:cNvPr>
          <p:cNvSpPr/>
          <p:nvPr userDrawn="1"/>
        </p:nvSpPr>
        <p:spPr>
          <a:xfrm>
            <a:off x="0" y="2979174"/>
            <a:ext cx="12172692" cy="290804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3C3795"/>
          </a:solidFill>
          <a:ln w="30808" cap="flat">
            <a:noFill/>
            <a:prstDash val="solid"/>
            <a:miter/>
          </a:ln>
        </p:spPr>
        <p:txBody>
          <a:bodyPr rtlCol="0" anchor="ctr"/>
          <a:lstStyle/>
          <a:p>
            <a:endParaRPr lang="en-US" sz="2069"/>
          </a:p>
        </p:txBody>
      </p:sp>
      <p:sp>
        <p:nvSpPr>
          <p:cNvPr id="179" name="Text Placeholder 32">
            <a:extLst>
              <a:ext uri="{FF2B5EF4-FFF2-40B4-BE49-F238E27FC236}">
                <a16:creationId xmlns:a16="http://schemas.microsoft.com/office/drawing/2014/main" id="{8203FC12-B9A3-8C1B-21A1-30DB322BD123}"/>
              </a:ext>
            </a:extLst>
          </p:cNvPr>
          <p:cNvSpPr>
            <a:spLocks noGrp="1"/>
          </p:cNvSpPr>
          <p:nvPr>
            <p:ph type="body" sz="quarter" idx="16" hasCustomPrompt="1"/>
          </p:nvPr>
        </p:nvSpPr>
        <p:spPr>
          <a:xfrm>
            <a:off x="576692" y="4062591"/>
            <a:ext cx="4653676" cy="1259217"/>
          </a:xfrm>
          <a:prstGeom prst="rect">
            <a:avLst/>
          </a:prstGeom>
        </p:spPr>
        <p:txBody>
          <a:bodyPr anchor="t">
            <a:noAutofit/>
          </a:bodyPr>
          <a:lstStyle>
            <a:lvl1pPr marL="0" indent="0" algn="l">
              <a:lnSpc>
                <a:spcPts val="3954"/>
              </a:lnSpc>
              <a:spcBef>
                <a:spcPts val="0"/>
              </a:spcBef>
              <a:buNone/>
              <a:defRPr sz="4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Heading</a:t>
            </a:r>
            <a:endParaRPr lang="en-US" dirty="0"/>
          </a:p>
        </p:txBody>
      </p:sp>
      <p:sp>
        <p:nvSpPr>
          <p:cNvPr id="180" name="Text Placeholder 32">
            <a:extLst>
              <a:ext uri="{FF2B5EF4-FFF2-40B4-BE49-F238E27FC236}">
                <a16:creationId xmlns:a16="http://schemas.microsoft.com/office/drawing/2014/main" id="{61D4901D-361C-9AFB-6BA3-9AB62FC92669}"/>
              </a:ext>
            </a:extLst>
          </p:cNvPr>
          <p:cNvSpPr>
            <a:spLocks noGrp="1"/>
          </p:cNvSpPr>
          <p:nvPr>
            <p:ph type="body" sz="quarter" idx="19" hasCustomPrompt="1"/>
          </p:nvPr>
        </p:nvSpPr>
        <p:spPr>
          <a:xfrm>
            <a:off x="576692" y="3372127"/>
            <a:ext cx="4595212" cy="665809"/>
          </a:xfrm>
          <a:prstGeom prst="rect">
            <a:avLst/>
          </a:prstGeom>
        </p:spPr>
        <p:txBody>
          <a:bodyPr anchor="t">
            <a:noAutofit/>
          </a:bodyPr>
          <a:lstStyle>
            <a:lvl1pPr marL="0" indent="0" algn="l">
              <a:lnSpc>
                <a:spcPct val="100000"/>
              </a:lnSpc>
              <a:spcBef>
                <a:spcPts val="0"/>
              </a:spcBef>
              <a:buNone/>
              <a:defRPr sz="3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a:t>
            </a:r>
          </a:p>
        </p:txBody>
      </p:sp>
      <p:sp>
        <p:nvSpPr>
          <p:cNvPr id="247" name="Freeform 246">
            <a:extLst>
              <a:ext uri="{FF2B5EF4-FFF2-40B4-BE49-F238E27FC236}">
                <a16:creationId xmlns:a16="http://schemas.microsoft.com/office/drawing/2014/main" id="{1EED751A-33EA-AE70-AB49-9A5755AB268D}"/>
              </a:ext>
            </a:extLst>
          </p:cNvPr>
          <p:cNvSpPr/>
          <p:nvPr userDrawn="1"/>
        </p:nvSpPr>
        <p:spPr>
          <a:xfrm rot="10800000" flipH="1">
            <a:off x="7273270" y="5618470"/>
            <a:ext cx="4909076" cy="727928"/>
          </a:xfrm>
          <a:custGeom>
            <a:avLst/>
            <a:gdLst>
              <a:gd name="connsiteX0" fmla="*/ 4909076 w 4909076"/>
              <a:gd name="connsiteY0" fmla="*/ 727928 h 727928"/>
              <a:gd name="connsiteX1" fmla="*/ 393787 w 4909076"/>
              <a:gd name="connsiteY1" fmla="*/ 727928 h 727928"/>
              <a:gd name="connsiteX2" fmla="*/ 0 w 4909076"/>
              <a:gd name="connsiteY2" fmla="*/ 334050 h 727928"/>
              <a:gd name="connsiteX3" fmla="*/ 0 w 4909076"/>
              <a:gd name="connsiteY3" fmla="*/ 0 h 727928"/>
              <a:gd name="connsiteX4" fmla="*/ 4909076 w 4909076"/>
              <a:gd name="connsiteY4" fmla="*/ 0 h 727928"/>
              <a:gd name="connsiteX5" fmla="*/ 4909076 w 4909076"/>
              <a:gd name="connsiteY5" fmla="*/ 727928 h 727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09076" h="727928">
                <a:moveTo>
                  <a:pt x="4909076" y="727928"/>
                </a:moveTo>
                <a:lnTo>
                  <a:pt x="393787" y="727928"/>
                </a:lnTo>
                <a:cubicBezTo>
                  <a:pt x="176954" y="727928"/>
                  <a:pt x="0" y="550932"/>
                  <a:pt x="0" y="334050"/>
                </a:cubicBezTo>
                <a:lnTo>
                  <a:pt x="0" y="0"/>
                </a:lnTo>
                <a:lnTo>
                  <a:pt x="4909076" y="0"/>
                </a:lnTo>
                <a:lnTo>
                  <a:pt x="4909076" y="727928"/>
                </a:lnTo>
                <a:close/>
              </a:path>
            </a:pathLst>
          </a:custGeom>
          <a:gradFill>
            <a:gsLst>
              <a:gs pos="100000">
                <a:srgbClr val="22BDBF"/>
              </a:gs>
              <a:gs pos="49000">
                <a:srgbClr val="3C3795"/>
              </a:gs>
              <a:gs pos="0">
                <a:srgbClr val="E8068C"/>
              </a:gs>
            </a:gsLst>
            <a:lin ang="0" scaled="0"/>
          </a:gradFill>
          <a:ln w="24491" cap="flat">
            <a:noFill/>
            <a:prstDash val="solid"/>
            <a:miter/>
          </a:ln>
        </p:spPr>
        <p:txBody>
          <a:bodyPr wrap="square" rtlCol="0" anchor="ctr">
            <a:noAutofit/>
          </a:bodyPr>
          <a:lstStyle/>
          <a:p>
            <a:endParaRPr lang="en-US" dirty="0"/>
          </a:p>
        </p:txBody>
      </p:sp>
      <p:sp>
        <p:nvSpPr>
          <p:cNvPr id="248" name="Text Placeholder 23">
            <a:extLst>
              <a:ext uri="{FF2B5EF4-FFF2-40B4-BE49-F238E27FC236}">
                <a16:creationId xmlns:a16="http://schemas.microsoft.com/office/drawing/2014/main" id="{1BB11152-FCB2-DA1E-101A-E06B72B90574}"/>
              </a:ext>
            </a:extLst>
          </p:cNvPr>
          <p:cNvSpPr>
            <a:spLocks noGrp="1"/>
          </p:cNvSpPr>
          <p:nvPr>
            <p:ph type="body" sz="quarter" idx="21" hasCustomPrompt="1"/>
          </p:nvPr>
        </p:nvSpPr>
        <p:spPr>
          <a:xfrm>
            <a:off x="7924800" y="5642940"/>
            <a:ext cx="3380117"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err="1"/>
              <a:t>www.website.eu</a:t>
            </a:r>
            <a:endParaRPr lang="en-US" dirty="0"/>
          </a:p>
        </p:txBody>
      </p:sp>
      <p:sp>
        <p:nvSpPr>
          <p:cNvPr id="250" name="Picture Placeholder 249">
            <a:extLst>
              <a:ext uri="{FF2B5EF4-FFF2-40B4-BE49-F238E27FC236}">
                <a16:creationId xmlns:a16="http://schemas.microsoft.com/office/drawing/2014/main" id="{8000CB52-794F-2941-4571-7437B39F9460}"/>
              </a:ext>
            </a:extLst>
          </p:cNvPr>
          <p:cNvSpPr>
            <a:spLocks noGrp="1"/>
          </p:cNvSpPr>
          <p:nvPr>
            <p:ph type="pic" sz="quarter" idx="43"/>
          </p:nvPr>
        </p:nvSpPr>
        <p:spPr>
          <a:xfrm>
            <a:off x="5522976" y="474951"/>
            <a:ext cx="6311517" cy="4704418"/>
          </a:xfrm>
          <a:custGeom>
            <a:avLst/>
            <a:gdLst>
              <a:gd name="connsiteX0" fmla="*/ 0 w 7149849"/>
              <a:gd name="connsiteY0" fmla="*/ 0 h 4704418"/>
              <a:gd name="connsiteX1" fmla="*/ 1910205 w 7149849"/>
              <a:gd name="connsiteY1" fmla="*/ 0 h 4704418"/>
              <a:gd name="connsiteX2" fmla="*/ 4328540 w 7149849"/>
              <a:gd name="connsiteY2" fmla="*/ 0 h 4704418"/>
              <a:gd name="connsiteX3" fmla="*/ 6238745 w 7149849"/>
              <a:gd name="connsiteY3" fmla="*/ 0 h 4704418"/>
              <a:gd name="connsiteX4" fmla="*/ 7149849 w 7149849"/>
              <a:gd name="connsiteY4" fmla="*/ 910842 h 4704418"/>
              <a:gd name="connsiteX5" fmla="*/ 7149849 w 7149849"/>
              <a:gd name="connsiteY5" fmla="*/ 4704418 h 4704418"/>
              <a:gd name="connsiteX6" fmla="*/ 5239644 w 7149849"/>
              <a:gd name="connsiteY6" fmla="*/ 4704418 h 4704418"/>
              <a:gd name="connsiteX7" fmla="*/ 3248091 w 7149849"/>
              <a:gd name="connsiteY7" fmla="*/ 4704418 h 4704418"/>
              <a:gd name="connsiteX8" fmla="*/ 1337886 w 7149849"/>
              <a:gd name="connsiteY8" fmla="*/ 4704418 h 4704418"/>
              <a:gd name="connsiteX9" fmla="*/ 0 w 7149849"/>
              <a:gd name="connsiteY9" fmla="*/ 3366919 h 4704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49849" h="4704418">
                <a:moveTo>
                  <a:pt x="0" y="0"/>
                </a:moveTo>
                <a:lnTo>
                  <a:pt x="1910205" y="0"/>
                </a:lnTo>
                <a:lnTo>
                  <a:pt x="4328540" y="0"/>
                </a:lnTo>
                <a:lnTo>
                  <a:pt x="6238745" y="0"/>
                </a:lnTo>
                <a:cubicBezTo>
                  <a:pt x="6742252" y="0"/>
                  <a:pt x="7149849" y="407482"/>
                  <a:pt x="7149849" y="910842"/>
                </a:cubicBezTo>
                <a:lnTo>
                  <a:pt x="7149849" y="4704418"/>
                </a:lnTo>
                <a:lnTo>
                  <a:pt x="5239644" y="4704418"/>
                </a:lnTo>
                <a:lnTo>
                  <a:pt x="3248091" y="4704418"/>
                </a:lnTo>
                <a:lnTo>
                  <a:pt x="1337886" y="4704418"/>
                </a:lnTo>
                <a:cubicBezTo>
                  <a:pt x="599412" y="4704418"/>
                  <a:pt x="0" y="4105181"/>
                  <a:pt x="0" y="3366919"/>
                </a:cubicBez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pic>
        <p:nvPicPr>
          <p:cNvPr id="4" name="Picture 3">
            <a:extLst>
              <a:ext uri="{FF2B5EF4-FFF2-40B4-BE49-F238E27FC236}">
                <a16:creationId xmlns:a16="http://schemas.microsoft.com/office/drawing/2014/main" id="{0A131A3F-F1DB-2568-EB4A-B37889B43383}"/>
              </a:ext>
            </a:extLst>
          </p:cNvPr>
          <p:cNvPicPr>
            <a:picLocks noChangeAspect="1"/>
          </p:cNvPicPr>
          <p:nvPr userDrawn="1"/>
        </p:nvPicPr>
        <p:blipFill>
          <a:blip r:embed="rId2"/>
          <a:stretch>
            <a:fillRect/>
          </a:stretch>
        </p:blipFill>
        <p:spPr>
          <a:xfrm>
            <a:off x="490982" y="539647"/>
            <a:ext cx="2806799" cy="1996784"/>
          </a:xfrm>
          <a:prstGeom prst="rect">
            <a:avLst/>
          </a:prstGeom>
        </p:spPr>
      </p:pic>
      <p:sp>
        <p:nvSpPr>
          <p:cNvPr id="5" name="Rectangle 4">
            <a:extLst>
              <a:ext uri="{FF2B5EF4-FFF2-40B4-BE49-F238E27FC236}">
                <a16:creationId xmlns:a16="http://schemas.microsoft.com/office/drawing/2014/main" id="{1B817ACF-1DE4-5538-8BF1-F1483C543976}"/>
              </a:ext>
            </a:extLst>
          </p:cNvPr>
          <p:cNvSpPr/>
          <p:nvPr userDrawn="1"/>
        </p:nvSpPr>
        <p:spPr>
          <a:xfrm>
            <a:off x="2770270" y="6122024"/>
            <a:ext cx="3738686" cy="504112"/>
          </a:xfrm>
          <a:prstGeom prst="rect">
            <a:avLst/>
          </a:prstGeom>
        </p:spPr>
        <p:txBody>
          <a:bodyPr wrap="square">
            <a:spAutoFit/>
          </a:bodyPr>
          <a:lstStyle/>
          <a:p>
            <a:pPr algn="just" defTabSz="181904" hangingPunct="0">
              <a:lnSpc>
                <a:spcPts val="760"/>
              </a:lnSpc>
              <a:defRPr/>
            </a:pPr>
            <a:r>
              <a:rPr lang="en-US" sz="800" b="0" i="0" dirty="0">
                <a:solidFill>
                  <a:srgbClr val="10153D"/>
                </a:solidFill>
                <a:latin typeface="Calibri" panose="020F0502020204030204" pitchFamily="34" charset="0"/>
                <a:ea typeface="Open Sans" panose="020B0606030504020204" pitchFamily="34" charset="0"/>
                <a:cs typeface="Calibri" panose="020F0502020204030204" pitchFamily="34" charset="0"/>
              </a:rPr>
              <a:t>Co-funded by the European Union. Views and opinions expressed are however those of the author or authors only and do not necessarily reflect those of the European Union or the Foundation for the Development of the Education System. Neither the European Union nor the entity providing the grant can be held responsible for them.</a:t>
            </a:r>
          </a:p>
        </p:txBody>
      </p:sp>
      <p:pic>
        <p:nvPicPr>
          <p:cNvPr id="6" name="Picture 5" descr="Co-funded by the European Union logo in png for web usage">
            <a:extLst>
              <a:ext uri="{FF2B5EF4-FFF2-40B4-BE49-F238E27FC236}">
                <a16:creationId xmlns:a16="http://schemas.microsoft.com/office/drawing/2014/main" id="{E484E0D2-66F2-616F-969F-9D383663725E}"/>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609983" y="6148435"/>
            <a:ext cx="2160286" cy="451290"/>
          </a:xfrm>
          <a:prstGeom prst="rect">
            <a:avLst/>
          </a:prstGeom>
          <a:noFill/>
          <a:ln>
            <a:noFill/>
          </a:ln>
        </p:spPr>
      </p:pic>
    </p:spTree>
    <p:extLst>
      <p:ext uri="{BB962C8B-B14F-4D97-AF65-F5344CB8AC3E}">
        <p14:creationId xmlns:p14="http://schemas.microsoft.com/office/powerpoint/2010/main" val="42208650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E50E47F4-53BC-8EB1-49C0-F2D58BAA528A}"/>
              </a:ext>
            </a:extLst>
          </p:cNvPr>
          <p:cNvSpPr/>
          <p:nvPr userDrawn="1"/>
        </p:nvSpPr>
        <p:spPr>
          <a:xfrm>
            <a:off x="-15504" y="0"/>
            <a:ext cx="1695579" cy="6858007"/>
          </a:xfrm>
          <a:custGeom>
            <a:avLst/>
            <a:gdLst>
              <a:gd name="csX0" fmla="*/ 0 w 2543369"/>
              <a:gd name="csY0" fmla="*/ 0 h 10287010"/>
              <a:gd name="csX1" fmla="*/ 379098 w 2543369"/>
              <a:gd name="csY1" fmla="*/ 0 h 10287010"/>
              <a:gd name="csX2" fmla="*/ 2543369 w 2543369"/>
              <a:gd name="csY2" fmla="*/ 1991711 h 10287010"/>
              <a:gd name="csX3" fmla="*/ 2543369 w 2543369"/>
              <a:gd name="csY3" fmla="*/ 10287010 h 10287010"/>
              <a:gd name="csX4" fmla="*/ 0 w 2543369"/>
              <a:gd name="csY4" fmla="*/ 10287010 h 10287010"/>
            </a:gdLst>
            <a:ahLst/>
            <a:cxnLst>
              <a:cxn ang="0">
                <a:pos x="csX0" y="csY0"/>
              </a:cxn>
              <a:cxn ang="0">
                <a:pos x="csX1" y="csY1"/>
              </a:cxn>
              <a:cxn ang="0">
                <a:pos x="csX2" y="csY2"/>
              </a:cxn>
              <a:cxn ang="0">
                <a:pos x="csX3" y="csY3"/>
              </a:cxn>
              <a:cxn ang="0">
                <a:pos x="csX4" y="csY4"/>
              </a:cxn>
            </a:cxnLst>
            <a:rect l="l" t="t" r="r" b="b"/>
            <a:pathLst>
              <a:path w="2543369" h="10287010">
                <a:moveTo>
                  <a:pt x="0" y="0"/>
                </a:moveTo>
                <a:lnTo>
                  <a:pt x="379098" y="0"/>
                </a:lnTo>
                <a:cubicBezTo>
                  <a:pt x="1575147" y="0"/>
                  <a:pt x="2543369" y="891029"/>
                  <a:pt x="2543369" y="1991711"/>
                </a:cubicBezTo>
                <a:lnTo>
                  <a:pt x="2543369" y="10287010"/>
                </a:lnTo>
                <a:lnTo>
                  <a:pt x="0" y="10287010"/>
                </a:lnTo>
                <a:close/>
              </a:path>
            </a:pathLst>
          </a:custGeom>
          <a:solidFill>
            <a:srgbClr val="3C3795"/>
          </a:solidFill>
          <a:ln w="3598" cap="flat">
            <a:noFill/>
            <a:prstDash val="solid"/>
            <a:miter/>
          </a:ln>
        </p:spPr>
        <p:txBody>
          <a:bodyPr wrap="square" rtlCol="0" anchor="ctr">
            <a:noAutofit/>
          </a:bodyPr>
          <a:lstStyle/>
          <a:p>
            <a:endParaRPr lang="en-US" sz="1800" b="0" i="0" dirty="0">
              <a:latin typeface="Calibri" panose="020F0502020204030204" pitchFamily="34" charset="0"/>
            </a:endParaRPr>
          </a:p>
        </p:txBody>
      </p:sp>
      <p:sp>
        <p:nvSpPr>
          <p:cNvPr id="5" name="Freeform 4">
            <a:extLst>
              <a:ext uri="{FF2B5EF4-FFF2-40B4-BE49-F238E27FC236}">
                <a16:creationId xmlns:a16="http://schemas.microsoft.com/office/drawing/2014/main" id="{E3472F65-A02B-F3AA-B1B4-DAC04D39A94F}"/>
              </a:ext>
            </a:extLst>
          </p:cNvPr>
          <p:cNvSpPr/>
          <p:nvPr userDrawn="1"/>
        </p:nvSpPr>
        <p:spPr>
          <a:xfrm>
            <a:off x="-15504" y="345125"/>
            <a:ext cx="3088209" cy="799344"/>
          </a:xfrm>
          <a:custGeom>
            <a:avLst/>
            <a:gdLst>
              <a:gd name="csX0" fmla="*/ 0 w 5044950"/>
              <a:gd name="csY0" fmla="*/ 0 h 1199016"/>
              <a:gd name="csX1" fmla="*/ 4396319 w 5044950"/>
              <a:gd name="csY1" fmla="*/ 0 h 1199016"/>
              <a:gd name="csX2" fmla="*/ 5044950 w 5044950"/>
              <a:gd name="csY2" fmla="*/ 648781 h 1199016"/>
              <a:gd name="csX3" fmla="*/ 5044950 w 5044950"/>
              <a:gd name="csY3" fmla="*/ 1199016 h 1199016"/>
              <a:gd name="csX4" fmla="*/ 0 w 5044950"/>
              <a:gd name="csY4" fmla="*/ 1199016 h 1199016"/>
            </a:gdLst>
            <a:ahLst/>
            <a:cxnLst>
              <a:cxn ang="0">
                <a:pos x="csX0" y="csY0"/>
              </a:cxn>
              <a:cxn ang="0">
                <a:pos x="csX1" y="csY1"/>
              </a:cxn>
              <a:cxn ang="0">
                <a:pos x="csX2" y="csY2"/>
              </a:cxn>
              <a:cxn ang="0">
                <a:pos x="csX3" y="csY3"/>
              </a:cxn>
              <a:cxn ang="0">
                <a:pos x="csX4" y="csY4"/>
              </a:cxn>
            </a:cxnLst>
            <a:rect l="l" t="t" r="r" b="b"/>
            <a:pathLst>
              <a:path w="5044950" h="1199016">
                <a:moveTo>
                  <a:pt x="0" y="0"/>
                </a:moveTo>
                <a:lnTo>
                  <a:pt x="4396319" y="0"/>
                </a:lnTo>
                <a:cubicBezTo>
                  <a:pt x="4753478" y="0"/>
                  <a:pt x="5044950" y="291541"/>
                  <a:pt x="5044950" y="648781"/>
                </a:cubicBezTo>
                <a:lnTo>
                  <a:pt x="5044950" y="1199016"/>
                </a:lnTo>
                <a:lnTo>
                  <a:pt x="0" y="1199016"/>
                </a:lnTo>
                <a:close/>
              </a:path>
            </a:pathLst>
          </a:custGeom>
          <a:gradFill>
            <a:gsLst>
              <a:gs pos="100000">
                <a:srgbClr val="22BDBF"/>
              </a:gs>
              <a:gs pos="49000">
                <a:srgbClr val="3C3795"/>
              </a:gs>
              <a:gs pos="0">
                <a:srgbClr val="E8068C"/>
              </a:gs>
            </a:gsLst>
            <a:lin ang="0" scaled="0"/>
          </a:gradFill>
          <a:ln w="3598" cap="flat">
            <a:noFill/>
            <a:prstDash val="solid"/>
            <a:miter/>
          </a:ln>
        </p:spPr>
        <p:txBody>
          <a:bodyPr wrap="square" rtlCol="0" anchor="ctr">
            <a:noAutofit/>
          </a:bodyPr>
          <a:lstStyle/>
          <a:p>
            <a:endParaRPr lang="en-US" sz="1800" b="0" i="0" dirty="0">
              <a:latin typeface="Calibri" panose="020F0502020204030204" pitchFamily="34" charset="0"/>
            </a:endParaRPr>
          </a:p>
        </p:txBody>
      </p:sp>
      <p:sp>
        <p:nvSpPr>
          <p:cNvPr id="6" name="Text Placeholder 25">
            <a:extLst>
              <a:ext uri="{FF2B5EF4-FFF2-40B4-BE49-F238E27FC236}">
                <a16:creationId xmlns:a16="http://schemas.microsoft.com/office/drawing/2014/main" id="{E5AA6C9F-063B-BF84-D869-D0465AC82C26}"/>
              </a:ext>
            </a:extLst>
          </p:cNvPr>
          <p:cNvSpPr>
            <a:spLocks noGrp="1"/>
          </p:cNvSpPr>
          <p:nvPr>
            <p:ph type="body" sz="quarter" idx="15" hasCustomPrompt="1"/>
          </p:nvPr>
        </p:nvSpPr>
        <p:spPr>
          <a:xfrm>
            <a:off x="2162103" y="1400309"/>
            <a:ext cx="700387" cy="689518"/>
          </a:xfrm>
          <a:prstGeom prst="rect">
            <a:avLst/>
          </a:prstGeom>
          <a:noFill/>
        </p:spPr>
        <p:txBody>
          <a:bodyPr anchor="ctr">
            <a:noAutofit/>
          </a:bodyPr>
          <a:lstStyle>
            <a:lvl1pPr marL="0" indent="0" algn="ctr">
              <a:buNone/>
              <a:defRPr sz="3200" b="1" baseline="0">
                <a:solidFill>
                  <a:srgbClr val="22BDBF"/>
                </a:solidFill>
              </a:defRPr>
            </a:lvl1pPr>
            <a:lvl2pPr marL="457223" indent="0" algn="ctr">
              <a:buNone/>
              <a:defRPr sz="2400">
                <a:solidFill>
                  <a:srgbClr val="4D4D4C"/>
                </a:solidFill>
              </a:defRPr>
            </a:lvl2pPr>
            <a:lvl3pPr marL="914446" indent="0" algn="ctr">
              <a:buNone/>
              <a:defRPr sz="2400">
                <a:solidFill>
                  <a:srgbClr val="4D4D4C"/>
                </a:solidFill>
              </a:defRPr>
            </a:lvl3pPr>
            <a:lvl4pPr marL="1371669" indent="0" algn="ctr">
              <a:buNone/>
              <a:defRPr sz="2400">
                <a:solidFill>
                  <a:srgbClr val="4D4D4C"/>
                </a:solidFill>
              </a:defRPr>
            </a:lvl4pPr>
            <a:lvl5pPr marL="1828891" indent="0" algn="ctr">
              <a:buNone/>
              <a:defRPr sz="2400">
                <a:solidFill>
                  <a:srgbClr val="4D4D4C"/>
                </a:solidFill>
              </a:defRPr>
            </a:lvl5pPr>
          </a:lstStyle>
          <a:p>
            <a:pPr lvl="0"/>
            <a:r>
              <a:rPr lang="en-US" dirty="0"/>
              <a:t>01</a:t>
            </a:r>
          </a:p>
        </p:txBody>
      </p:sp>
      <p:sp>
        <p:nvSpPr>
          <p:cNvPr id="7" name="Text Placeholder 25">
            <a:extLst>
              <a:ext uri="{FF2B5EF4-FFF2-40B4-BE49-F238E27FC236}">
                <a16:creationId xmlns:a16="http://schemas.microsoft.com/office/drawing/2014/main" id="{41520536-03D2-3AA6-3D55-835CF83F014B}"/>
              </a:ext>
            </a:extLst>
          </p:cNvPr>
          <p:cNvSpPr>
            <a:spLocks noGrp="1"/>
          </p:cNvSpPr>
          <p:nvPr>
            <p:ph type="body" sz="quarter" idx="14" hasCustomPrompt="1"/>
          </p:nvPr>
        </p:nvSpPr>
        <p:spPr>
          <a:xfrm>
            <a:off x="3033976" y="1400310"/>
            <a:ext cx="8475290" cy="689519"/>
          </a:xfrm>
          <a:prstGeom prst="rect">
            <a:avLst/>
          </a:prstGeom>
        </p:spPr>
        <p:txBody>
          <a:bodyPr anchor="ctr">
            <a:noAutofit/>
          </a:bodyPr>
          <a:lstStyle>
            <a:lvl1pPr marL="0" indent="0" algn="l">
              <a:buNone/>
              <a:defRPr sz="2200" baseline="0">
                <a:solidFill>
                  <a:srgbClr val="10153D"/>
                </a:solidFill>
              </a:defRPr>
            </a:lvl1pPr>
            <a:lvl2pPr marL="457223" indent="0" algn="ctr">
              <a:buNone/>
              <a:defRPr sz="2400">
                <a:solidFill>
                  <a:srgbClr val="4D4D4C"/>
                </a:solidFill>
              </a:defRPr>
            </a:lvl2pPr>
            <a:lvl3pPr marL="914446" indent="0" algn="ctr">
              <a:buNone/>
              <a:defRPr sz="2400">
                <a:solidFill>
                  <a:srgbClr val="4D4D4C"/>
                </a:solidFill>
              </a:defRPr>
            </a:lvl3pPr>
            <a:lvl4pPr marL="1371669" indent="0" algn="ctr">
              <a:buNone/>
              <a:defRPr sz="2400">
                <a:solidFill>
                  <a:srgbClr val="4D4D4C"/>
                </a:solidFill>
              </a:defRPr>
            </a:lvl4pPr>
            <a:lvl5pPr marL="1828891" indent="0" algn="ctr">
              <a:buNone/>
              <a:defRPr sz="2400">
                <a:solidFill>
                  <a:srgbClr val="4D4D4C"/>
                </a:solidFill>
              </a:defRPr>
            </a:lvl5pPr>
          </a:lstStyle>
          <a:p>
            <a:pPr lvl="0"/>
            <a:r>
              <a:rPr lang="en-US" dirty="0"/>
              <a:t>Main Body Text</a:t>
            </a:r>
          </a:p>
        </p:txBody>
      </p:sp>
      <p:sp>
        <p:nvSpPr>
          <p:cNvPr id="8" name="Text Placeholder 25">
            <a:extLst>
              <a:ext uri="{FF2B5EF4-FFF2-40B4-BE49-F238E27FC236}">
                <a16:creationId xmlns:a16="http://schemas.microsoft.com/office/drawing/2014/main" id="{915C853E-EBA0-B312-E803-ADD460E72660}"/>
              </a:ext>
            </a:extLst>
          </p:cNvPr>
          <p:cNvSpPr>
            <a:spLocks noGrp="1"/>
          </p:cNvSpPr>
          <p:nvPr>
            <p:ph type="body" sz="quarter" idx="29" hasCustomPrompt="1"/>
          </p:nvPr>
        </p:nvSpPr>
        <p:spPr>
          <a:xfrm>
            <a:off x="2162103" y="2123874"/>
            <a:ext cx="700387" cy="689518"/>
          </a:xfrm>
          <a:prstGeom prst="rect">
            <a:avLst/>
          </a:prstGeom>
          <a:noFill/>
        </p:spPr>
        <p:txBody>
          <a:bodyPr anchor="ctr">
            <a:noAutofit/>
          </a:bodyPr>
          <a:lstStyle>
            <a:lvl1pPr marL="0" indent="0" algn="ctr">
              <a:buNone/>
              <a:defRPr sz="3200" b="1" baseline="0">
                <a:solidFill>
                  <a:srgbClr val="22BDBF"/>
                </a:solidFill>
              </a:defRPr>
            </a:lvl1pPr>
            <a:lvl2pPr marL="457223" indent="0" algn="ctr">
              <a:buNone/>
              <a:defRPr sz="2400">
                <a:solidFill>
                  <a:srgbClr val="4D4D4C"/>
                </a:solidFill>
              </a:defRPr>
            </a:lvl2pPr>
            <a:lvl3pPr marL="914446" indent="0" algn="ctr">
              <a:buNone/>
              <a:defRPr sz="2400">
                <a:solidFill>
                  <a:srgbClr val="4D4D4C"/>
                </a:solidFill>
              </a:defRPr>
            </a:lvl3pPr>
            <a:lvl4pPr marL="1371669" indent="0" algn="ctr">
              <a:buNone/>
              <a:defRPr sz="2400">
                <a:solidFill>
                  <a:srgbClr val="4D4D4C"/>
                </a:solidFill>
              </a:defRPr>
            </a:lvl4pPr>
            <a:lvl5pPr marL="1828891" indent="0" algn="ctr">
              <a:buNone/>
              <a:defRPr sz="2400">
                <a:solidFill>
                  <a:srgbClr val="4D4D4C"/>
                </a:solidFill>
              </a:defRPr>
            </a:lvl5pPr>
          </a:lstStyle>
          <a:p>
            <a:pPr lvl="0"/>
            <a:r>
              <a:rPr lang="en-US" dirty="0"/>
              <a:t>02</a:t>
            </a:r>
          </a:p>
        </p:txBody>
      </p:sp>
      <p:sp>
        <p:nvSpPr>
          <p:cNvPr id="9" name="Text Placeholder 25">
            <a:extLst>
              <a:ext uri="{FF2B5EF4-FFF2-40B4-BE49-F238E27FC236}">
                <a16:creationId xmlns:a16="http://schemas.microsoft.com/office/drawing/2014/main" id="{8FFE55E5-2388-0D98-B9F6-60DF82EB5C87}"/>
              </a:ext>
            </a:extLst>
          </p:cNvPr>
          <p:cNvSpPr>
            <a:spLocks noGrp="1"/>
          </p:cNvSpPr>
          <p:nvPr>
            <p:ph type="body" sz="quarter" idx="30" hasCustomPrompt="1"/>
          </p:nvPr>
        </p:nvSpPr>
        <p:spPr>
          <a:xfrm>
            <a:off x="3055679" y="2123875"/>
            <a:ext cx="8475290" cy="689519"/>
          </a:xfrm>
          <a:prstGeom prst="rect">
            <a:avLst/>
          </a:prstGeom>
        </p:spPr>
        <p:txBody>
          <a:bodyPr anchor="ctr">
            <a:noAutofit/>
          </a:bodyPr>
          <a:lstStyle>
            <a:lvl1pPr marL="0" indent="0" algn="l">
              <a:buNone/>
              <a:defRPr sz="2200" baseline="0">
                <a:solidFill>
                  <a:srgbClr val="10153D"/>
                </a:solidFill>
              </a:defRPr>
            </a:lvl1pPr>
            <a:lvl2pPr marL="457223" indent="0" algn="ctr">
              <a:buNone/>
              <a:defRPr sz="2400">
                <a:solidFill>
                  <a:srgbClr val="4D4D4C"/>
                </a:solidFill>
              </a:defRPr>
            </a:lvl2pPr>
            <a:lvl3pPr marL="914446" indent="0" algn="ctr">
              <a:buNone/>
              <a:defRPr sz="2400">
                <a:solidFill>
                  <a:srgbClr val="4D4D4C"/>
                </a:solidFill>
              </a:defRPr>
            </a:lvl3pPr>
            <a:lvl4pPr marL="1371669" indent="0" algn="ctr">
              <a:buNone/>
              <a:defRPr sz="2400">
                <a:solidFill>
                  <a:srgbClr val="4D4D4C"/>
                </a:solidFill>
              </a:defRPr>
            </a:lvl4pPr>
            <a:lvl5pPr marL="1828891" indent="0" algn="ctr">
              <a:buNone/>
              <a:defRPr sz="2400">
                <a:solidFill>
                  <a:srgbClr val="4D4D4C"/>
                </a:solidFill>
              </a:defRPr>
            </a:lvl5pPr>
          </a:lstStyle>
          <a:p>
            <a:pPr lvl="0"/>
            <a:r>
              <a:rPr lang="en-US" dirty="0"/>
              <a:t>Main Body Text</a:t>
            </a:r>
          </a:p>
        </p:txBody>
      </p:sp>
      <p:sp>
        <p:nvSpPr>
          <p:cNvPr id="10" name="Text Placeholder 25">
            <a:extLst>
              <a:ext uri="{FF2B5EF4-FFF2-40B4-BE49-F238E27FC236}">
                <a16:creationId xmlns:a16="http://schemas.microsoft.com/office/drawing/2014/main" id="{A903B1EB-A6B3-1116-B5AE-F2845360ADCF}"/>
              </a:ext>
            </a:extLst>
          </p:cNvPr>
          <p:cNvSpPr>
            <a:spLocks noGrp="1"/>
          </p:cNvSpPr>
          <p:nvPr>
            <p:ph type="body" sz="quarter" idx="31" hasCustomPrompt="1"/>
          </p:nvPr>
        </p:nvSpPr>
        <p:spPr>
          <a:xfrm>
            <a:off x="2162103" y="2832814"/>
            <a:ext cx="700387" cy="689518"/>
          </a:xfrm>
          <a:prstGeom prst="rect">
            <a:avLst/>
          </a:prstGeom>
          <a:noFill/>
        </p:spPr>
        <p:txBody>
          <a:bodyPr anchor="ctr">
            <a:noAutofit/>
          </a:bodyPr>
          <a:lstStyle>
            <a:lvl1pPr marL="0" indent="0" algn="ctr">
              <a:buNone/>
              <a:defRPr sz="3200" b="1" baseline="0">
                <a:solidFill>
                  <a:srgbClr val="22BDBF"/>
                </a:solidFill>
              </a:defRPr>
            </a:lvl1pPr>
            <a:lvl2pPr marL="457223" indent="0" algn="ctr">
              <a:buNone/>
              <a:defRPr sz="2400">
                <a:solidFill>
                  <a:srgbClr val="4D4D4C"/>
                </a:solidFill>
              </a:defRPr>
            </a:lvl2pPr>
            <a:lvl3pPr marL="914446" indent="0" algn="ctr">
              <a:buNone/>
              <a:defRPr sz="2400">
                <a:solidFill>
                  <a:srgbClr val="4D4D4C"/>
                </a:solidFill>
              </a:defRPr>
            </a:lvl3pPr>
            <a:lvl4pPr marL="1371669" indent="0" algn="ctr">
              <a:buNone/>
              <a:defRPr sz="2400">
                <a:solidFill>
                  <a:srgbClr val="4D4D4C"/>
                </a:solidFill>
              </a:defRPr>
            </a:lvl4pPr>
            <a:lvl5pPr marL="1828891" indent="0" algn="ctr">
              <a:buNone/>
              <a:defRPr sz="2400">
                <a:solidFill>
                  <a:srgbClr val="4D4D4C"/>
                </a:solidFill>
              </a:defRPr>
            </a:lvl5pPr>
          </a:lstStyle>
          <a:p>
            <a:pPr lvl="0"/>
            <a:r>
              <a:rPr lang="en-US" dirty="0"/>
              <a:t>03</a:t>
            </a:r>
          </a:p>
        </p:txBody>
      </p:sp>
      <p:sp>
        <p:nvSpPr>
          <p:cNvPr id="11" name="Text Placeholder 25">
            <a:extLst>
              <a:ext uri="{FF2B5EF4-FFF2-40B4-BE49-F238E27FC236}">
                <a16:creationId xmlns:a16="http://schemas.microsoft.com/office/drawing/2014/main" id="{F87B396D-2BA4-5BBB-DC2C-4F1B19B325D8}"/>
              </a:ext>
            </a:extLst>
          </p:cNvPr>
          <p:cNvSpPr>
            <a:spLocks noGrp="1"/>
          </p:cNvSpPr>
          <p:nvPr>
            <p:ph type="body" sz="quarter" idx="32" hasCustomPrompt="1"/>
          </p:nvPr>
        </p:nvSpPr>
        <p:spPr>
          <a:xfrm>
            <a:off x="3062258" y="2832814"/>
            <a:ext cx="8475290" cy="689519"/>
          </a:xfrm>
          <a:prstGeom prst="rect">
            <a:avLst/>
          </a:prstGeom>
        </p:spPr>
        <p:txBody>
          <a:bodyPr anchor="ctr">
            <a:noAutofit/>
          </a:bodyPr>
          <a:lstStyle>
            <a:lvl1pPr marL="0" indent="0" algn="l">
              <a:buNone/>
              <a:defRPr sz="2200" baseline="0">
                <a:solidFill>
                  <a:srgbClr val="10153D"/>
                </a:solidFill>
              </a:defRPr>
            </a:lvl1pPr>
            <a:lvl2pPr marL="457223" indent="0" algn="ctr">
              <a:buNone/>
              <a:defRPr sz="2400">
                <a:solidFill>
                  <a:srgbClr val="4D4D4C"/>
                </a:solidFill>
              </a:defRPr>
            </a:lvl2pPr>
            <a:lvl3pPr marL="914446" indent="0" algn="ctr">
              <a:buNone/>
              <a:defRPr sz="2400">
                <a:solidFill>
                  <a:srgbClr val="4D4D4C"/>
                </a:solidFill>
              </a:defRPr>
            </a:lvl3pPr>
            <a:lvl4pPr marL="1371669" indent="0" algn="ctr">
              <a:buNone/>
              <a:defRPr sz="2400">
                <a:solidFill>
                  <a:srgbClr val="4D4D4C"/>
                </a:solidFill>
              </a:defRPr>
            </a:lvl4pPr>
            <a:lvl5pPr marL="1828891" indent="0" algn="ctr">
              <a:buNone/>
              <a:defRPr sz="2400">
                <a:solidFill>
                  <a:srgbClr val="4D4D4C"/>
                </a:solidFill>
              </a:defRPr>
            </a:lvl5pPr>
          </a:lstStyle>
          <a:p>
            <a:pPr lvl="0"/>
            <a:r>
              <a:rPr lang="en-US" dirty="0"/>
              <a:t>Main Body Text</a:t>
            </a:r>
          </a:p>
        </p:txBody>
      </p:sp>
      <p:sp>
        <p:nvSpPr>
          <p:cNvPr id="12" name="Text Placeholder 25">
            <a:extLst>
              <a:ext uri="{FF2B5EF4-FFF2-40B4-BE49-F238E27FC236}">
                <a16:creationId xmlns:a16="http://schemas.microsoft.com/office/drawing/2014/main" id="{75AEA831-059A-C4F5-B2CF-9C60D34E086C}"/>
              </a:ext>
            </a:extLst>
          </p:cNvPr>
          <p:cNvSpPr>
            <a:spLocks noGrp="1"/>
          </p:cNvSpPr>
          <p:nvPr>
            <p:ph type="body" sz="quarter" idx="33" hasCustomPrompt="1"/>
          </p:nvPr>
        </p:nvSpPr>
        <p:spPr>
          <a:xfrm>
            <a:off x="2162103" y="3571225"/>
            <a:ext cx="700387" cy="689518"/>
          </a:xfrm>
          <a:prstGeom prst="rect">
            <a:avLst/>
          </a:prstGeom>
          <a:noFill/>
        </p:spPr>
        <p:txBody>
          <a:bodyPr anchor="ctr">
            <a:noAutofit/>
          </a:bodyPr>
          <a:lstStyle>
            <a:lvl1pPr marL="0" indent="0" algn="ctr">
              <a:buNone/>
              <a:defRPr sz="3200" b="1" baseline="0">
                <a:solidFill>
                  <a:srgbClr val="22BDBF"/>
                </a:solidFill>
              </a:defRPr>
            </a:lvl1pPr>
            <a:lvl2pPr marL="457223" indent="0" algn="ctr">
              <a:buNone/>
              <a:defRPr sz="2400">
                <a:solidFill>
                  <a:srgbClr val="4D4D4C"/>
                </a:solidFill>
              </a:defRPr>
            </a:lvl2pPr>
            <a:lvl3pPr marL="914446" indent="0" algn="ctr">
              <a:buNone/>
              <a:defRPr sz="2400">
                <a:solidFill>
                  <a:srgbClr val="4D4D4C"/>
                </a:solidFill>
              </a:defRPr>
            </a:lvl3pPr>
            <a:lvl4pPr marL="1371669" indent="0" algn="ctr">
              <a:buNone/>
              <a:defRPr sz="2400">
                <a:solidFill>
                  <a:srgbClr val="4D4D4C"/>
                </a:solidFill>
              </a:defRPr>
            </a:lvl4pPr>
            <a:lvl5pPr marL="1828891" indent="0" algn="ctr">
              <a:buNone/>
              <a:defRPr sz="2400">
                <a:solidFill>
                  <a:srgbClr val="4D4D4C"/>
                </a:solidFill>
              </a:defRPr>
            </a:lvl5pPr>
          </a:lstStyle>
          <a:p>
            <a:pPr lvl="0"/>
            <a:r>
              <a:rPr lang="en-US" dirty="0"/>
              <a:t>04</a:t>
            </a:r>
          </a:p>
        </p:txBody>
      </p:sp>
      <p:sp>
        <p:nvSpPr>
          <p:cNvPr id="13" name="Text Placeholder 25">
            <a:extLst>
              <a:ext uri="{FF2B5EF4-FFF2-40B4-BE49-F238E27FC236}">
                <a16:creationId xmlns:a16="http://schemas.microsoft.com/office/drawing/2014/main" id="{6644110D-F2BC-EBEB-EF2D-D1D5DBDEF785}"/>
              </a:ext>
            </a:extLst>
          </p:cNvPr>
          <p:cNvSpPr>
            <a:spLocks noGrp="1"/>
          </p:cNvSpPr>
          <p:nvPr>
            <p:ph type="body" sz="quarter" idx="34" hasCustomPrompt="1"/>
          </p:nvPr>
        </p:nvSpPr>
        <p:spPr>
          <a:xfrm>
            <a:off x="3083961" y="3571225"/>
            <a:ext cx="8475290" cy="689519"/>
          </a:xfrm>
          <a:prstGeom prst="rect">
            <a:avLst/>
          </a:prstGeom>
        </p:spPr>
        <p:txBody>
          <a:bodyPr anchor="ctr">
            <a:noAutofit/>
          </a:bodyPr>
          <a:lstStyle>
            <a:lvl1pPr marL="0" indent="0" algn="l">
              <a:buNone/>
              <a:defRPr sz="2200" baseline="0">
                <a:solidFill>
                  <a:srgbClr val="10153D"/>
                </a:solidFill>
              </a:defRPr>
            </a:lvl1pPr>
            <a:lvl2pPr marL="457223" indent="0" algn="ctr">
              <a:buNone/>
              <a:defRPr sz="2400">
                <a:solidFill>
                  <a:srgbClr val="4D4D4C"/>
                </a:solidFill>
              </a:defRPr>
            </a:lvl2pPr>
            <a:lvl3pPr marL="914446" indent="0" algn="ctr">
              <a:buNone/>
              <a:defRPr sz="2400">
                <a:solidFill>
                  <a:srgbClr val="4D4D4C"/>
                </a:solidFill>
              </a:defRPr>
            </a:lvl3pPr>
            <a:lvl4pPr marL="1371669" indent="0" algn="ctr">
              <a:buNone/>
              <a:defRPr sz="2400">
                <a:solidFill>
                  <a:srgbClr val="4D4D4C"/>
                </a:solidFill>
              </a:defRPr>
            </a:lvl4pPr>
            <a:lvl5pPr marL="1828891" indent="0" algn="ctr">
              <a:buNone/>
              <a:defRPr sz="2400">
                <a:solidFill>
                  <a:srgbClr val="4D4D4C"/>
                </a:solidFill>
              </a:defRPr>
            </a:lvl5pPr>
          </a:lstStyle>
          <a:p>
            <a:pPr lvl="0"/>
            <a:r>
              <a:rPr lang="en-US" dirty="0"/>
              <a:t>Main Body Text</a:t>
            </a:r>
          </a:p>
        </p:txBody>
      </p:sp>
      <p:sp>
        <p:nvSpPr>
          <p:cNvPr id="14" name="Text Placeholder 25">
            <a:extLst>
              <a:ext uri="{FF2B5EF4-FFF2-40B4-BE49-F238E27FC236}">
                <a16:creationId xmlns:a16="http://schemas.microsoft.com/office/drawing/2014/main" id="{D6E001DD-BFCD-0BBA-3E99-57A7CCE605C3}"/>
              </a:ext>
            </a:extLst>
          </p:cNvPr>
          <p:cNvSpPr>
            <a:spLocks noGrp="1"/>
          </p:cNvSpPr>
          <p:nvPr>
            <p:ph type="body" sz="quarter" idx="35" hasCustomPrompt="1"/>
          </p:nvPr>
        </p:nvSpPr>
        <p:spPr>
          <a:xfrm>
            <a:off x="2162103" y="4307012"/>
            <a:ext cx="700387" cy="689518"/>
          </a:xfrm>
          <a:prstGeom prst="rect">
            <a:avLst/>
          </a:prstGeom>
          <a:noFill/>
        </p:spPr>
        <p:txBody>
          <a:bodyPr anchor="ctr">
            <a:noAutofit/>
          </a:bodyPr>
          <a:lstStyle>
            <a:lvl1pPr marL="0" indent="0" algn="ctr">
              <a:buNone/>
              <a:defRPr sz="3200" b="1" baseline="0">
                <a:solidFill>
                  <a:srgbClr val="22BDBF"/>
                </a:solidFill>
              </a:defRPr>
            </a:lvl1pPr>
            <a:lvl2pPr marL="457223" indent="0" algn="ctr">
              <a:buNone/>
              <a:defRPr sz="2400">
                <a:solidFill>
                  <a:srgbClr val="4D4D4C"/>
                </a:solidFill>
              </a:defRPr>
            </a:lvl2pPr>
            <a:lvl3pPr marL="914446" indent="0" algn="ctr">
              <a:buNone/>
              <a:defRPr sz="2400">
                <a:solidFill>
                  <a:srgbClr val="4D4D4C"/>
                </a:solidFill>
              </a:defRPr>
            </a:lvl3pPr>
            <a:lvl4pPr marL="1371669" indent="0" algn="ctr">
              <a:buNone/>
              <a:defRPr sz="2400">
                <a:solidFill>
                  <a:srgbClr val="4D4D4C"/>
                </a:solidFill>
              </a:defRPr>
            </a:lvl4pPr>
            <a:lvl5pPr marL="1828891" indent="0" algn="ctr">
              <a:buNone/>
              <a:defRPr sz="2400">
                <a:solidFill>
                  <a:srgbClr val="4D4D4C"/>
                </a:solidFill>
              </a:defRPr>
            </a:lvl5pPr>
          </a:lstStyle>
          <a:p>
            <a:pPr lvl="0"/>
            <a:r>
              <a:rPr lang="en-US" dirty="0"/>
              <a:t>05</a:t>
            </a:r>
          </a:p>
        </p:txBody>
      </p:sp>
      <p:sp>
        <p:nvSpPr>
          <p:cNvPr id="15" name="Text Placeholder 25">
            <a:extLst>
              <a:ext uri="{FF2B5EF4-FFF2-40B4-BE49-F238E27FC236}">
                <a16:creationId xmlns:a16="http://schemas.microsoft.com/office/drawing/2014/main" id="{2631103D-2C9D-C217-E408-8D0141DD3776}"/>
              </a:ext>
            </a:extLst>
          </p:cNvPr>
          <p:cNvSpPr>
            <a:spLocks noGrp="1"/>
          </p:cNvSpPr>
          <p:nvPr>
            <p:ph type="body" sz="quarter" idx="36" hasCustomPrompt="1"/>
          </p:nvPr>
        </p:nvSpPr>
        <p:spPr>
          <a:xfrm>
            <a:off x="3062258" y="4307013"/>
            <a:ext cx="8475290" cy="689519"/>
          </a:xfrm>
          <a:prstGeom prst="rect">
            <a:avLst/>
          </a:prstGeom>
        </p:spPr>
        <p:txBody>
          <a:bodyPr anchor="ctr">
            <a:noAutofit/>
          </a:bodyPr>
          <a:lstStyle>
            <a:lvl1pPr marL="0" indent="0" algn="l">
              <a:buNone/>
              <a:defRPr sz="2200" baseline="0">
                <a:solidFill>
                  <a:srgbClr val="10153D"/>
                </a:solidFill>
              </a:defRPr>
            </a:lvl1pPr>
            <a:lvl2pPr marL="457223" indent="0" algn="ctr">
              <a:buNone/>
              <a:defRPr sz="2400">
                <a:solidFill>
                  <a:srgbClr val="4D4D4C"/>
                </a:solidFill>
              </a:defRPr>
            </a:lvl2pPr>
            <a:lvl3pPr marL="914446" indent="0" algn="ctr">
              <a:buNone/>
              <a:defRPr sz="2400">
                <a:solidFill>
                  <a:srgbClr val="4D4D4C"/>
                </a:solidFill>
              </a:defRPr>
            </a:lvl3pPr>
            <a:lvl4pPr marL="1371669" indent="0" algn="ctr">
              <a:buNone/>
              <a:defRPr sz="2400">
                <a:solidFill>
                  <a:srgbClr val="4D4D4C"/>
                </a:solidFill>
              </a:defRPr>
            </a:lvl4pPr>
            <a:lvl5pPr marL="1828891"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9A9D210E-E4A8-163A-F9AF-2BCF801F27BD}"/>
              </a:ext>
            </a:extLst>
          </p:cNvPr>
          <p:cNvSpPr>
            <a:spLocks noGrp="1"/>
          </p:cNvSpPr>
          <p:nvPr>
            <p:ph type="body" sz="quarter" idx="27" hasCustomPrompt="1"/>
          </p:nvPr>
        </p:nvSpPr>
        <p:spPr>
          <a:xfrm>
            <a:off x="849242" y="383586"/>
            <a:ext cx="5041923" cy="720752"/>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Contents</a:t>
            </a:r>
          </a:p>
        </p:txBody>
      </p:sp>
      <p:sp>
        <p:nvSpPr>
          <p:cNvPr id="26" name="Text Placeholder 25">
            <a:extLst>
              <a:ext uri="{FF2B5EF4-FFF2-40B4-BE49-F238E27FC236}">
                <a16:creationId xmlns:a16="http://schemas.microsoft.com/office/drawing/2014/main" id="{FAA1AD97-6CB5-7BDE-6E15-35D6D2632840}"/>
              </a:ext>
            </a:extLst>
          </p:cNvPr>
          <p:cNvSpPr>
            <a:spLocks noGrp="1"/>
          </p:cNvSpPr>
          <p:nvPr>
            <p:ph type="body" sz="quarter" idx="37" hasCustomPrompt="1"/>
          </p:nvPr>
        </p:nvSpPr>
        <p:spPr>
          <a:xfrm>
            <a:off x="2162103" y="5013557"/>
            <a:ext cx="700387" cy="689518"/>
          </a:xfrm>
          <a:prstGeom prst="rect">
            <a:avLst/>
          </a:prstGeom>
          <a:noFill/>
        </p:spPr>
        <p:txBody>
          <a:bodyPr anchor="ctr">
            <a:noAutofit/>
          </a:bodyPr>
          <a:lstStyle>
            <a:lvl1pPr marL="0" indent="0" algn="ctr">
              <a:buNone/>
              <a:defRPr sz="3200" b="1" baseline="0">
                <a:solidFill>
                  <a:srgbClr val="22BDBF"/>
                </a:solidFill>
              </a:defRPr>
            </a:lvl1pPr>
            <a:lvl2pPr marL="457223" indent="0" algn="ctr">
              <a:buNone/>
              <a:defRPr sz="2400">
                <a:solidFill>
                  <a:srgbClr val="4D4D4C"/>
                </a:solidFill>
              </a:defRPr>
            </a:lvl2pPr>
            <a:lvl3pPr marL="914446" indent="0" algn="ctr">
              <a:buNone/>
              <a:defRPr sz="2400">
                <a:solidFill>
                  <a:srgbClr val="4D4D4C"/>
                </a:solidFill>
              </a:defRPr>
            </a:lvl3pPr>
            <a:lvl4pPr marL="1371669" indent="0" algn="ctr">
              <a:buNone/>
              <a:defRPr sz="2400">
                <a:solidFill>
                  <a:srgbClr val="4D4D4C"/>
                </a:solidFill>
              </a:defRPr>
            </a:lvl4pPr>
            <a:lvl5pPr marL="1828891" indent="0" algn="ctr">
              <a:buNone/>
              <a:defRPr sz="2400">
                <a:solidFill>
                  <a:srgbClr val="4D4D4C"/>
                </a:solidFill>
              </a:defRPr>
            </a:lvl5pPr>
          </a:lstStyle>
          <a:p>
            <a:pPr lvl="0"/>
            <a:r>
              <a:rPr lang="en-US" dirty="0"/>
              <a:t>06</a:t>
            </a:r>
          </a:p>
        </p:txBody>
      </p:sp>
      <p:sp>
        <p:nvSpPr>
          <p:cNvPr id="30" name="Text Placeholder 25">
            <a:extLst>
              <a:ext uri="{FF2B5EF4-FFF2-40B4-BE49-F238E27FC236}">
                <a16:creationId xmlns:a16="http://schemas.microsoft.com/office/drawing/2014/main" id="{9466827B-4800-C6A4-2041-16F5DDA1B4F6}"/>
              </a:ext>
            </a:extLst>
          </p:cNvPr>
          <p:cNvSpPr>
            <a:spLocks noGrp="1"/>
          </p:cNvSpPr>
          <p:nvPr>
            <p:ph type="body" sz="quarter" idx="38" hasCustomPrompt="1"/>
          </p:nvPr>
        </p:nvSpPr>
        <p:spPr>
          <a:xfrm>
            <a:off x="3062258" y="5013558"/>
            <a:ext cx="8475290" cy="689519"/>
          </a:xfrm>
          <a:prstGeom prst="rect">
            <a:avLst/>
          </a:prstGeom>
        </p:spPr>
        <p:txBody>
          <a:bodyPr anchor="ctr">
            <a:noAutofit/>
          </a:bodyPr>
          <a:lstStyle>
            <a:lvl1pPr marL="0" indent="0" algn="l">
              <a:buNone/>
              <a:defRPr sz="2200" baseline="0">
                <a:solidFill>
                  <a:srgbClr val="10153D"/>
                </a:solidFill>
              </a:defRPr>
            </a:lvl1pPr>
            <a:lvl2pPr marL="457223" indent="0" algn="ctr">
              <a:buNone/>
              <a:defRPr sz="2400">
                <a:solidFill>
                  <a:srgbClr val="4D4D4C"/>
                </a:solidFill>
              </a:defRPr>
            </a:lvl2pPr>
            <a:lvl3pPr marL="914446" indent="0" algn="ctr">
              <a:buNone/>
              <a:defRPr sz="2400">
                <a:solidFill>
                  <a:srgbClr val="4D4D4C"/>
                </a:solidFill>
              </a:defRPr>
            </a:lvl3pPr>
            <a:lvl4pPr marL="1371669" indent="0" algn="ctr">
              <a:buNone/>
              <a:defRPr sz="2400">
                <a:solidFill>
                  <a:srgbClr val="4D4D4C"/>
                </a:solidFill>
              </a:defRPr>
            </a:lvl4pPr>
            <a:lvl5pPr marL="1828891" indent="0" algn="ctr">
              <a:buNone/>
              <a:defRPr sz="2400">
                <a:solidFill>
                  <a:srgbClr val="4D4D4C"/>
                </a:solidFill>
              </a:defRPr>
            </a:lvl5pPr>
          </a:lstStyle>
          <a:p>
            <a:pPr lvl="0"/>
            <a:r>
              <a:rPr lang="en-US" dirty="0"/>
              <a:t>Main Body Text</a:t>
            </a:r>
          </a:p>
        </p:txBody>
      </p:sp>
      <p:sp>
        <p:nvSpPr>
          <p:cNvPr id="36" name="Rectangle 35">
            <a:extLst>
              <a:ext uri="{FF2B5EF4-FFF2-40B4-BE49-F238E27FC236}">
                <a16:creationId xmlns:a16="http://schemas.microsoft.com/office/drawing/2014/main" id="{738E8FDD-9752-E5C5-F84F-FAF1B3E90CC6}"/>
              </a:ext>
            </a:extLst>
          </p:cNvPr>
          <p:cNvSpPr/>
          <p:nvPr userDrawn="1"/>
        </p:nvSpPr>
        <p:spPr>
          <a:xfrm>
            <a:off x="7770579" y="5970302"/>
            <a:ext cx="3738686" cy="504112"/>
          </a:xfrm>
          <a:prstGeom prst="rect">
            <a:avLst/>
          </a:prstGeom>
        </p:spPr>
        <p:txBody>
          <a:bodyPr wrap="square">
            <a:spAutoFit/>
          </a:bodyPr>
          <a:lstStyle/>
          <a:p>
            <a:pPr algn="just" defTabSz="181904" hangingPunct="0">
              <a:lnSpc>
                <a:spcPts val="760"/>
              </a:lnSpc>
              <a:defRPr/>
            </a:pPr>
            <a:r>
              <a:rPr lang="en-US" sz="800" b="0" i="0" dirty="0">
                <a:solidFill>
                  <a:srgbClr val="10153D"/>
                </a:solidFill>
                <a:latin typeface="Calibri" panose="020F0502020204030204" pitchFamily="34" charset="0"/>
                <a:ea typeface="Open Sans" panose="020B0606030504020204" pitchFamily="34" charset="0"/>
                <a:cs typeface="Calibri" panose="020F0502020204030204" pitchFamily="34" charset="0"/>
              </a:rPr>
              <a:t>Co-funded by the European Union. Views and opinions expressed are however those of the author or authors only and do not necessarily reflect those of the European Union or the Foundation for the Development of the Education System. Neither the European Union nor the entity providing the grant can be held responsible for them.</a:t>
            </a:r>
          </a:p>
        </p:txBody>
      </p:sp>
      <p:pic>
        <p:nvPicPr>
          <p:cNvPr id="37" name="Picture 36" descr="Co-funded by the European Union logo in png for web usage">
            <a:extLst>
              <a:ext uri="{FF2B5EF4-FFF2-40B4-BE49-F238E27FC236}">
                <a16:creationId xmlns:a16="http://schemas.microsoft.com/office/drawing/2014/main" id="{9B02FCC2-9C3B-3289-1259-7C882944295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610292" y="5996713"/>
            <a:ext cx="2160286" cy="451290"/>
          </a:xfrm>
          <a:prstGeom prst="rect">
            <a:avLst/>
          </a:prstGeom>
          <a:noFill/>
          <a:ln>
            <a:noFill/>
          </a:ln>
        </p:spPr>
      </p:pic>
    </p:spTree>
    <p:extLst>
      <p:ext uri="{BB962C8B-B14F-4D97-AF65-F5344CB8AC3E}">
        <p14:creationId xmlns:p14="http://schemas.microsoft.com/office/powerpoint/2010/main" val="24765027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1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477385" y="748833"/>
            <a:ext cx="6185499" cy="5112319"/>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3C3795"/>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3" y="345125"/>
            <a:ext cx="4531758" cy="799344"/>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gradFill>
            <a:gsLst>
              <a:gs pos="100000">
                <a:srgbClr val="22BDBF"/>
              </a:gs>
              <a:gs pos="49000">
                <a:srgbClr val="3C3795"/>
              </a:gs>
              <a:gs pos="0">
                <a:srgbClr val="E8068C"/>
              </a:gs>
            </a:gsLst>
            <a:lin ang="0" scaled="0"/>
          </a:gra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buNone/>
              <a:defRPr sz="32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734755" y="1337990"/>
            <a:ext cx="4465067" cy="689519"/>
          </a:xfrm>
          <a:prstGeom prst="rect">
            <a:avLst/>
          </a:prstGeom>
        </p:spPr>
        <p:txBody>
          <a:bodyPr anchor="ctr">
            <a:noAutofit/>
          </a:bodyPr>
          <a:lstStyle>
            <a:lvl1pPr marL="0" indent="0" algn="l">
              <a:buNone/>
              <a:defRPr sz="2200" baseline="0">
                <a:solidFill>
                  <a:srgbClr val="10153D"/>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3992614"/>
          </a:xfrm>
          <a:prstGeom prst="rect">
            <a:avLst/>
          </a:prstGeom>
          <a:noFill/>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84585" y="2252978"/>
            <a:ext cx="700387" cy="689518"/>
          </a:xfrm>
          <a:prstGeom prst="rect">
            <a:avLst/>
          </a:prstGeom>
          <a:noFill/>
        </p:spPr>
        <p:txBody>
          <a:bodyPr anchor="ctr">
            <a:noAutofit/>
          </a:bodyPr>
          <a:lstStyle>
            <a:lvl1pPr marL="0" indent="0" algn="ctr">
              <a:buNone/>
              <a:defRPr sz="32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756458" y="2252978"/>
            <a:ext cx="4465067" cy="689519"/>
          </a:xfrm>
          <a:prstGeom prst="rect">
            <a:avLst/>
          </a:prstGeom>
        </p:spPr>
        <p:txBody>
          <a:bodyPr anchor="ctr">
            <a:noAutofit/>
          </a:bodyPr>
          <a:lstStyle>
            <a:lvl1pPr marL="0" indent="0" algn="l">
              <a:buNone/>
              <a:defRPr sz="2200" baseline="0">
                <a:solidFill>
                  <a:srgbClr val="10153D"/>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91164" y="3167965"/>
            <a:ext cx="700387" cy="689518"/>
          </a:xfrm>
          <a:prstGeom prst="rect">
            <a:avLst/>
          </a:prstGeom>
          <a:noFill/>
        </p:spPr>
        <p:txBody>
          <a:bodyPr anchor="ctr">
            <a:noAutofit/>
          </a:bodyPr>
          <a:lstStyle>
            <a:lvl1pPr marL="0" indent="0" algn="ctr">
              <a:buNone/>
              <a:defRPr sz="32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763037" y="3167965"/>
            <a:ext cx="4465067" cy="689519"/>
          </a:xfrm>
          <a:prstGeom prst="rect">
            <a:avLst/>
          </a:prstGeom>
        </p:spPr>
        <p:txBody>
          <a:bodyPr anchor="ctr">
            <a:noAutofit/>
          </a:bodyPr>
          <a:lstStyle>
            <a:lvl1pPr marL="0" indent="0" algn="l">
              <a:buNone/>
              <a:defRPr sz="2200" baseline="0">
                <a:solidFill>
                  <a:srgbClr val="10153D"/>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912867" y="4082953"/>
            <a:ext cx="700387" cy="689518"/>
          </a:xfrm>
          <a:prstGeom prst="rect">
            <a:avLst/>
          </a:prstGeom>
          <a:noFill/>
        </p:spPr>
        <p:txBody>
          <a:bodyPr anchor="ctr">
            <a:noAutofit/>
          </a:bodyPr>
          <a:lstStyle>
            <a:lvl1pPr marL="0" indent="0" algn="ctr">
              <a:buNone/>
              <a:defRPr sz="32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784740" y="4082953"/>
            <a:ext cx="4465067" cy="689519"/>
          </a:xfrm>
          <a:prstGeom prst="rect">
            <a:avLst/>
          </a:prstGeom>
        </p:spPr>
        <p:txBody>
          <a:bodyPr anchor="ctr">
            <a:noAutofit/>
          </a:bodyPr>
          <a:lstStyle>
            <a:lvl1pPr marL="0" indent="0" algn="l">
              <a:buNone/>
              <a:defRPr sz="2200" baseline="0">
                <a:solidFill>
                  <a:srgbClr val="10153D"/>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91164" y="4997940"/>
            <a:ext cx="700387" cy="689518"/>
          </a:xfrm>
          <a:prstGeom prst="rect">
            <a:avLst/>
          </a:prstGeom>
          <a:noFill/>
        </p:spPr>
        <p:txBody>
          <a:bodyPr anchor="ctr">
            <a:noAutofit/>
          </a:bodyPr>
          <a:lstStyle>
            <a:lvl1pPr marL="0" indent="0" algn="ctr">
              <a:buNone/>
              <a:defRPr sz="32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763037" y="4997940"/>
            <a:ext cx="4465067" cy="689519"/>
          </a:xfrm>
          <a:prstGeom prst="rect">
            <a:avLst/>
          </a:prstGeom>
        </p:spPr>
        <p:txBody>
          <a:bodyPr anchor="ctr">
            <a:noAutofit/>
          </a:bodyPr>
          <a:lstStyle>
            <a:lvl1pPr marL="0" indent="0" algn="l">
              <a:buNone/>
              <a:defRPr sz="2200" baseline="0">
                <a:solidFill>
                  <a:srgbClr val="10153D"/>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Project Overview</a:t>
            </a:r>
          </a:p>
        </p:txBody>
      </p:sp>
      <p:cxnSp>
        <p:nvCxnSpPr>
          <p:cNvPr id="22" name="Straight Connector 21">
            <a:extLst>
              <a:ext uri="{FF2B5EF4-FFF2-40B4-BE49-F238E27FC236}">
                <a16:creationId xmlns:a16="http://schemas.microsoft.com/office/drawing/2014/main" id="{9DF01F14-643E-584E-8815-2D66531C2F34}"/>
              </a:ext>
            </a:extLst>
          </p:cNvPr>
          <p:cNvCxnSpPr>
            <a:cxnSpLocks/>
          </p:cNvCxnSpPr>
          <p:nvPr userDrawn="1"/>
        </p:nvCxnSpPr>
        <p:spPr>
          <a:xfrm flipH="1">
            <a:off x="5658046" y="4851970"/>
            <a:ext cx="5784878" cy="0"/>
          </a:xfrm>
          <a:prstGeom prst="line">
            <a:avLst/>
          </a:prstGeom>
          <a:ln w="19050">
            <a:solidFill>
              <a:srgbClr val="22BDBF"/>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E19368A-FBF5-B546-8EFA-9C513A76B4D0}"/>
              </a:ext>
            </a:extLst>
          </p:cNvPr>
          <p:cNvCxnSpPr>
            <a:cxnSpLocks/>
          </p:cNvCxnSpPr>
          <p:nvPr userDrawn="1"/>
        </p:nvCxnSpPr>
        <p:spPr>
          <a:xfrm flipH="1">
            <a:off x="5658046" y="3962672"/>
            <a:ext cx="5784878" cy="0"/>
          </a:xfrm>
          <a:prstGeom prst="line">
            <a:avLst/>
          </a:prstGeom>
          <a:ln w="19050">
            <a:solidFill>
              <a:srgbClr val="22BDBF"/>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ED4C171-C3A2-E24D-913F-69190F67BB96}"/>
              </a:ext>
            </a:extLst>
          </p:cNvPr>
          <p:cNvCxnSpPr>
            <a:cxnSpLocks/>
          </p:cNvCxnSpPr>
          <p:nvPr userDrawn="1"/>
        </p:nvCxnSpPr>
        <p:spPr>
          <a:xfrm flipH="1">
            <a:off x="5658046" y="3081881"/>
            <a:ext cx="5784878" cy="0"/>
          </a:xfrm>
          <a:prstGeom prst="line">
            <a:avLst/>
          </a:prstGeom>
          <a:ln w="19050">
            <a:solidFill>
              <a:srgbClr val="22BDBF"/>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E91B2BC-7D76-4B4D-B897-64B7D14505D7}"/>
              </a:ext>
            </a:extLst>
          </p:cNvPr>
          <p:cNvCxnSpPr>
            <a:cxnSpLocks/>
          </p:cNvCxnSpPr>
          <p:nvPr userDrawn="1"/>
        </p:nvCxnSpPr>
        <p:spPr>
          <a:xfrm flipH="1">
            <a:off x="5658046" y="2103078"/>
            <a:ext cx="5784878" cy="0"/>
          </a:xfrm>
          <a:prstGeom prst="line">
            <a:avLst/>
          </a:prstGeom>
          <a:ln w="19050">
            <a:solidFill>
              <a:srgbClr val="22BDBF"/>
            </a:solidFill>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EBBA498B-B540-51D1-56B6-CB6C262A4F1B}"/>
              </a:ext>
            </a:extLst>
          </p:cNvPr>
          <p:cNvSpPr/>
          <p:nvPr userDrawn="1"/>
        </p:nvSpPr>
        <p:spPr>
          <a:xfrm>
            <a:off x="2707297" y="6169376"/>
            <a:ext cx="3894671" cy="504112"/>
          </a:xfrm>
          <a:prstGeom prst="rect">
            <a:avLst/>
          </a:prstGeom>
        </p:spPr>
        <p:txBody>
          <a:bodyPr wrap="square">
            <a:spAutoFit/>
          </a:bodyPr>
          <a:lstStyle/>
          <a:p>
            <a:pPr marL="0" marR="0" lvl="0" indent="0" algn="just" defTabSz="181904" rtl="0" eaLnBrk="1" fontAlgn="auto" latinLnBrk="0" hangingPunct="0">
              <a:lnSpc>
                <a:spcPts val="760"/>
              </a:lnSpc>
              <a:spcBef>
                <a:spcPts val="0"/>
              </a:spcBef>
              <a:spcAft>
                <a:spcPts val="0"/>
              </a:spcAft>
              <a:buClrTx/>
              <a:buSzTx/>
              <a:buFontTx/>
              <a:buNone/>
              <a:tabLst/>
              <a:defRPr/>
            </a:pPr>
            <a:r>
              <a:rPr lang="en-US" sz="800" b="0" i="0" dirty="0">
                <a:solidFill>
                  <a:srgbClr val="10153D"/>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[institution]. Neither the European Union nor [institution] can be held responsible for them.</a:t>
            </a:r>
          </a:p>
          <a:p>
            <a:pPr marL="0" marR="0" lvl="0" indent="0" algn="just" defTabSz="181904" rtl="0" eaLnBrk="1" fontAlgn="auto" latinLnBrk="0" hangingPunct="0">
              <a:lnSpc>
                <a:spcPts val="760"/>
              </a:lnSpc>
              <a:spcBef>
                <a:spcPts val="0"/>
              </a:spcBef>
              <a:spcAft>
                <a:spcPts val="0"/>
              </a:spcAft>
              <a:buClrTx/>
              <a:buSzTx/>
              <a:buFontTx/>
              <a:buNone/>
              <a:tabLst/>
              <a:defRPr/>
            </a:pPr>
            <a:endParaRPr lang="en-US" sz="800" b="0" i="0" dirty="0">
              <a:solidFill>
                <a:srgbClr val="10153D"/>
              </a:solidFill>
              <a:latin typeface="Calibri" panose="020F0502020204030204" pitchFamily="34" charset="0"/>
              <a:ea typeface="Open Sans" panose="020B0606030504020204" pitchFamily="34" charset="0"/>
              <a:cs typeface="Calibri" panose="020F0502020204030204" pitchFamily="34" charset="0"/>
            </a:endParaRPr>
          </a:p>
        </p:txBody>
      </p:sp>
      <p:pic>
        <p:nvPicPr>
          <p:cNvPr id="4" name="Picture 3" descr="Co-funded by the European Union logo in png for web usage">
            <a:extLst>
              <a:ext uri="{FF2B5EF4-FFF2-40B4-BE49-F238E27FC236}">
                <a16:creationId xmlns:a16="http://schemas.microsoft.com/office/drawing/2014/main" id="{7D078271-028A-08C6-3F5A-014FCDCDC96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983" y="6135329"/>
            <a:ext cx="2160286" cy="451290"/>
          </a:xfrm>
          <a:prstGeom prst="rect">
            <a:avLst/>
          </a:prstGeom>
          <a:noFill/>
          <a:ln>
            <a:noFill/>
          </a:ln>
        </p:spPr>
      </p:pic>
    </p:spTree>
    <p:extLst>
      <p:ext uri="{BB962C8B-B14F-4D97-AF65-F5344CB8AC3E}">
        <p14:creationId xmlns:p14="http://schemas.microsoft.com/office/powerpoint/2010/main" val="19143607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vider ">
    <p:spTree>
      <p:nvGrpSpPr>
        <p:cNvPr id="1" name=""/>
        <p:cNvGrpSpPr/>
        <p:nvPr/>
      </p:nvGrpSpPr>
      <p:grpSpPr>
        <a:xfrm>
          <a:off x="0" y="0"/>
          <a:ext cx="0" cy="0"/>
          <a:chOff x="0" y="0"/>
          <a:chExt cx="0" cy="0"/>
        </a:xfrm>
      </p:grpSpPr>
      <p:sp>
        <p:nvSpPr>
          <p:cNvPr id="18" name="Freeform 17">
            <a:extLst>
              <a:ext uri="{FF2B5EF4-FFF2-40B4-BE49-F238E27FC236}">
                <a16:creationId xmlns:a16="http://schemas.microsoft.com/office/drawing/2014/main" id="{9117983E-5A1D-D58C-2E50-99632595F5CF}"/>
              </a:ext>
            </a:extLst>
          </p:cNvPr>
          <p:cNvSpPr/>
          <p:nvPr userDrawn="1"/>
        </p:nvSpPr>
        <p:spPr>
          <a:xfrm rot="16200000" flipH="1">
            <a:off x="6093489" y="-596629"/>
            <a:ext cx="5103775" cy="7046979"/>
          </a:xfrm>
          <a:custGeom>
            <a:avLst/>
            <a:gdLst>
              <a:gd name="connsiteX0" fmla="*/ 0 w 5103775"/>
              <a:gd name="connsiteY0" fmla="*/ 0 h 7046979"/>
              <a:gd name="connsiteX1" fmla="*/ 0 w 5103775"/>
              <a:gd name="connsiteY1" fmla="*/ 1328928 h 7046979"/>
              <a:gd name="connsiteX2" fmla="*/ 0 w 5103775"/>
              <a:gd name="connsiteY2" fmla="*/ 4535643 h 7046979"/>
              <a:gd name="connsiteX3" fmla="*/ 0 w 5103775"/>
              <a:gd name="connsiteY3" fmla="*/ 5864571 h 7046979"/>
              <a:gd name="connsiteX4" fmla="*/ 1069492 w 5103775"/>
              <a:gd name="connsiteY4" fmla="*/ 7046979 h 7046979"/>
              <a:gd name="connsiteX5" fmla="*/ 1509281 w 5103775"/>
              <a:gd name="connsiteY5" fmla="*/ 7046979 h 7046979"/>
              <a:gd name="connsiteX6" fmla="*/ 4663986 w 5103775"/>
              <a:gd name="connsiteY6" fmla="*/ 7046979 h 7046979"/>
              <a:gd name="connsiteX7" fmla="*/ 5103775 w 5103775"/>
              <a:gd name="connsiteY7" fmla="*/ 7046979 h 7046979"/>
              <a:gd name="connsiteX8" fmla="*/ 5103775 w 5103775"/>
              <a:gd name="connsiteY8" fmla="*/ 5718051 h 7046979"/>
              <a:gd name="connsiteX9" fmla="*/ 5103775 w 5103775"/>
              <a:gd name="connsiteY9" fmla="*/ 1892419 h 7046979"/>
              <a:gd name="connsiteX10" fmla="*/ 5103775 w 5103775"/>
              <a:gd name="connsiteY10" fmla="*/ 563491 h 7046979"/>
              <a:gd name="connsiteX11" fmla="*/ 4594096 w 5103775"/>
              <a:gd name="connsiteY11" fmla="*/ 0 h 7046979"/>
              <a:gd name="connsiteX12" fmla="*/ 4154306 w 5103775"/>
              <a:gd name="connsiteY12" fmla="*/ 0 h 7046979"/>
              <a:gd name="connsiteX13" fmla="*/ 439789 w 5103775"/>
              <a:gd name="connsiteY13" fmla="*/ 0 h 7046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03775" h="7046979">
                <a:moveTo>
                  <a:pt x="0" y="0"/>
                </a:moveTo>
                <a:lnTo>
                  <a:pt x="0" y="1328928"/>
                </a:lnTo>
                <a:lnTo>
                  <a:pt x="0" y="4535643"/>
                </a:lnTo>
                <a:lnTo>
                  <a:pt x="0" y="5864571"/>
                </a:lnTo>
                <a:cubicBezTo>
                  <a:pt x="0" y="6516743"/>
                  <a:pt x="479601" y="7046979"/>
                  <a:pt x="1069492" y="7046979"/>
                </a:cubicBezTo>
                <a:lnTo>
                  <a:pt x="1509281" y="7046979"/>
                </a:lnTo>
                <a:lnTo>
                  <a:pt x="4663986" y="7046979"/>
                </a:lnTo>
                <a:lnTo>
                  <a:pt x="5103775" y="7046979"/>
                </a:lnTo>
                <a:lnTo>
                  <a:pt x="5103775" y="5718051"/>
                </a:lnTo>
                <a:lnTo>
                  <a:pt x="5103775" y="1892419"/>
                </a:lnTo>
                <a:lnTo>
                  <a:pt x="5103775" y="563491"/>
                </a:lnTo>
                <a:cubicBezTo>
                  <a:pt x="5103775" y="251262"/>
                  <a:pt x="4874837" y="0"/>
                  <a:pt x="4594096" y="0"/>
                </a:cubicBezTo>
                <a:lnTo>
                  <a:pt x="4154306" y="0"/>
                </a:lnTo>
                <a:lnTo>
                  <a:pt x="439789" y="0"/>
                </a:lnTo>
                <a:close/>
              </a:path>
            </a:pathLst>
          </a:custGeom>
          <a:solidFill>
            <a:srgbClr val="3C3795"/>
          </a:solidFill>
          <a:ln w="24491" cap="flat">
            <a:noFill/>
            <a:prstDash val="solid"/>
            <a:miter/>
          </a:ln>
        </p:spPr>
        <p:txBody>
          <a:bodyPr wrap="square" rtlCol="0" anchor="ctr">
            <a:noAutofit/>
          </a:bodyP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7321888" y="2434188"/>
            <a:ext cx="4846976" cy="2942484"/>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7213582" y="1028198"/>
            <a:ext cx="2066906" cy="583200"/>
          </a:xfrm>
          <a:prstGeom prst="rect">
            <a:avLst/>
          </a:prstGeom>
        </p:spPr>
        <p:txBody>
          <a:bodyPr>
            <a:noAutofit/>
          </a:bodyPr>
          <a:lstStyle>
            <a:lvl1pPr marL="0" indent="0" algn="l">
              <a:buNone/>
              <a:defRPr sz="9000" b="1" i="0">
                <a:solidFill>
                  <a:srgbClr val="22BDBF"/>
                </a:solidFill>
                <a:latin typeface="+mn-lt"/>
              </a:defRPr>
            </a:lvl1pPr>
          </a:lstStyle>
          <a:p>
            <a:pPr lvl="0"/>
            <a:r>
              <a:rPr lang="en-US" dirty="0"/>
              <a:t>01</a:t>
            </a:r>
          </a:p>
        </p:txBody>
      </p:sp>
      <p:sp>
        <p:nvSpPr>
          <p:cNvPr id="2" name="Freeform 1">
            <a:extLst>
              <a:ext uri="{FF2B5EF4-FFF2-40B4-BE49-F238E27FC236}">
                <a16:creationId xmlns:a16="http://schemas.microsoft.com/office/drawing/2014/main" id="{C06BE676-DF7A-511C-6A9E-2F79E4FDCB63}"/>
              </a:ext>
            </a:extLst>
          </p:cNvPr>
          <p:cNvSpPr/>
          <p:nvPr userDrawn="1"/>
        </p:nvSpPr>
        <p:spPr>
          <a:xfrm rot="10800000">
            <a:off x="8537712" y="1903104"/>
            <a:ext cx="3636000" cy="72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gradFill>
            <a:gsLst>
              <a:gs pos="0">
                <a:srgbClr val="E8068C"/>
              </a:gs>
              <a:gs pos="100000">
                <a:srgbClr val="22BDBF"/>
              </a:gs>
              <a:gs pos="45000">
                <a:srgbClr val="3C3795"/>
              </a:gs>
            </a:gsLst>
            <a:lin ang="0" scaled="0"/>
          </a:gradFill>
          <a:ln w="24491" cap="flat">
            <a:noFill/>
            <a:prstDash val="solid"/>
            <a:miter/>
          </a:ln>
        </p:spPr>
        <p:txBody>
          <a:bodyPr rtlCol="0" anchor="ctr"/>
          <a:lstStyle/>
          <a:p>
            <a:endParaRPr lang="en-US"/>
          </a:p>
        </p:txBody>
      </p:sp>
      <p:sp>
        <p:nvSpPr>
          <p:cNvPr id="3" name="Graphic 7">
            <a:extLst>
              <a:ext uri="{FF2B5EF4-FFF2-40B4-BE49-F238E27FC236}">
                <a16:creationId xmlns:a16="http://schemas.microsoft.com/office/drawing/2014/main" id="{C61FF0ED-691C-D18D-82D1-B25F1E85D496}"/>
              </a:ext>
            </a:extLst>
          </p:cNvPr>
          <p:cNvSpPr/>
          <p:nvPr userDrawn="1"/>
        </p:nvSpPr>
        <p:spPr>
          <a:xfrm>
            <a:off x="4358720" y="0"/>
            <a:ext cx="2565016" cy="2084294"/>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9" name="Picture Placeholder 11">
            <a:extLst>
              <a:ext uri="{FF2B5EF4-FFF2-40B4-BE49-F238E27FC236}">
                <a16:creationId xmlns:a16="http://schemas.microsoft.com/office/drawing/2014/main" id="{60E28B17-2380-A189-D6D3-DF250E1E4FA0}"/>
              </a:ext>
            </a:extLst>
          </p:cNvPr>
          <p:cNvSpPr>
            <a:spLocks noGrp="1"/>
          </p:cNvSpPr>
          <p:nvPr>
            <p:ph type="pic" sz="quarter" idx="43"/>
          </p:nvPr>
        </p:nvSpPr>
        <p:spPr>
          <a:xfrm flipH="1">
            <a:off x="0" y="1311086"/>
            <a:ext cx="6609125" cy="4669090"/>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Tree>
    <p:extLst>
      <p:ext uri="{BB962C8B-B14F-4D97-AF65-F5344CB8AC3E}">
        <p14:creationId xmlns:p14="http://schemas.microsoft.com/office/powerpoint/2010/main" val="2204121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Divider ">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30A2A13F-EF04-FC3F-2878-FD14C2DB2BF6}"/>
              </a:ext>
            </a:extLst>
          </p:cNvPr>
          <p:cNvSpPr/>
          <p:nvPr userDrawn="1"/>
        </p:nvSpPr>
        <p:spPr>
          <a:xfrm rot="16200000" flipH="1">
            <a:off x="4762216" y="-378112"/>
            <a:ext cx="5179837" cy="7152000"/>
          </a:xfrm>
          <a:custGeom>
            <a:avLst/>
            <a:gdLst>
              <a:gd name="connsiteX0" fmla="*/ 0 w 5103775"/>
              <a:gd name="connsiteY0" fmla="*/ 0 h 7046979"/>
              <a:gd name="connsiteX1" fmla="*/ 0 w 5103775"/>
              <a:gd name="connsiteY1" fmla="*/ 1328928 h 7046979"/>
              <a:gd name="connsiteX2" fmla="*/ 0 w 5103775"/>
              <a:gd name="connsiteY2" fmla="*/ 4535643 h 7046979"/>
              <a:gd name="connsiteX3" fmla="*/ 0 w 5103775"/>
              <a:gd name="connsiteY3" fmla="*/ 5864571 h 7046979"/>
              <a:gd name="connsiteX4" fmla="*/ 1069492 w 5103775"/>
              <a:gd name="connsiteY4" fmla="*/ 7046979 h 7046979"/>
              <a:gd name="connsiteX5" fmla="*/ 1509281 w 5103775"/>
              <a:gd name="connsiteY5" fmla="*/ 7046979 h 7046979"/>
              <a:gd name="connsiteX6" fmla="*/ 4663986 w 5103775"/>
              <a:gd name="connsiteY6" fmla="*/ 7046979 h 7046979"/>
              <a:gd name="connsiteX7" fmla="*/ 5103775 w 5103775"/>
              <a:gd name="connsiteY7" fmla="*/ 7046979 h 7046979"/>
              <a:gd name="connsiteX8" fmla="*/ 5103775 w 5103775"/>
              <a:gd name="connsiteY8" fmla="*/ 5718051 h 7046979"/>
              <a:gd name="connsiteX9" fmla="*/ 5103775 w 5103775"/>
              <a:gd name="connsiteY9" fmla="*/ 1892419 h 7046979"/>
              <a:gd name="connsiteX10" fmla="*/ 5103775 w 5103775"/>
              <a:gd name="connsiteY10" fmla="*/ 563491 h 7046979"/>
              <a:gd name="connsiteX11" fmla="*/ 4594096 w 5103775"/>
              <a:gd name="connsiteY11" fmla="*/ 0 h 7046979"/>
              <a:gd name="connsiteX12" fmla="*/ 4154306 w 5103775"/>
              <a:gd name="connsiteY12" fmla="*/ 0 h 7046979"/>
              <a:gd name="connsiteX13" fmla="*/ 439789 w 5103775"/>
              <a:gd name="connsiteY13" fmla="*/ 0 h 7046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03775" h="7046979">
                <a:moveTo>
                  <a:pt x="0" y="0"/>
                </a:moveTo>
                <a:lnTo>
                  <a:pt x="0" y="1328928"/>
                </a:lnTo>
                <a:lnTo>
                  <a:pt x="0" y="4535643"/>
                </a:lnTo>
                <a:lnTo>
                  <a:pt x="0" y="5864571"/>
                </a:lnTo>
                <a:cubicBezTo>
                  <a:pt x="0" y="6516743"/>
                  <a:pt x="479601" y="7046979"/>
                  <a:pt x="1069492" y="7046979"/>
                </a:cubicBezTo>
                <a:lnTo>
                  <a:pt x="1509281" y="7046979"/>
                </a:lnTo>
                <a:lnTo>
                  <a:pt x="4663986" y="7046979"/>
                </a:lnTo>
                <a:lnTo>
                  <a:pt x="5103775" y="7046979"/>
                </a:lnTo>
                <a:lnTo>
                  <a:pt x="5103775" y="5718051"/>
                </a:lnTo>
                <a:lnTo>
                  <a:pt x="5103775" y="1892419"/>
                </a:lnTo>
                <a:lnTo>
                  <a:pt x="5103775" y="563491"/>
                </a:lnTo>
                <a:cubicBezTo>
                  <a:pt x="5103775" y="251262"/>
                  <a:pt x="4874837" y="0"/>
                  <a:pt x="4594096" y="0"/>
                </a:cubicBezTo>
                <a:lnTo>
                  <a:pt x="4154306" y="0"/>
                </a:lnTo>
                <a:lnTo>
                  <a:pt x="439789" y="0"/>
                </a:lnTo>
                <a:close/>
              </a:path>
            </a:pathLst>
          </a:custGeom>
          <a:solidFill>
            <a:srgbClr val="3C3795"/>
          </a:solidFill>
          <a:ln w="24491" cap="flat">
            <a:noFill/>
            <a:prstDash val="solid"/>
            <a:miter/>
          </a:ln>
        </p:spPr>
        <p:txBody>
          <a:bodyPr wrap="square" rtlCol="0" anchor="ctr">
            <a:noAutofit/>
          </a:bodyPr>
          <a:lstStyle/>
          <a:p>
            <a:endParaRPr lang="en-US"/>
          </a:p>
        </p:txBody>
      </p:sp>
      <p:sp>
        <p:nvSpPr>
          <p:cNvPr id="15" name="Freeform 14">
            <a:extLst>
              <a:ext uri="{FF2B5EF4-FFF2-40B4-BE49-F238E27FC236}">
                <a16:creationId xmlns:a16="http://schemas.microsoft.com/office/drawing/2014/main" id="{4513F20A-844C-1EE4-05B8-0FAF9C6D732F}"/>
              </a:ext>
            </a:extLst>
          </p:cNvPr>
          <p:cNvSpPr/>
          <p:nvPr userDrawn="1"/>
        </p:nvSpPr>
        <p:spPr>
          <a:xfrm rot="16200000" flipH="1">
            <a:off x="6026081" y="-378112"/>
            <a:ext cx="5179837" cy="7152000"/>
          </a:xfrm>
          <a:custGeom>
            <a:avLst/>
            <a:gdLst>
              <a:gd name="connsiteX0" fmla="*/ 0 w 5103775"/>
              <a:gd name="connsiteY0" fmla="*/ 0 h 7046979"/>
              <a:gd name="connsiteX1" fmla="*/ 0 w 5103775"/>
              <a:gd name="connsiteY1" fmla="*/ 1328928 h 7046979"/>
              <a:gd name="connsiteX2" fmla="*/ 0 w 5103775"/>
              <a:gd name="connsiteY2" fmla="*/ 4535643 h 7046979"/>
              <a:gd name="connsiteX3" fmla="*/ 0 w 5103775"/>
              <a:gd name="connsiteY3" fmla="*/ 5864571 h 7046979"/>
              <a:gd name="connsiteX4" fmla="*/ 1069492 w 5103775"/>
              <a:gd name="connsiteY4" fmla="*/ 7046979 h 7046979"/>
              <a:gd name="connsiteX5" fmla="*/ 1509281 w 5103775"/>
              <a:gd name="connsiteY5" fmla="*/ 7046979 h 7046979"/>
              <a:gd name="connsiteX6" fmla="*/ 4663986 w 5103775"/>
              <a:gd name="connsiteY6" fmla="*/ 7046979 h 7046979"/>
              <a:gd name="connsiteX7" fmla="*/ 5103775 w 5103775"/>
              <a:gd name="connsiteY7" fmla="*/ 7046979 h 7046979"/>
              <a:gd name="connsiteX8" fmla="*/ 5103775 w 5103775"/>
              <a:gd name="connsiteY8" fmla="*/ 5718051 h 7046979"/>
              <a:gd name="connsiteX9" fmla="*/ 5103775 w 5103775"/>
              <a:gd name="connsiteY9" fmla="*/ 1892419 h 7046979"/>
              <a:gd name="connsiteX10" fmla="*/ 5103775 w 5103775"/>
              <a:gd name="connsiteY10" fmla="*/ 563491 h 7046979"/>
              <a:gd name="connsiteX11" fmla="*/ 4594096 w 5103775"/>
              <a:gd name="connsiteY11" fmla="*/ 0 h 7046979"/>
              <a:gd name="connsiteX12" fmla="*/ 4154306 w 5103775"/>
              <a:gd name="connsiteY12" fmla="*/ 0 h 7046979"/>
              <a:gd name="connsiteX13" fmla="*/ 439789 w 5103775"/>
              <a:gd name="connsiteY13" fmla="*/ 0 h 7046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03775" h="7046979">
                <a:moveTo>
                  <a:pt x="0" y="0"/>
                </a:moveTo>
                <a:lnTo>
                  <a:pt x="0" y="1328928"/>
                </a:lnTo>
                <a:lnTo>
                  <a:pt x="0" y="4535643"/>
                </a:lnTo>
                <a:lnTo>
                  <a:pt x="0" y="5864571"/>
                </a:lnTo>
                <a:cubicBezTo>
                  <a:pt x="0" y="6516743"/>
                  <a:pt x="479601" y="7046979"/>
                  <a:pt x="1069492" y="7046979"/>
                </a:cubicBezTo>
                <a:lnTo>
                  <a:pt x="1509281" y="7046979"/>
                </a:lnTo>
                <a:lnTo>
                  <a:pt x="4663986" y="7046979"/>
                </a:lnTo>
                <a:lnTo>
                  <a:pt x="5103775" y="7046979"/>
                </a:lnTo>
                <a:lnTo>
                  <a:pt x="5103775" y="5718051"/>
                </a:lnTo>
                <a:lnTo>
                  <a:pt x="5103775" y="1892419"/>
                </a:lnTo>
                <a:lnTo>
                  <a:pt x="5103775" y="563491"/>
                </a:lnTo>
                <a:cubicBezTo>
                  <a:pt x="5103775" y="251262"/>
                  <a:pt x="4874837" y="0"/>
                  <a:pt x="4594096" y="0"/>
                </a:cubicBezTo>
                <a:lnTo>
                  <a:pt x="4154306" y="0"/>
                </a:lnTo>
                <a:lnTo>
                  <a:pt x="439789" y="0"/>
                </a:lnTo>
                <a:close/>
              </a:path>
            </a:pathLst>
          </a:custGeom>
          <a:solidFill>
            <a:srgbClr val="3C3795"/>
          </a:solidFill>
          <a:ln w="24491" cap="flat">
            <a:noFill/>
            <a:prstDash val="solid"/>
            <a:miter/>
          </a:ln>
        </p:spPr>
        <p:txBody>
          <a:bodyPr wrap="square" rtlCol="0" anchor="ctr">
            <a:noAutofit/>
          </a:bodyPr>
          <a:lstStyle/>
          <a:p>
            <a:endParaRPr lang="en-US"/>
          </a:p>
        </p:txBody>
      </p:sp>
      <p:sp>
        <p:nvSpPr>
          <p:cNvPr id="6" name="Text Placeholder 23">
            <a:extLst>
              <a:ext uri="{FF2B5EF4-FFF2-40B4-BE49-F238E27FC236}">
                <a16:creationId xmlns:a16="http://schemas.microsoft.com/office/drawing/2014/main" id="{354863FF-D2AB-BE28-F518-2100E11CE37D}"/>
              </a:ext>
            </a:extLst>
          </p:cNvPr>
          <p:cNvSpPr>
            <a:spLocks noGrp="1"/>
          </p:cNvSpPr>
          <p:nvPr>
            <p:ph type="body" sz="quarter" idx="16" hasCustomPrompt="1"/>
          </p:nvPr>
        </p:nvSpPr>
        <p:spPr>
          <a:xfrm>
            <a:off x="5297322" y="2639356"/>
            <a:ext cx="6320937" cy="2425420"/>
          </a:xfrm>
          <a:prstGeom prst="rect">
            <a:avLst/>
          </a:prstGeom>
        </p:spPr>
        <p:txBody>
          <a:bodyPr>
            <a:normAutofit/>
          </a:bodyPr>
          <a:lstStyle>
            <a:lvl1pPr marL="0" indent="0" algn="l">
              <a:lnSpc>
                <a:spcPts val="4380"/>
              </a:lnSpc>
              <a:spcBef>
                <a:spcPts val="0"/>
              </a:spcBef>
              <a:buNone/>
              <a:defRPr sz="42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65FA150F-7676-48E0-A878-1E7FD58A4ECC}"/>
              </a:ext>
            </a:extLst>
          </p:cNvPr>
          <p:cNvSpPr>
            <a:spLocks noGrp="1"/>
          </p:cNvSpPr>
          <p:nvPr>
            <p:ph type="body" sz="quarter" idx="17" hasCustomPrompt="1"/>
          </p:nvPr>
        </p:nvSpPr>
        <p:spPr>
          <a:xfrm>
            <a:off x="716842" y="1316763"/>
            <a:ext cx="2066906" cy="582221"/>
          </a:xfrm>
          <a:prstGeom prst="rect">
            <a:avLst/>
          </a:prstGeom>
        </p:spPr>
        <p:txBody>
          <a:bodyPr>
            <a:noAutofit/>
          </a:bodyPr>
          <a:lstStyle>
            <a:lvl1pPr marL="0" indent="0" algn="l">
              <a:buNone/>
              <a:defRPr sz="13000" b="1" i="0">
                <a:solidFill>
                  <a:srgbClr val="22BDBF"/>
                </a:solidFill>
                <a:latin typeface="+mn-lt"/>
              </a:defRPr>
            </a:lvl1pPr>
          </a:lstStyle>
          <a:p>
            <a:pPr lvl="0"/>
            <a:r>
              <a:rPr lang="en-US" dirty="0"/>
              <a:t>01</a:t>
            </a:r>
          </a:p>
        </p:txBody>
      </p:sp>
      <p:sp>
        <p:nvSpPr>
          <p:cNvPr id="8" name="Freeform 7">
            <a:extLst>
              <a:ext uri="{FF2B5EF4-FFF2-40B4-BE49-F238E27FC236}">
                <a16:creationId xmlns:a16="http://schemas.microsoft.com/office/drawing/2014/main" id="{3A311361-5F7C-11DC-B716-F7BA8316FC60}"/>
              </a:ext>
            </a:extLst>
          </p:cNvPr>
          <p:cNvSpPr/>
          <p:nvPr userDrawn="1"/>
        </p:nvSpPr>
        <p:spPr>
          <a:xfrm>
            <a:off x="0" y="2892987"/>
            <a:ext cx="504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solidFill>
              <a:srgbClr val="009AC1"/>
            </a:solidFill>
            <a:prstDash val="solid"/>
            <a:miter/>
          </a:ln>
        </p:spPr>
        <p:txBody>
          <a:bodyPr rtlCol="0" anchor="ctr"/>
          <a:lstStyle/>
          <a:p>
            <a:endParaRPr lang="en-US"/>
          </a:p>
        </p:txBody>
      </p:sp>
    </p:spTree>
    <p:extLst>
      <p:ext uri="{BB962C8B-B14F-4D97-AF65-F5344CB8AC3E}">
        <p14:creationId xmlns:p14="http://schemas.microsoft.com/office/powerpoint/2010/main" val="21600945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userDrawn="1">
  <p:cSld name="Qutoe 01">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9D4C1CD9-9D42-AD3D-E8E2-1799AF2BC47F}"/>
              </a:ext>
            </a:extLst>
          </p:cNvPr>
          <p:cNvSpPr/>
          <p:nvPr userDrawn="1"/>
        </p:nvSpPr>
        <p:spPr>
          <a:xfrm>
            <a:off x="-1" y="996287"/>
            <a:ext cx="7001301" cy="4744113"/>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3C3795"/>
          </a:solidFill>
          <a:ln w="3060"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E0F11BD1-E36A-4E27-26C0-878EE093B8DD}"/>
              </a:ext>
            </a:extLst>
          </p:cNvPr>
          <p:cNvSpPr>
            <a:spLocks noGrp="1"/>
          </p:cNvSpPr>
          <p:nvPr>
            <p:ph type="pic" sz="quarter" idx="44" hasCustomPrompt="1"/>
          </p:nvPr>
        </p:nvSpPr>
        <p:spPr>
          <a:xfrm>
            <a:off x="0" y="0"/>
            <a:ext cx="12192000" cy="6858000"/>
          </a:xfrm>
          <a:custGeom>
            <a:avLst/>
            <a:gdLst>
              <a:gd name="csX0" fmla="*/ 0 w 12192000"/>
              <a:gd name="csY0" fmla="*/ 0 h 6858000"/>
              <a:gd name="csX1" fmla="*/ 12192000 w 12192000"/>
              <a:gd name="csY1" fmla="*/ 0 h 6858000"/>
              <a:gd name="csX2" fmla="*/ 12192000 w 12192000"/>
              <a:gd name="csY2" fmla="*/ 6858000 h 6858000"/>
              <a:gd name="csX3" fmla="*/ 0 w 12192000"/>
              <a:gd name="csY3" fmla="*/ 6858000 h 6858000"/>
              <a:gd name="csX4" fmla="*/ 0 w 12192000"/>
              <a:gd name="csY4" fmla="*/ 5740405 h 6858000"/>
              <a:gd name="csX5" fmla="*/ 6096007 w 12192000"/>
              <a:gd name="csY5" fmla="*/ 5740405 h 6858000"/>
              <a:gd name="csX6" fmla="*/ 7001308 w 12192000"/>
              <a:gd name="csY6" fmla="*/ 5740405 h 6858000"/>
              <a:gd name="csX7" fmla="*/ 7001308 w 12192000"/>
              <a:gd name="csY7" fmla="*/ 996287 h 6858000"/>
              <a:gd name="csX8" fmla="*/ 0 w 12192000"/>
              <a:gd name="csY8" fmla="*/ 996287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2192000" h="6858000">
                <a:moveTo>
                  <a:pt x="0" y="0"/>
                </a:moveTo>
                <a:lnTo>
                  <a:pt x="12192000" y="0"/>
                </a:lnTo>
                <a:lnTo>
                  <a:pt x="12192000" y="6858000"/>
                </a:lnTo>
                <a:lnTo>
                  <a:pt x="0" y="6858000"/>
                </a:lnTo>
                <a:lnTo>
                  <a:pt x="0" y="5740405"/>
                </a:lnTo>
                <a:lnTo>
                  <a:pt x="6096007" y="5740405"/>
                </a:lnTo>
                <a:lnTo>
                  <a:pt x="7001308" y="5740405"/>
                </a:lnTo>
                <a:lnTo>
                  <a:pt x="7001308" y="996287"/>
                </a:lnTo>
                <a:lnTo>
                  <a:pt x="0" y="996287"/>
                </a:lnTo>
                <a:close/>
              </a:path>
            </a:pathLst>
          </a:custGeom>
          <a:solidFill>
            <a:schemeClr val="bg1">
              <a:lumMod val="95000"/>
            </a:schemeClr>
          </a:solidFill>
        </p:spPr>
        <p:txBody>
          <a:bodyPr wrap="square">
            <a:noAutofit/>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6" name="Text Placeholder 23">
            <a:extLst>
              <a:ext uri="{FF2B5EF4-FFF2-40B4-BE49-F238E27FC236}">
                <a16:creationId xmlns:a16="http://schemas.microsoft.com/office/drawing/2014/main" id="{8856CC06-AA5E-60D0-885F-F6A6306A42B8}"/>
              </a:ext>
            </a:extLst>
          </p:cNvPr>
          <p:cNvSpPr>
            <a:spLocks noGrp="1"/>
          </p:cNvSpPr>
          <p:nvPr>
            <p:ph type="body" sz="quarter" idx="13" hasCustomPrompt="1"/>
          </p:nvPr>
        </p:nvSpPr>
        <p:spPr>
          <a:xfrm>
            <a:off x="521076" y="1552204"/>
            <a:ext cx="5055171" cy="2635608"/>
          </a:xfrm>
          <a:prstGeom prst="rect">
            <a:avLst/>
          </a:prstGeom>
        </p:spPr>
        <p:txBody>
          <a:bodyPr anchor="ctr">
            <a:normAutofit/>
          </a:bodyPr>
          <a:lstStyle>
            <a:lvl1pPr marL="0" indent="0" algn="ctr">
              <a:buNone/>
              <a:defRPr sz="3000" i="0" baseline="0">
                <a:solidFill>
                  <a:schemeClr val="bg1"/>
                </a:solidFill>
                <a:latin typeface="+mn-lt"/>
              </a:defRPr>
            </a:lvl1pPr>
          </a:lstStyle>
          <a:p>
            <a:pPr lvl="0"/>
            <a:r>
              <a:rPr lang="en-US" dirty="0"/>
              <a:t>Quote Slide</a:t>
            </a:r>
          </a:p>
        </p:txBody>
      </p:sp>
      <p:sp>
        <p:nvSpPr>
          <p:cNvPr id="7" name="Text Placeholder 23">
            <a:extLst>
              <a:ext uri="{FF2B5EF4-FFF2-40B4-BE49-F238E27FC236}">
                <a16:creationId xmlns:a16="http://schemas.microsoft.com/office/drawing/2014/main" id="{3AA70FBA-79D2-C07D-0D32-ED6E69378CA0}"/>
              </a:ext>
            </a:extLst>
          </p:cNvPr>
          <p:cNvSpPr>
            <a:spLocks noGrp="1"/>
          </p:cNvSpPr>
          <p:nvPr>
            <p:ph type="body" sz="quarter" idx="43" hasCustomPrompt="1"/>
          </p:nvPr>
        </p:nvSpPr>
        <p:spPr>
          <a:xfrm>
            <a:off x="521076" y="4401170"/>
            <a:ext cx="5055171" cy="1104445"/>
          </a:xfrm>
          <a:prstGeom prst="rect">
            <a:avLst/>
          </a:prstGeom>
        </p:spPr>
        <p:txBody>
          <a:bodyPr anchor="t">
            <a:normAutofit/>
          </a:bodyPr>
          <a:lstStyle>
            <a:lvl1pPr marL="0" indent="0" algn="ctr">
              <a:buNone/>
              <a:defRPr sz="2400" i="0" baseline="0">
                <a:solidFill>
                  <a:schemeClr val="bg1"/>
                </a:solidFill>
                <a:latin typeface="+mn-lt"/>
              </a:defRPr>
            </a:lvl1pPr>
          </a:lstStyle>
          <a:p>
            <a:pPr lvl="0"/>
            <a:r>
              <a:rPr lang="en-US" dirty="0"/>
              <a:t>Name</a:t>
            </a:r>
          </a:p>
        </p:txBody>
      </p:sp>
    </p:spTree>
    <p:extLst>
      <p:ext uri="{BB962C8B-B14F-4D97-AF65-F5344CB8AC3E}">
        <p14:creationId xmlns:p14="http://schemas.microsoft.com/office/powerpoint/2010/main" val="26993017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Qutoe 02">
    <p:spTree>
      <p:nvGrpSpPr>
        <p:cNvPr id="1" name=""/>
        <p:cNvGrpSpPr/>
        <p:nvPr/>
      </p:nvGrpSpPr>
      <p:grpSpPr>
        <a:xfrm>
          <a:off x="0" y="0"/>
          <a:ext cx="0" cy="0"/>
          <a:chOff x="0" y="0"/>
          <a:chExt cx="0" cy="0"/>
        </a:xfrm>
      </p:grpSpPr>
      <p:sp>
        <p:nvSpPr>
          <p:cNvPr id="21" name="Freeform 20">
            <a:extLst>
              <a:ext uri="{FF2B5EF4-FFF2-40B4-BE49-F238E27FC236}">
                <a16:creationId xmlns:a16="http://schemas.microsoft.com/office/drawing/2014/main" id="{7C01628B-ED43-222A-7FB6-2D514DC803AC}"/>
              </a:ext>
            </a:extLst>
          </p:cNvPr>
          <p:cNvSpPr/>
          <p:nvPr userDrawn="1"/>
        </p:nvSpPr>
        <p:spPr>
          <a:xfrm>
            <a:off x="0" y="178250"/>
            <a:ext cx="4648200" cy="6501501"/>
          </a:xfrm>
          <a:custGeom>
            <a:avLst/>
            <a:gdLst>
              <a:gd name="connsiteX0" fmla="*/ 1397450 w 4648200"/>
              <a:gd name="connsiteY0" fmla="*/ 0 h 6501501"/>
              <a:gd name="connsiteX1" fmla="*/ 4648200 w 4648200"/>
              <a:gd name="connsiteY1" fmla="*/ 3250751 h 6501501"/>
              <a:gd name="connsiteX2" fmla="*/ 1397450 w 4648200"/>
              <a:gd name="connsiteY2" fmla="*/ 6501501 h 6501501"/>
              <a:gd name="connsiteX3" fmla="*/ 205481 w 4648200"/>
              <a:gd name="connsiteY3" fmla="*/ 6276018 h 6501501"/>
              <a:gd name="connsiteX4" fmla="*/ 0 w 4648200"/>
              <a:gd name="connsiteY4" fmla="*/ 6186141 h 6501501"/>
              <a:gd name="connsiteX5" fmla="*/ 0 w 4648200"/>
              <a:gd name="connsiteY5" fmla="*/ 315361 h 6501501"/>
              <a:gd name="connsiteX6" fmla="*/ 205481 w 4648200"/>
              <a:gd name="connsiteY6" fmla="*/ 225483 h 6501501"/>
              <a:gd name="connsiteX7" fmla="*/ 1397450 w 4648200"/>
              <a:gd name="connsiteY7" fmla="*/ 0 h 6501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48200" h="6501501">
                <a:moveTo>
                  <a:pt x="1397450" y="0"/>
                </a:moveTo>
                <a:cubicBezTo>
                  <a:pt x="3192789" y="0"/>
                  <a:pt x="4648200" y="1455411"/>
                  <a:pt x="4648200" y="3250751"/>
                </a:cubicBezTo>
                <a:cubicBezTo>
                  <a:pt x="4648200" y="5046090"/>
                  <a:pt x="3192789" y="6501501"/>
                  <a:pt x="1397450" y="6501501"/>
                </a:cubicBezTo>
                <a:cubicBezTo>
                  <a:pt x="976667" y="6501501"/>
                  <a:pt x="574557" y="6421553"/>
                  <a:pt x="205481" y="6276018"/>
                </a:cubicBezTo>
                <a:lnTo>
                  <a:pt x="0" y="6186141"/>
                </a:lnTo>
                <a:lnTo>
                  <a:pt x="0" y="315361"/>
                </a:lnTo>
                <a:lnTo>
                  <a:pt x="205481" y="225483"/>
                </a:lnTo>
                <a:cubicBezTo>
                  <a:pt x="574557" y="79948"/>
                  <a:pt x="976667" y="0"/>
                  <a:pt x="1397450" y="0"/>
                </a:cubicBezTo>
                <a:close/>
              </a:path>
            </a:pathLst>
          </a:cu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Picture Placeholder 19">
            <a:extLst>
              <a:ext uri="{FF2B5EF4-FFF2-40B4-BE49-F238E27FC236}">
                <a16:creationId xmlns:a16="http://schemas.microsoft.com/office/drawing/2014/main" id="{104E34E3-DA4E-EDD3-87F8-C886A946830B}"/>
              </a:ext>
            </a:extLst>
          </p:cNvPr>
          <p:cNvSpPr>
            <a:spLocks noGrp="1"/>
          </p:cNvSpPr>
          <p:nvPr>
            <p:ph type="pic" sz="quarter" idx="44"/>
          </p:nvPr>
        </p:nvSpPr>
        <p:spPr>
          <a:xfrm>
            <a:off x="2621740" y="418686"/>
            <a:ext cx="9189260" cy="6020628"/>
          </a:xfrm>
          <a:custGeom>
            <a:avLst/>
            <a:gdLst>
              <a:gd name="connsiteX0" fmla="*/ 0 w 9189260"/>
              <a:gd name="connsiteY0" fmla="*/ 0 h 6020628"/>
              <a:gd name="connsiteX1" fmla="*/ 2483660 w 9189260"/>
              <a:gd name="connsiteY1" fmla="*/ 0 h 6020628"/>
              <a:gd name="connsiteX2" fmla="*/ 3298846 w 9189260"/>
              <a:gd name="connsiteY2" fmla="*/ 0 h 6020628"/>
              <a:gd name="connsiteX3" fmla="*/ 8023246 w 9189260"/>
              <a:gd name="connsiteY3" fmla="*/ 0 h 6020628"/>
              <a:gd name="connsiteX4" fmla="*/ 9189260 w 9189260"/>
              <a:gd name="connsiteY4" fmla="*/ 1165679 h 6020628"/>
              <a:gd name="connsiteX5" fmla="*/ 9189260 w 9189260"/>
              <a:gd name="connsiteY5" fmla="*/ 6020628 h 6020628"/>
              <a:gd name="connsiteX6" fmla="*/ 4464860 w 9189260"/>
              <a:gd name="connsiteY6" fmla="*/ 6020628 h 6020628"/>
              <a:gd name="connsiteX7" fmla="*/ 4195861 w 9189260"/>
              <a:gd name="connsiteY7" fmla="*/ 6020628 h 6020628"/>
              <a:gd name="connsiteX8" fmla="*/ 2 w 9189260"/>
              <a:gd name="connsiteY8" fmla="*/ 6020628 h 6020628"/>
              <a:gd name="connsiteX9" fmla="*/ 41049 w 9189260"/>
              <a:gd name="connsiteY9" fmla="*/ 6005605 h 6020628"/>
              <a:gd name="connsiteX10" fmla="*/ 2026460 w 9189260"/>
              <a:gd name="connsiteY10" fmla="*/ 3010315 h 6020628"/>
              <a:gd name="connsiteX11" fmla="*/ 41049 w 9189260"/>
              <a:gd name="connsiteY11" fmla="*/ 15024 h 602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189260" h="6020628">
                <a:moveTo>
                  <a:pt x="0" y="0"/>
                </a:moveTo>
                <a:lnTo>
                  <a:pt x="2483660" y="0"/>
                </a:lnTo>
                <a:lnTo>
                  <a:pt x="3298846" y="0"/>
                </a:lnTo>
                <a:lnTo>
                  <a:pt x="8023246" y="0"/>
                </a:lnTo>
                <a:cubicBezTo>
                  <a:pt x="8667625" y="0"/>
                  <a:pt x="9189260" y="521488"/>
                  <a:pt x="9189260" y="1165679"/>
                </a:cubicBezTo>
                <a:lnTo>
                  <a:pt x="9189260" y="6020628"/>
                </a:lnTo>
                <a:lnTo>
                  <a:pt x="4464860" y="6020628"/>
                </a:lnTo>
                <a:lnTo>
                  <a:pt x="4195861" y="6020628"/>
                </a:lnTo>
                <a:lnTo>
                  <a:pt x="2" y="6020628"/>
                </a:lnTo>
                <a:lnTo>
                  <a:pt x="41049" y="6005605"/>
                </a:lnTo>
                <a:cubicBezTo>
                  <a:pt x="1207792" y="5512114"/>
                  <a:pt x="2026460" y="4356819"/>
                  <a:pt x="2026460" y="3010315"/>
                </a:cubicBezTo>
                <a:cubicBezTo>
                  <a:pt x="2026460" y="1663810"/>
                  <a:pt x="1207792" y="508515"/>
                  <a:pt x="41049" y="15024"/>
                </a:cubicBez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10" name="Text Placeholder 23">
            <a:extLst>
              <a:ext uri="{FF2B5EF4-FFF2-40B4-BE49-F238E27FC236}">
                <a16:creationId xmlns:a16="http://schemas.microsoft.com/office/drawing/2014/main" id="{BE8EAB53-BF68-9C68-FA62-22394185DA73}"/>
              </a:ext>
            </a:extLst>
          </p:cNvPr>
          <p:cNvSpPr>
            <a:spLocks noGrp="1"/>
          </p:cNvSpPr>
          <p:nvPr>
            <p:ph type="body" sz="quarter" idx="13" hasCustomPrompt="1"/>
          </p:nvPr>
        </p:nvSpPr>
        <p:spPr>
          <a:xfrm>
            <a:off x="0" y="2026920"/>
            <a:ext cx="4386204" cy="2176132"/>
          </a:xfrm>
          <a:prstGeom prst="rect">
            <a:avLst/>
          </a:prstGeom>
        </p:spPr>
        <p:txBody>
          <a:bodyPr anchor="ctr">
            <a:normAutofit/>
          </a:bodyPr>
          <a:lstStyle>
            <a:lvl1pPr marL="0" indent="0" algn="ctr">
              <a:buNone/>
              <a:defRPr sz="3000" i="0" baseline="0">
                <a:solidFill>
                  <a:schemeClr val="bg1"/>
                </a:solidFill>
                <a:latin typeface="+mn-lt"/>
              </a:defRPr>
            </a:lvl1pPr>
          </a:lstStyle>
          <a:p>
            <a:pPr lvl="0"/>
            <a:r>
              <a:rPr lang="en-US" dirty="0"/>
              <a:t>Quote Slide</a:t>
            </a:r>
          </a:p>
        </p:txBody>
      </p:sp>
      <p:sp>
        <p:nvSpPr>
          <p:cNvPr id="11" name="Text Placeholder 23">
            <a:extLst>
              <a:ext uri="{FF2B5EF4-FFF2-40B4-BE49-F238E27FC236}">
                <a16:creationId xmlns:a16="http://schemas.microsoft.com/office/drawing/2014/main" id="{7F98E1EE-3061-82D3-24C9-76C2FB6211BB}"/>
              </a:ext>
            </a:extLst>
          </p:cNvPr>
          <p:cNvSpPr>
            <a:spLocks noGrp="1"/>
          </p:cNvSpPr>
          <p:nvPr>
            <p:ph type="body" sz="quarter" idx="43" hasCustomPrompt="1"/>
          </p:nvPr>
        </p:nvSpPr>
        <p:spPr>
          <a:xfrm>
            <a:off x="0" y="4608952"/>
            <a:ext cx="4386204" cy="911903"/>
          </a:xfrm>
          <a:prstGeom prst="rect">
            <a:avLst/>
          </a:prstGeom>
        </p:spPr>
        <p:txBody>
          <a:bodyPr anchor="t">
            <a:normAutofit/>
          </a:bodyPr>
          <a:lstStyle>
            <a:lvl1pPr marL="0" indent="0" algn="ctr">
              <a:buNone/>
              <a:defRPr sz="2400" i="0" baseline="0">
                <a:solidFill>
                  <a:schemeClr val="bg1"/>
                </a:solidFill>
                <a:latin typeface="+mn-lt"/>
              </a:defRPr>
            </a:lvl1pPr>
          </a:lstStyle>
          <a:p>
            <a:pPr lvl="0"/>
            <a:r>
              <a:rPr lang="en-US" dirty="0"/>
              <a:t>Name</a:t>
            </a:r>
          </a:p>
        </p:txBody>
      </p:sp>
    </p:spTree>
    <p:extLst>
      <p:ext uri="{BB962C8B-B14F-4D97-AF65-F5344CB8AC3E}">
        <p14:creationId xmlns:p14="http://schemas.microsoft.com/office/powerpoint/2010/main" val="1142906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2EC81B2-D356-138E-38D6-C04867EDB5E0}"/>
              </a:ext>
            </a:extLst>
          </p:cNvPr>
          <p:cNvSpPr txBox="1"/>
          <p:nvPr userDrawn="1"/>
        </p:nvSpPr>
        <p:spPr>
          <a:xfrm>
            <a:off x="393744" y="6405963"/>
            <a:ext cx="3778622" cy="246221"/>
          </a:xfrm>
          <a:prstGeom prst="rect">
            <a:avLst/>
          </a:prstGeom>
          <a:noFill/>
        </p:spPr>
        <p:txBody>
          <a:bodyPr wrap="square">
            <a:spAutoFit/>
          </a:bodyPr>
          <a:lstStyle/>
          <a:p>
            <a:r>
              <a:rPr lang="en-US" sz="1000" kern="1000" spc="250" baseline="0" dirty="0">
                <a:solidFill>
                  <a:srgbClr val="22BDBF"/>
                </a:solidFill>
              </a:rPr>
              <a:t>AI Skills, Powered by Values</a:t>
            </a: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68" r:id="rId2"/>
    <p:sldLayoutId id="2147483829" r:id="rId3"/>
    <p:sldLayoutId id="2147483842" r:id="rId4"/>
    <p:sldLayoutId id="2147483886" r:id="rId5"/>
    <p:sldLayoutId id="2147483861" r:id="rId6"/>
    <p:sldLayoutId id="2147483887" r:id="rId7"/>
    <p:sldLayoutId id="2147483882" r:id="rId8"/>
    <p:sldLayoutId id="2147483884" r:id="rId9"/>
    <p:sldLayoutId id="2147483885" r:id="rId10"/>
    <p:sldLayoutId id="2147483880" r:id="rId11"/>
    <p:sldLayoutId id="2147483879" r:id="rId12"/>
    <p:sldLayoutId id="2147483878" r:id="rId13"/>
    <p:sldLayoutId id="2147483877" r:id="rId14"/>
    <p:sldLayoutId id="2147483841" r:id="rId15"/>
    <p:sldLayoutId id="2147483840" r:id="rId16"/>
    <p:sldLayoutId id="2147483833" r:id="rId17"/>
    <p:sldLayoutId id="2147483847" r:id="rId18"/>
    <p:sldLayoutId id="2147483853" r:id="rId19"/>
    <p:sldLayoutId id="2147483888" r:id="rId2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hyperlink" Target="https://valuesai.eu/" TargetMode="External"/><Relationship Id="rId5" Type="http://schemas.openxmlformats.org/officeDocument/2006/relationships/image" Target="../media/image2.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8.xml"/><Relationship Id="rId6" Type="http://schemas.openxmlformats.org/officeDocument/2006/relationships/slide" Target="slide6.xml"/><Relationship Id="rId5" Type="http://schemas.openxmlformats.org/officeDocument/2006/relationships/slide" Target="slide4.xml"/><Relationship Id="rId4" Type="http://schemas.microsoft.com/office/2007/relationships/hdphoto" Target="../media/hdphoto1.wdp"/></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slide" Target="slide20.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slide" Target="slide26.xml"/><Relationship Id="rId7" Type="http://schemas.openxmlformats.org/officeDocument/2006/relationships/slide" Target="slide30.xml"/><Relationship Id="rId2" Type="http://schemas.openxmlformats.org/officeDocument/2006/relationships/slide" Target="slide13.xml"/><Relationship Id="rId1" Type="http://schemas.openxmlformats.org/officeDocument/2006/relationships/slideLayout" Target="../slideLayouts/slideLayout2.xml"/><Relationship Id="rId6" Type="http://schemas.openxmlformats.org/officeDocument/2006/relationships/slide" Target="slide15.xml"/><Relationship Id="rId5" Type="http://schemas.openxmlformats.org/officeDocument/2006/relationships/slide" Target="slide28.xml"/><Relationship Id="rId4" Type="http://schemas.openxmlformats.org/officeDocument/2006/relationships/slide" Target="slide1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slide" Target="slide32.xml"/><Relationship Id="rId7" Type="http://schemas.openxmlformats.org/officeDocument/2006/relationships/slide" Target="slide36.xml"/><Relationship Id="rId2" Type="http://schemas.openxmlformats.org/officeDocument/2006/relationships/slide" Target="slide13.xml"/><Relationship Id="rId1" Type="http://schemas.openxmlformats.org/officeDocument/2006/relationships/slideLayout" Target="../slideLayouts/slideLayout2.xml"/><Relationship Id="rId6" Type="http://schemas.openxmlformats.org/officeDocument/2006/relationships/slide" Target="slide15.xml"/><Relationship Id="rId5" Type="http://schemas.openxmlformats.org/officeDocument/2006/relationships/slide" Target="slide34.xml"/><Relationship Id="rId4" Type="http://schemas.openxmlformats.org/officeDocument/2006/relationships/slide" Target="slide1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slide" Target="slide38.xml"/><Relationship Id="rId7" Type="http://schemas.openxmlformats.org/officeDocument/2006/relationships/slide" Target="slide42.xml"/><Relationship Id="rId2" Type="http://schemas.openxmlformats.org/officeDocument/2006/relationships/slide" Target="slide13.xml"/><Relationship Id="rId1" Type="http://schemas.openxmlformats.org/officeDocument/2006/relationships/slideLayout" Target="../slideLayouts/slideLayout2.xml"/><Relationship Id="rId6" Type="http://schemas.openxmlformats.org/officeDocument/2006/relationships/slide" Target="slide15.xml"/><Relationship Id="rId5" Type="http://schemas.openxmlformats.org/officeDocument/2006/relationships/slide" Target="slide40.xml"/><Relationship Id="rId4" Type="http://schemas.openxmlformats.org/officeDocument/2006/relationships/slide" Target="slide1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slide" Target="slide44.xml"/><Relationship Id="rId7" Type="http://schemas.openxmlformats.org/officeDocument/2006/relationships/slide" Target="slide48.xml"/><Relationship Id="rId2" Type="http://schemas.openxmlformats.org/officeDocument/2006/relationships/slide" Target="slide13.xml"/><Relationship Id="rId1" Type="http://schemas.openxmlformats.org/officeDocument/2006/relationships/slideLayout" Target="../slideLayouts/slideLayout2.xml"/><Relationship Id="rId6" Type="http://schemas.openxmlformats.org/officeDocument/2006/relationships/slide" Target="slide15.xml"/><Relationship Id="rId5" Type="http://schemas.openxmlformats.org/officeDocument/2006/relationships/slide" Target="slide46.xml"/><Relationship Id="rId4" Type="http://schemas.openxmlformats.org/officeDocument/2006/relationships/slide" Target="slide1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0.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8" Type="http://schemas.openxmlformats.org/officeDocument/2006/relationships/hyperlink" Target="https://www.facebook.com/ValuesAI" TargetMode="External"/><Relationship Id="rId3" Type="http://schemas.openxmlformats.org/officeDocument/2006/relationships/image" Target="../media/image5.jpeg"/><Relationship Id="rId7" Type="http://schemas.openxmlformats.org/officeDocument/2006/relationships/hyperlink" Target="https://www.instagram.com/values_ai/" TargetMode="External"/><Relationship Id="rId2" Type="http://schemas.openxmlformats.org/officeDocument/2006/relationships/notesSlide" Target="../notesSlides/notesSlide46.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hyperlink" Target="https://valuesai.eu/" TargetMode="External"/><Relationship Id="rId4" Type="http://schemas.openxmlformats.org/officeDocument/2006/relationships/image" Target="../media/image1.png"/><Relationship Id="rId9" Type="http://schemas.openxmlformats.org/officeDocument/2006/relationships/hyperlink" Target="https://www.linkedin.com/company/values-ai/"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sv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44B3201E-ED0E-6627-F8C6-A22EB5978870}"/>
            </a:ext>
          </a:extLst>
        </p:cNvPr>
        <p:cNvGrpSpPr/>
        <p:nvPr/>
      </p:nvGrpSpPr>
      <p:grpSpPr>
        <a:xfrm>
          <a:off x="0" y="0"/>
          <a:ext cx="0" cy="0"/>
          <a:chOff x="0" y="0"/>
          <a:chExt cx="0" cy="0"/>
        </a:xfrm>
      </p:grpSpPr>
      <p:pic>
        <p:nvPicPr>
          <p:cNvPr id="16" name="Picture Placeholder 5">
            <a:extLst>
              <a:ext uri="{FF2B5EF4-FFF2-40B4-BE49-F238E27FC236}">
                <a16:creationId xmlns:a16="http://schemas.microsoft.com/office/drawing/2014/main" id="{4352573C-ED50-B854-CAD4-560D8D316438}"/>
              </a:ext>
            </a:extLst>
          </p:cNvPr>
          <p:cNvPicPr>
            <a:picLocks noChangeAspect="1"/>
          </p:cNvPicPr>
          <p:nvPr/>
        </p:nvPicPr>
        <p:blipFill rotWithShape="1">
          <a:blip r:embed="rId3"/>
          <a:srcRect l="14885" r="14885"/>
          <a:stretch>
            <a:fillRect/>
          </a:stretch>
        </p:blipFill>
        <p:spPr>
          <a:xfrm>
            <a:off x="4463586" y="13206"/>
            <a:ext cx="7062412" cy="4269427"/>
          </a:xfrm>
          <a:prstGeom prst="rect">
            <a:avLst/>
          </a:prstGeom>
          <a:solidFill>
            <a:schemeClr val="bg1">
              <a:lumMod val="85000"/>
            </a:schemeClr>
          </a:solidFill>
          <a:ln>
            <a:noFill/>
          </a:ln>
        </p:spPr>
      </p:pic>
      <p:pic>
        <p:nvPicPr>
          <p:cNvPr id="14" name="Picture 13">
            <a:extLst>
              <a:ext uri="{FF2B5EF4-FFF2-40B4-BE49-F238E27FC236}">
                <a16:creationId xmlns:a16="http://schemas.microsoft.com/office/drawing/2014/main" id="{A5E79A0D-0173-0817-619A-A11F7BFFF755}"/>
              </a:ext>
            </a:extLst>
          </p:cNvPr>
          <p:cNvPicPr>
            <a:picLocks noChangeAspect="1"/>
          </p:cNvPicPr>
          <p:nvPr/>
        </p:nvPicPr>
        <p:blipFill>
          <a:blip r:embed="rId4"/>
          <a:stretch>
            <a:fillRect/>
          </a:stretch>
        </p:blipFill>
        <p:spPr>
          <a:xfrm>
            <a:off x="528509" y="367170"/>
            <a:ext cx="2869656" cy="2041501"/>
          </a:xfrm>
          <a:prstGeom prst="rect">
            <a:avLst/>
          </a:prstGeom>
        </p:spPr>
      </p:pic>
      <p:sp>
        <p:nvSpPr>
          <p:cNvPr id="11" name="Rectangle 10">
            <a:extLst>
              <a:ext uri="{FF2B5EF4-FFF2-40B4-BE49-F238E27FC236}">
                <a16:creationId xmlns:a16="http://schemas.microsoft.com/office/drawing/2014/main" id="{0E9F2CE6-8C66-6947-D99D-FFEAA176ECE2}"/>
              </a:ext>
            </a:extLst>
          </p:cNvPr>
          <p:cNvSpPr/>
          <p:nvPr/>
        </p:nvSpPr>
        <p:spPr>
          <a:xfrm>
            <a:off x="7447051" y="5958237"/>
            <a:ext cx="3738686" cy="504112"/>
          </a:xfrm>
          <a:prstGeom prst="rect">
            <a:avLst/>
          </a:prstGeom>
        </p:spPr>
        <p:txBody>
          <a:bodyPr wrap="square">
            <a:spAutoFit/>
          </a:bodyPr>
          <a:lstStyle/>
          <a:p>
            <a:pPr algn="just" defTabSz="181904" hangingPunct="0">
              <a:lnSpc>
                <a:spcPts val="760"/>
              </a:lnSpc>
              <a:defRPr/>
            </a:pPr>
            <a:r>
              <a:rPr lang="en-US" sz="800" b="0" i="0" dirty="0">
                <a:solidFill>
                  <a:srgbClr val="10153D"/>
                </a:solidFill>
                <a:latin typeface="Calibri" panose="020F0502020204030204" pitchFamily="34" charset="0"/>
                <a:ea typeface="Open Sans" panose="020B0606030504020204" pitchFamily="34" charset="0"/>
                <a:cs typeface="Calibri" panose="020F0502020204030204" pitchFamily="34" charset="0"/>
              </a:rPr>
              <a:t>Co-funded by the European Union. Views and opinions expressed are however those of the author or authors only and do not necessarily reflect those of the European Union or the Foundation for the Development of the Education System. Neither the European Union nor the entity providing the grant can be held responsible for them.</a:t>
            </a:r>
          </a:p>
        </p:txBody>
      </p:sp>
      <p:pic>
        <p:nvPicPr>
          <p:cNvPr id="12" name="Picture 11" descr="Co-funded by the European Union logo in png for web usage">
            <a:extLst>
              <a:ext uri="{FF2B5EF4-FFF2-40B4-BE49-F238E27FC236}">
                <a16:creationId xmlns:a16="http://schemas.microsoft.com/office/drawing/2014/main" id="{906B353D-9B87-D69E-976B-80AFE605BAC0}"/>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286764" y="5984648"/>
            <a:ext cx="2160286" cy="451290"/>
          </a:xfrm>
          <a:prstGeom prst="rect">
            <a:avLst/>
          </a:prstGeom>
          <a:noFill/>
          <a:ln>
            <a:noFill/>
          </a:ln>
        </p:spPr>
      </p:pic>
      <p:sp>
        <p:nvSpPr>
          <p:cNvPr id="28" name="Freeform 27">
            <a:extLst>
              <a:ext uri="{FF2B5EF4-FFF2-40B4-BE49-F238E27FC236}">
                <a16:creationId xmlns:a16="http://schemas.microsoft.com/office/drawing/2014/main" id="{49AB6639-FD05-1C92-970B-76DFE1892055}"/>
              </a:ext>
            </a:extLst>
          </p:cNvPr>
          <p:cNvSpPr/>
          <p:nvPr/>
        </p:nvSpPr>
        <p:spPr>
          <a:xfrm rot="5400000">
            <a:off x="5210044" y="-742183"/>
            <a:ext cx="5581071" cy="7073989"/>
          </a:xfrm>
          <a:custGeom>
            <a:avLst/>
            <a:gdLst>
              <a:gd name="csX0" fmla="*/ 0 w 3587172"/>
              <a:gd name="csY0" fmla="*/ 7124400 h 7124400"/>
              <a:gd name="csX1" fmla="*/ 0 w 3587172"/>
              <a:gd name="csY1" fmla="*/ 0 h 7124400"/>
              <a:gd name="csX2" fmla="*/ 2479658 w 3587172"/>
              <a:gd name="csY2" fmla="*/ 0 h 7124400"/>
              <a:gd name="csX3" fmla="*/ 2479658 w 3587172"/>
              <a:gd name="csY3" fmla="*/ 12 h 7124400"/>
              <a:gd name="csX4" fmla="*/ 2629177 w 3587172"/>
              <a:gd name="csY4" fmla="*/ 12 h 7124400"/>
              <a:gd name="csX5" fmla="*/ 3587172 w 3587172"/>
              <a:gd name="csY5" fmla="*/ 1379395 h 7124400"/>
              <a:gd name="csX6" fmla="*/ 3587172 w 3587172"/>
              <a:gd name="csY6" fmla="*/ 7124400 h 7124400"/>
              <a:gd name="csX7" fmla="*/ 2479658 w 3587172"/>
              <a:gd name="csY7" fmla="*/ 7124400 h 7124400"/>
              <a:gd name="csX8" fmla="*/ 2461372 w 3587172"/>
              <a:gd name="csY8" fmla="*/ 7124400 h 71244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3587172" h="7124400">
                <a:moveTo>
                  <a:pt x="0" y="7124400"/>
                </a:moveTo>
                <a:lnTo>
                  <a:pt x="0" y="0"/>
                </a:lnTo>
                <a:lnTo>
                  <a:pt x="2479658" y="0"/>
                </a:lnTo>
                <a:lnTo>
                  <a:pt x="2479658" y="12"/>
                </a:lnTo>
                <a:lnTo>
                  <a:pt x="2629177" y="12"/>
                </a:lnTo>
                <a:cubicBezTo>
                  <a:pt x="3158597" y="12"/>
                  <a:pt x="3587172" y="617104"/>
                  <a:pt x="3587172" y="1379395"/>
                </a:cubicBezTo>
                <a:lnTo>
                  <a:pt x="3587172" y="7124400"/>
                </a:lnTo>
                <a:lnTo>
                  <a:pt x="2479658" y="7124400"/>
                </a:lnTo>
                <a:lnTo>
                  <a:pt x="2461372" y="7124400"/>
                </a:lnTo>
                <a:close/>
              </a:path>
            </a:pathLst>
          </a:custGeom>
          <a:gradFill>
            <a:gsLst>
              <a:gs pos="12000">
                <a:srgbClr val="22BDBF">
                  <a:alpha val="39000"/>
                </a:srgbClr>
              </a:gs>
              <a:gs pos="3000">
                <a:srgbClr val="22BDBF">
                  <a:alpha val="39000"/>
                </a:srgbClr>
              </a:gs>
              <a:gs pos="61000">
                <a:srgbClr val="3C3795"/>
              </a:gs>
            </a:gsLst>
            <a:lin ang="0" scaled="0"/>
          </a:gradFill>
          <a:ln w="3598" cap="flat">
            <a:noFill/>
            <a:prstDash val="solid"/>
            <a:miter/>
          </a:ln>
        </p:spPr>
        <p:txBody>
          <a:bodyPr wrap="square" rtlCol="0" anchor="ctr">
            <a:noAutofit/>
          </a:bodyPr>
          <a:lstStyle/>
          <a:p>
            <a:endParaRPr lang="en-US" sz="1800" b="0" i="0" dirty="0">
              <a:latin typeface="Calibri" panose="020F0502020204030204" pitchFamily="34" charset="0"/>
            </a:endParaRPr>
          </a:p>
        </p:txBody>
      </p:sp>
      <p:sp>
        <p:nvSpPr>
          <p:cNvPr id="19" name="Text Placeholder 11">
            <a:extLst>
              <a:ext uri="{FF2B5EF4-FFF2-40B4-BE49-F238E27FC236}">
                <a16:creationId xmlns:a16="http://schemas.microsoft.com/office/drawing/2014/main" id="{38FDCD6A-110B-0718-240E-9458EBE1703D}"/>
              </a:ext>
            </a:extLst>
          </p:cNvPr>
          <p:cNvSpPr txBox="1">
            <a:spLocks/>
          </p:cNvSpPr>
          <p:nvPr/>
        </p:nvSpPr>
        <p:spPr>
          <a:xfrm>
            <a:off x="5286764" y="3001432"/>
            <a:ext cx="6083775" cy="100839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4000" dirty="0">
                <a:solidFill>
                  <a:schemeClr val="bg1"/>
                </a:solidFill>
              </a:rPr>
              <a:t>Final Capstone Module</a:t>
            </a:r>
          </a:p>
        </p:txBody>
      </p:sp>
      <p:sp>
        <p:nvSpPr>
          <p:cNvPr id="26" name="Text Placeholder 11">
            <a:extLst>
              <a:ext uri="{FF2B5EF4-FFF2-40B4-BE49-F238E27FC236}">
                <a16:creationId xmlns:a16="http://schemas.microsoft.com/office/drawing/2014/main" id="{B263F473-E382-655F-799C-F2D2EF0EB90B}"/>
              </a:ext>
            </a:extLst>
          </p:cNvPr>
          <p:cNvSpPr txBox="1">
            <a:spLocks/>
          </p:cNvSpPr>
          <p:nvPr/>
        </p:nvSpPr>
        <p:spPr>
          <a:xfrm>
            <a:off x="5286764" y="4073749"/>
            <a:ext cx="5435599" cy="100839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3000" dirty="0">
                <a:solidFill>
                  <a:srgbClr val="F7FAFF"/>
                </a:solidFill>
                <a:ea typeface="Calibri" panose="020F0502020204030204" pitchFamily="34" charset="0"/>
              </a:rPr>
              <a:t>The AI-assisted apology message</a:t>
            </a:r>
          </a:p>
          <a:p>
            <a:pPr marL="0" indent="0">
              <a:buNone/>
            </a:pPr>
            <a:endParaRPr lang="en-IE" sz="3000" dirty="0">
              <a:solidFill>
                <a:srgbClr val="F7FAFF"/>
              </a:solidFill>
              <a:ea typeface="Calibri" panose="020F0502020204030204" pitchFamily="34" charset="0"/>
            </a:endParaRPr>
          </a:p>
          <a:p>
            <a:pPr marL="0" indent="0">
              <a:buNone/>
            </a:pPr>
            <a:endParaRPr lang="en-IE" sz="3000" dirty="0"/>
          </a:p>
        </p:txBody>
      </p:sp>
      <p:sp>
        <p:nvSpPr>
          <p:cNvPr id="27" name="Freeform 26">
            <a:extLst>
              <a:ext uri="{FF2B5EF4-FFF2-40B4-BE49-F238E27FC236}">
                <a16:creationId xmlns:a16="http://schemas.microsoft.com/office/drawing/2014/main" id="{74EA43A9-ADBF-3DEA-7F52-238E1DD65A90}"/>
              </a:ext>
            </a:extLst>
          </p:cNvPr>
          <p:cNvSpPr/>
          <p:nvPr/>
        </p:nvSpPr>
        <p:spPr>
          <a:xfrm>
            <a:off x="5210564" y="3796683"/>
            <a:ext cx="4536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22BDBF"/>
          </a:solidFill>
          <a:ln w="24491" cap="flat">
            <a:noFill/>
            <a:prstDash val="solid"/>
            <a:miter/>
          </a:ln>
        </p:spPr>
        <p:txBody>
          <a:bodyPr rtlCol="0" anchor="ctr"/>
          <a:lstStyle/>
          <a:p>
            <a:endParaRPr lang="en-US"/>
          </a:p>
        </p:txBody>
      </p:sp>
      <p:grpSp>
        <p:nvGrpSpPr>
          <p:cNvPr id="40" name="Group 39">
            <a:extLst>
              <a:ext uri="{FF2B5EF4-FFF2-40B4-BE49-F238E27FC236}">
                <a16:creationId xmlns:a16="http://schemas.microsoft.com/office/drawing/2014/main" id="{500AABB6-D667-0563-5DC1-E06AF4D48BD3}"/>
              </a:ext>
            </a:extLst>
          </p:cNvPr>
          <p:cNvGrpSpPr/>
          <p:nvPr/>
        </p:nvGrpSpPr>
        <p:grpSpPr>
          <a:xfrm>
            <a:off x="11158657" y="239038"/>
            <a:ext cx="772072" cy="3013655"/>
            <a:chOff x="11156374" y="261723"/>
            <a:chExt cx="856253" cy="3342241"/>
          </a:xfrm>
        </p:grpSpPr>
        <p:sp>
          <p:nvSpPr>
            <p:cNvPr id="41" name="Rectangle 40">
              <a:hlinkClick r:id="rId6"/>
              <a:extLst>
                <a:ext uri="{FF2B5EF4-FFF2-40B4-BE49-F238E27FC236}">
                  <a16:creationId xmlns:a16="http://schemas.microsoft.com/office/drawing/2014/main" id="{AAB99568-EFC5-C869-B80D-3BE37CA079FD}"/>
                </a:ext>
              </a:extLst>
            </p:cNvPr>
            <p:cNvSpPr/>
            <p:nvPr/>
          </p:nvSpPr>
          <p:spPr>
            <a:xfrm rot="16200000">
              <a:off x="9873791" y="1544306"/>
              <a:ext cx="3342241" cy="777075"/>
            </a:xfrm>
            <a:prstGeom prst="rect">
              <a:avLst/>
            </a:prstGeom>
            <a:gradFill>
              <a:gsLst>
                <a:gs pos="100000">
                  <a:srgbClr val="22BDBF"/>
                </a:gs>
                <a:gs pos="49000">
                  <a:srgbClr val="3C3795"/>
                </a:gs>
                <a:gs pos="0">
                  <a:srgbClr val="E8068C"/>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 Placeholder 2">
              <a:extLst>
                <a:ext uri="{FF2B5EF4-FFF2-40B4-BE49-F238E27FC236}">
                  <a16:creationId xmlns:a16="http://schemas.microsoft.com/office/drawing/2014/main" id="{3581ED34-D86A-0907-DC98-1D735383867F}"/>
                </a:ext>
              </a:extLst>
            </p:cNvPr>
            <p:cNvSpPr txBox="1">
              <a:spLocks/>
            </p:cNvSpPr>
            <p:nvPr/>
          </p:nvSpPr>
          <p:spPr>
            <a:xfrm rot="16200000">
              <a:off x="10113502" y="1571809"/>
              <a:ext cx="3067108" cy="731142"/>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dirty="0" err="1">
                  <a:solidFill>
                    <a:schemeClr val="bg1"/>
                  </a:solidFill>
                </a:rPr>
                <a:t>www.</a:t>
              </a:r>
              <a:r>
                <a:rPr lang="en-US" b="1" dirty="0" err="1">
                  <a:solidFill>
                    <a:schemeClr val="bg1"/>
                  </a:solidFill>
                </a:rPr>
                <a:t>valuesai.</a:t>
              </a:r>
              <a:r>
                <a:rPr lang="en-US" dirty="0" err="1">
                  <a:solidFill>
                    <a:schemeClr val="bg1"/>
                  </a:solidFill>
                </a:rPr>
                <a:t>eu</a:t>
              </a:r>
              <a:endParaRPr lang="en-US" dirty="0">
                <a:solidFill>
                  <a:schemeClr val="bg1"/>
                </a:solidFill>
              </a:endParaRPr>
            </a:p>
          </p:txBody>
        </p:sp>
      </p:grpSp>
      <p:sp>
        <p:nvSpPr>
          <p:cNvPr id="43" name="Rectangle 42">
            <a:extLst>
              <a:ext uri="{FF2B5EF4-FFF2-40B4-BE49-F238E27FC236}">
                <a16:creationId xmlns:a16="http://schemas.microsoft.com/office/drawing/2014/main" id="{B5A5D576-8EE7-8883-1E5B-97F7B30A0271}"/>
              </a:ext>
            </a:extLst>
          </p:cNvPr>
          <p:cNvSpPr/>
          <p:nvPr/>
        </p:nvSpPr>
        <p:spPr>
          <a:xfrm>
            <a:off x="0" y="2981707"/>
            <a:ext cx="4800600" cy="888970"/>
          </a:xfrm>
          <a:prstGeom prst="rect">
            <a:avLst/>
          </a:prstGeom>
          <a:gradFill>
            <a:gsLst>
              <a:gs pos="100000">
                <a:srgbClr val="22BDBF"/>
              </a:gs>
              <a:gs pos="49000">
                <a:srgbClr val="3C3795"/>
              </a:gs>
              <a:gs pos="0">
                <a:srgbClr val="E8068C"/>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Text Placeholder 7">
            <a:extLst>
              <a:ext uri="{FF2B5EF4-FFF2-40B4-BE49-F238E27FC236}">
                <a16:creationId xmlns:a16="http://schemas.microsoft.com/office/drawing/2014/main" id="{F40AA1D5-DEC2-78B0-4AAF-AA99A06F6BEA}"/>
              </a:ext>
            </a:extLst>
          </p:cNvPr>
          <p:cNvSpPr txBox="1">
            <a:spLocks/>
          </p:cNvSpPr>
          <p:nvPr/>
        </p:nvSpPr>
        <p:spPr>
          <a:xfrm>
            <a:off x="528509" y="3082553"/>
            <a:ext cx="3311988" cy="53318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4500" b="1" dirty="0">
                <a:solidFill>
                  <a:schemeClr val="bg1"/>
                </a:solidFill>
              </a:rPr>
              <a:t>MODULE 08</a:t>
            </a:r>
          </a:p>
          <a:p>
            <a:endParaRPr lang="en-US" dirty="0"/>
          </a:p>
        </p:txBody>
      </p:sp>
    </p:spTree>
    <p:extLst>
      <p:ext uri="{BB962C8B-B14F-4D97-AF65-F5344CB8AC3E}">
        <p14:creationId xmlns:p14="http://schemas.microsoft.com/office/powerpoint/2010/main" val="9693525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7DF7E9-3DE3-E3ED-06DE-9EAB3470A58E}"/>
            </a:ext>
          </a:extLst>
        </p:cNvPr>
        <p:cNvGrpSpPr/>
        <p:nvPr/>
      </p:nvGrpSpPr>
      <p:grpSpPr>
        <a:xfrm>
          <a:off x="0" y="0"/>
          <a:ext cx="0" cy="0"/>
          <a:chOff x="0" y="0"/>
          <a:chExt cx="0" cy="0"/>
        </a:xfrm>
      </p:grpSpPr>
      <p:sp>
        <p:nvSpPr>
          <p:cNvPr id="40" name="Rectangle 39">
            <a:extLst>
              <a:ext uri="{FF2B5EF4-FFF2-40B4-BE49-F238E27FC236}">
                <a16:creationId xmlns:a16="http://schemas.microsoft.com/office/drawing/2014/main" id="{5D7956B9-3F20-8C0B-DE41-F98FF7395F8A}"/>
              </a:ext>
            </a:extLst>
          </p:cNvPr>
          <p:cNvSpPr/>
          <p:nvPr/>
        </p:nvSpPr>
        <p:spPr>
          <a:xfrm flipH="1" flipV="1">
            <a:off x="0" y="1447800"/>
            <a:ext cx="12185500" cy="1872642"/>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3" name="Graphic 7">
            <a:extLst>
              <a:ext uri="{FF2B5EF4-FFF2-40B4-BE49-F238E27FC236}">
                <a16:creationId xmlns:a16="http://schemas.microsoft.com/office/drawing/2014/main" id="{0FAE37E8-EEFA-8217-57D0-E77B06A54653}"/>
              </a:ext>
            </a:extLst>
          </p:cNvPr>
          <p:cNvSpPr/>
          <p:nvPr/>
        </p:nvSpPr>
        <p:spPr>
          <a:xfrm>
            <a:off x="9509642" y="423678"/>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grpSp>
        <p:nvGrpSpPr>
          <p:cNvPr id="8" name="Google Shape;1272;p35">
            <a:extLst>
              <a:ext uri="{FF2B5EF4-FFF2-40B4-BE49-F238E27FC236}">
                <a16:creationId xmlns:a16="http://schemas.microsoft.com/office/drawing/2014/main" id="{BAC00F61-9721-6AC7-20B2-DB508E5EF668}"/>
              </a:ext>
            </a:extLst>
          </p:cNvPr>
          <p:cNvGrpSpPr/>
          <p:nvPr/>
        </p:nvGrpSpPr>
        <p:grpSpPr>
          <a:xfrm>
            <a:off x="1535672" y="2367539"/>
            <a:ext cx="2041876" cy="2043422"/>
            <a:chOff x="836677" y="2561257"/>
            <a:chExt cx="736471" cy="737029"/>
          </a:xfrm>
        </p:grpSpPr>
        <p:sp>
          <p:nvSpPr>
            <p:cNvPr id="12" name="Google Shape;1273;p35">
              <a:extLst>
                <a:ext uri="{FF2B5EF4-FFF2-40B4-BE49-F238E27FC236}">
                  <a16:creationId xmlns:a16="http://schemas.microsoft.com/office/drawing/2014/main" id="{14C7F0E5-983D-45AC-49C5-6883B8A874F4}"/>
                </a:ext>
              </a:extLst>
            </p:cNvPr>
            <p:cNvSpPr/>
            <p:nvPr/>
          </p:nvSpPr>
          <p:spPr>
            <a:xfrm>
              <a:off x="836677" y="2561257"/>
              <a:ext cx="736471" cy="737029"/>
            </a:xfrm>
            <a:custGeom>
              <a:avLst/>
              <a:gdLst/>
              <a:ahLst/>
              <a:cxnLst/>
              <a:rect l="l" t="t" r="r" b="b"/>
              <a:pathLst>
                <a:path w="42247" h="42279" extrusionOk="0">
                  <a:moveTo>
                    <a:pt x="18811" y="0"/>
                  </a:moveTo>
                  <a:cubicBezTo>
                    <a:pt x="18273" y="0"/>
                    <a:pt x="17830" y="412"/>
                    <a:pt x="17798" y="950"/>
                  </a:cubicBezTo>
                  <a:lnTo>
                    <a:pt x="17608" y="3579"/>
                  </a:lnTo>
                  <a:cubicBezTo>
                    <a:pt x="17545" y="3991"/>
                    <a:pt x="17260" y="4371"/>
                    <a:pt x="16816" y="4497"/>
                  </a:cubicBezTo>
                  <a:cubicBezTo>
                    <a:pt x="15264" y="4877"/>
                    <a:pt x="13776" y="5511"/>
                    <a:pt x="12383" y="6334"/>
                  </a:cubicBezTo>
                  <a:cubicBezTo>
                    <a:pt x="12216" y="6431"/>
                    <a:pt x="12032" y="6480"/>
                    <a:pt x="11848" y="6480"/>
                  </a:cubicBezTo>
                  <a:cubicBezTo>
                    <a:pt x="11611" y="6480"/>
                    <a:pt x="11375" y="6399"/>
                    <a:pt x="11179" y="6239"/>
                  </a:cubicBezTo>
                  <a:lnTo>
                    <a:pt x="9216" y="4529"/>
                  </a:lnTo>
                  <a:cubicBezTo>
                    <a:pt x="9030" y="4359"/>
                    <a:pt x="8783" y="4271"/>
                    <a:pt x="8536" y="4271"/>
                  </a:cubicBezTo>
                  <a:cubicBezTo>
                    <a:pt x="8277" y="4271"/>
                    <a:pt x="8016" y="4366"/>
                    <a:pt x="7822" y="4561"/>
                  </a:cubicBezTo>
                  <a:lnTo>
                    <a:pt x="6777" y="5606"/>
                  </a:lnTo>
                  <a:lnTo>
                    <a:pt x="5732" y="6619"/>
                  </a:lnTo>
                  <a:lnTo>
                    <a:pt x="4655" y="7664"/>
                  </a:lnTo>
                  <a:cubicBezTo>
                    <a:pt x="4275" y="8044"/>
                    <a:pt x="4244" y="8678"/>
                    <a:pt x="4592" y="9058"/>
                  </a:cubicBezTo>
                  <a:lnTo>
                    <a:pt x="6302" y="11084"/>
                  </a:lnTo>
                  <a:cubicBezTo>
                    <a:pt x="6587" y="11433"/>
                    <a:pt x="6619" y="11908"/>
                    <a:pt x="6397" y="12288"/>
                  </a:cubicBezTo>
                  <a:cubicBezTo>
                    <a:pt x="5510" y="13745"/>
                    <a:pt x="4845" y="15360"/>
                    <a:pt x="4434" y="17038"/>
                  </a:cubicBezTo>
                  <a:cubicBezTo>
                    <a:pt x="4339" y="17450"/>
                    <a:pt x="3990" y="17798"/>
                    <a:pt x="3547" y="17830"/>
                  </a:cubicBezTo>
                  <a:lnTo>
                    <a:pt x="950" y="18020"/>
                  </a:lnTo>
                  <a:cubicBezTo>
                    <a:pt x="412" y="18052"/>
                    <a:pt x="0" y="18495"/>
                    <a:pt x="0" y="19033"/>
                  </a:cubicBezTo>
                  <a:lnTo>
                    <a:pt x="0" y="23467"/>
                  </a:lnTo>
                  <a:cubicBezTo>
                    <a:pt x="0" y="24005"/>
                    <a:pt x="412" y="24449"/>
                    <a:pt x="950" y="24480"/>
                  </a:cubicBezTo>
                  <a:lnTo>
                    <a:pt x="3579" y="24702"/>
                  </a:lnTo>
                  <a:cubicBezTo>
                    <a:pt x="4022" y="24734"/>
                    <a:pt x="4370" y="25019"/>
                    <a:pt x="4497" y="25462"/>
                  </a:cubicBezTo>
                  <a:cubicBezTo>
                    <a:pt x="4909" y="27109"/>
                    <a:pt x="5574" y="28661"/>
                    <a:pt x="6460" y="30117"/>
                  </a:cubicBezTo>
                  <a:cubicBezTo>
                    <a:pt x="6682" y="30497"/>
                    <a:pt x="6651" y="30972"/>
                    <a:pt x="6365" y="31321"/>
                  </a:cubicBezTo>
                  <a:lnTo>
                    <a:pt x="4719" y="33284"/>
                  </a:lnTo>
                  <a:cubicBezTo>
                    <a:pt x="4370" y="33696"/>
                    <a:pt x="4402" y="34298"/>
                    <a:pt x="4782" y="34678"/>
                  </a:cubicBezTo>
                  <a:lnTo>
                    <a:pt x="5859" y="35723"/>
                  </a:lnTo>
                  <a:lnTo>
                    <a:pt x="6872" y="36768"/>
                  </a:lnTo>
                  <a:lnTo>
                    <a:pt x="7981" y="37813"/>
                  </a:lnTo>
                  <a:cubicBezTo>
                    <a:pt x="8179" y="38011"/>
                    <a:pt x="8437" y="38114"/>
                    <a:pt x="8697" y="38114"/>
                  </a:cubicBezTo>
                  <a:cubicBezTo>
                    <a:pt x="8936" y="38114"/>
                    <a:pt x="9177" y="38027"/>
                    <a:pt x="9374" y="37845"/>
                  </a:cubicBezTo>
                  <a:lnTo>
                    <a:pt x="11338" y="36134"/>
                  </a:lnTo>
                  <a:cubicBezTo>
                    <a:pt x="11537" y="35953"/>
                    <a:pt x="11779" y="35865"/>
                    <a:pt x="12020" y="35865"/>
                  </a:cubicBezTo>
                  <a:cubicBezTo>
                    <a:pt x="12200" y="35865"/>
                    <a:pt x="12379" y="35913"/>
                    <a:pt x="12541" y="36008"/>
                  </a:cubicBezTo>
                  <a:cubicBezTo>
                    <a:pt x="14029" y="36863"/>
                    <a:pt x="15645" y="37496"/>
                    <a:pt x="17323" y="37876"/>
                  </a:cubicBezTo>
                  <a:cubicBezTo>
                    <a:pt x="17766" y="37971"/>
                    <a:pt x="18083" y="38351"/>
                    <a:pt x="18115" y="38795"/>
                  </a:cubicBezTo>
                  <a:lnTo>
                    <a:pt x="18368" y="41392"/>
                  </a:lnTo>
                  <a:cubicBezTo>
                    <a:pt x="18431" y="41898"/>
                    <a:pt x="18875" y="42278"/>
                    <a:pt x="19413" y="42278"/>
                  </a:cubicBezTo>
                  <a:lnTo>
                    <a:pt x="20902" y="42247"/>
                  </a:lnTo>
                  <a:lnTo>
                    <a:pt x="22358" y="42215"/>
                  </a:lnTo>
                  <a:lnTo>
                    <a:pt x="23847" y="42183"/>
                  </a:lnTo>
                  <a:cubicBezTo>
                    <a:pt x="24385" y="42183"/>
                    <a:pt x="24797" y="41772"/>
                    <a:pt x="24829" y="41233"/>
                  </a:cubicBezTo>
                  <a:lnTo>
                    <a:pt x="24987" y="38605"/>
                  </a:lnTo>
                  <a:cubicBezTo>
                    <a:pt x="25019" y="38161"/>
                    <a:pt x="25304" y="37781"/>
                    <a:pt x="25747" y="37655"/>
                  </a:cubicBezTo>
                  <a:cubicBezTo>
                    <a:pt x="27235" y="37243"/>
                    <a:pt x="28692" y="36610"/>
                    <a:pt x="30022" y="35818"/>
                  </a:cubicBezTo>
                  <a:cubicBezTo>
                    <a:pt x="30189" y="35721"/>
                    <a:pt x="30373" y="35672"/>
                    <a:pt x="30557" y="35672"/>
                  </a:cubicBezTo>
                  <a:cubicBezTo>
                    <a:pt x="30794" y="35672"/>
                    <a:pt x="31030" y="35752"/>
                    <a:pt x="31226" y="35913"/>
                  </a:cubicBezTo>
                  <a:lnTo>
                    <a:pt x="33189" y="37591"/>
                  </a:lnTo>
                  <a:cubicBezTo>
                    <a:pt x="33386" y="37742"/>
                    <a:pt x="33625" y="37821"/>
                    <a:pt x="33864" y="37821"/>
                  </a:cubicBezTo>
                  <a:cubicBezTo>
                    <a:pt x="34125" y="37821"/>
                    <a:pt x="34384" y="37727"/>
                    <a:pt x="34583" y="37528"/>
                  </a:cubicBezTo>
                  <a:lnTo>
                    <a:pt x="35659" y="36451"/>
                  </a:lnTo>
                  <a:lnTo>
                    <a:pt x="36704" y="35438"/>
                  </a:lnTo>
                  <a:lnTo>
                    <a:pt x="37750" y="34393"/>
                  </a:lnTo>
                  <a:cubicBezTo>
                    <a:pt x="38130" y="34013"/>
                    <a:pt x="38130" y="33379"/>
                    <a:pt x="37781" y="32999"/>
                  </a:cubicBezTo>
                  <a:lnTo>
                    <a:pt x="36071" y="31004"/>
                  </a:lnTo>
                  <a:cubicBezTo>
                    <a:pt x="35786" y="30687"/>
                    <a:pt x="35723" y="30181"/>
                    <a:pt x="35944" y="29832"/>
                  </a:cubicBezTo>
                  <a:cubicBezTo>
                    <a:pt x="36799" y="28407"/>
                    <a:pt x="37401" y="26855"/>
                    <a:pt x="37813" y="25272"/>
                  </a:cubicBezTo>
                  <a:cubicBezTo>
                    <a:pt x="37908" y="24829"/>
                    <a:pt x="38256" y="24512"/>
                    <a:pt x="38731" y="24480"/>
                  </a:cubicBezTo>
                  <a:lnTo>
                    <a:pt x="41296" y="24259"/>
                  </a:lnTo>
                  <a:cubicBezTo>
                    <a:pt x="41835" y="24227"/>
                    <a:pt x="42247" y="23784"/>
                    <a:pt x="42247" y="23245"/>
                  </a:cubicBezTo>
                  <a:lnTo>
                    <a:pt x="42247" y="18812"/>
                  </a:lnTo>
                  <a:cubicBezTo>
                    <a:pt x="42247" y="18273"/>
                    <a:pt x="41835" y="17830"/>
                    <a:pt x="41296" y="17798"/>
                  </a:cubicBezTo>
                  <a:lnTo>
                    <a:pt x="38668" y="17577"/>
                  </a:lnTo>
                  <a:cubicBezTo>
                    <a:pt x="38225" y="17545"/>
                    <a:pt x="37876" y="17260"/>
                    <a:pt x="37750" y="16848"/>
                  </a:cubicBezTo>
                  <a:cubicBezTo>
                    <a:pt x="37338" y="15296"/>
                    <a:pt x="36736" y="13808"/>
                    <a:pt x="35944" y="12446"/>
                  </a:cubicBezTo>
                  <a:cubicBezTo>
                    <a:pt x="35691" y="12066"/>
                    <a:pt x="35754" y="11559"/>
                    <a:pt x="36039" y="11243"/>
                  </a:cubicBezTo>
                  <a:lnTo>
                    <a:pt x="37750" y="9279"/>
                  </a:lnTo>
                  <a:cubicBezTo>
                    <a:pt x="38098" y="8899"/>
                    <a:pt x="38066" y="8266"/>
                    <a:pt x="37718" y="7886"/>
                  </a:cubicBezTo>
                  <a:lnTo>
                    <a:pt x="36673" y="6841"/>
                  </a:lnTo>
                  <a:lnTo>
                    <a:pt x="35628" y="5764"/>
                  </a:lnTo>
                  <a:lnTo>
                    <a:pt x="34583" y="4719"/>
                  </a:lnTo>
                  <a:cubicBezTo>
                    <a:pt x="34377" y="4496"/>
                    <a:pt x="34106" y="4384"/>
                    <a:pt x="33835" y="4384"/>
                  </a:cubicBezTo>
                  <a:cubicBezTo>
                    <a:pt x="33606" y="4384"/>
                    <a:pt x="33378" y="4464"/>
                    <a:pt x="33189" y="4624"/>
                  </a:cubicBezTo>
                  <a:lnTo>
                    <a:pt x="31162" y="6334"/>
                  </a:lnTo>
                  <a:cubicBezTo>
                    <a:pt x="30984" y="6494"/>
                    <a:pt x="30756" y="6575"/>
                    <a:pt x="30523" y="6575"/>
                  </a:cubicBezTo>
                  <a:cubicBezTo>
                    <a:pt x="30341" y="6575"/>
                    <a:pt x="30157" y="6526"/>
                    <a:pt x="29991" y="6429"/>
                  </a:cubicBezTo>
                  <a:cubicBezTo>
                    <a:pt x="28502" y="5511"/>
                    <a:pt x="26919" y="4846"/>
                    <a:pt x="25240" y="4434"/>
                  </a:cubicBezTo>
                  <a:cubicBezTo>
                    <a:pt x="24797" y="4339"/>
                    <a:pt x="24480" y="3959"/>
                    <a:pt x="24449" y="3516"/>
                  </a:cubicBezTo>
                  <a:lnTo>
                    <a:pt x="24259" y="950"/>
                  </a:lnTo>
                  <a:cubicBezTo>
                    <a:pt x="24195" y="412"/>
                    <a:pt x="23752" y="0"/>
                    <a:pt x="23213" y="0"/>
                  </a:cubicBezTo>
                  <a:close/>
                </a:path>
              </a:pathLst>
            </a:custGeom>
            <a:solidFill>
              <a:srgbClr val="E8068C"/>
            </a:solidFill>
            <a:ln>
              <a:solidFill>
                <a:srgbClr val="E8068C"/>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Calibri" panose="020F0502020204030204" pitchFamily="34" charset="0"/>
                <a:cs typeface="Calibri" panose="020F0502020204030204" pitchFamily="34" charset="0"/>
              </a:endParaRPr>
            </a:p>
          </p:txBody>
        </p:sp>
        <p:sp>
          <p:nvSpPr>
            <p:cNvPr id="13" name="Google Shape;1274;p35">
              <a:extLst>
                <a:ext uri="{FF2B5EF4-FFF2-40B4-BE49-F238E27FC236}">
                  <a16:creationId xmlns:a16="http://schemas.microsoft.com/office/drawing/2014/main" id="{272FB21F-A6D9-EED2-1600-E7F14D9C3095}"/>
                </a:ext>
              </a:extLst>
            </p:cNvPr>
            <p:cNvSpPr/>
            <p:nvPr/>
          </p:nvSpPr>
          <p:spPr>
            <a:xfrm>
              <a:off x="948635" y="2674263"/>
              <a:ext cx="510900" cy="510900"/>
            </a:xfrm>
            <a:prstGeom prst="ellipse">
              <a:avLst/>
            </a:prstGeom>
            <a:solidFill>
              <a:srgbClr val="FFFFFF"/>
            </a:solidFill>
            <a:ln>
              <a:solidFill>
                <a:srgbClr val="E8068C"/>
              </a:solidFill>
            </a:ln>
          </p:spPr>
          <p:txBody>
            <a:bodyPr spcFirstLastPara="1" wrap="square" lIns="91425" tIns="91425" rIns="91425" bIns="91425" anchor="ctr" anchorCtr="0">
              <a:noAutofit/>
            </a:bodyPr>
            <a:lstStyle/>
            <a:p>
              <a:pPr marL="0" lvl="0" indent="0" algn="ctr" rtl="0">
                <a:spcBef>
                  <a:spcPts val="0"/>
                </a:spcBef>
                <a:spcAft>
                  <a:spcPts val="0"/>
                </a:spcAft>
                <a:buNone/>
              </a:pPr>
              <a:endParaRPr sz="1700" spc="-150" dirty="0">
                <a:solidFill>
                  <a:schemeClr val="accent1"/>
                </a:solidFill>
                <a:latin typeface="Calibri" panose="020F0502020204030204" pitchFamily="34" charset="0"/>
                <a:ea typeface="Fira Sans"/>
                <a:cs typeface="Calibri" panose="020F0502020204030204" pitchFamily="34" charset="0"/>
                <a:sym typeface="Fira Sans"/>
              </a:endParaRPr>
            </a:p>
          </p:txBody>
        </p:sp>
      </p:grpSp>
      <p:grpSp>
        <p:nvGrpSpPr>
          <p:cNvPr id="18" name="Google Shape;1282;p35">
            <a:extLst>
              <a:ext uri="{FF2B5EF4-FFF2-40B4-BE49-F238E27FC236}">
                <a16:creationId xmlns:a16="http://schemas.microsoft.com/office/drawing/2014/main" id="{6631A9D5-DCA2-9FD6-6451-7F03456D8815}"/>
              </a:ext>
            </a:extLst>
          </p:cNvPr>
          <p:cNvGrpSpPr/>
          <p:nvPr/>
        </p:nvGrpSpPr>
        <p:grpSpPr>
          <a:xfrm>
            <a:off x="8459607" y="2367540"/>
            <a:ext cx="2041874" cy="2043420"/>
            <a:chOff x="3530407" y="2561257"/>
            <a:chExt cx="736471" cy="737029"/>
          </a:xfrm>
        </p:grpSpPr>
        <p:sp>
          <p:nvSpPr>
            <p:cNvPr id="22" name="Google Shape;1283;p35">
              <a:extLst>
                <a:ext uri="{FF2B5EF4-FFF2-40B4-BE49-F238E27FC236}">
                  <a16:creationId xmlns:a16="http://schemas.microsoft.com/office/drawing/2014/main" id="{D9DCC211-1A34-2E25-45C0-A235A52C1D2B}"/>
                </a:ext>
              </a:extLst>
            </p:cNvPr>
            <p:cNvSpPr/>
            <p:nvPr/>
          </p:nvSpPr>
          <p:spPr>
            <a:xfrm>
              <a:off x="3530407" y="2561257"/>
              <a:ext cx="736471" cy="737029"/>
            </a:xfrm>
            <a:custGeom>
              <a:avLst/>
              <a:gdLst/>
              <a:ahLst/>
              <a:cxnLst/>
              <a:rect l="l" t="t" r="r" b="b"/>
              <a:pathLst>
                <a:path w="42247" h="42279" extrusionOk="0">
                  <a:moveTo>
                    <a:pt x="18811" y="0"/>
                  </a:moveTo>
                  <a:cubicBezTo>
                    <a:pt x="18273" y="0"/>
                    <a:pt x="17830" y="412"/>
                    <a:pt x="17798" y="950"/>
                  </a:cubicBezTo>
                  <a:lnTo>
                    <a:pt x="17608" y="3579"/>
                  </a:lnTo>
                  <a:cubicBezTo>
                    <a:pt x="17545" y="3991"/>
                    <a:pt x="17260" y="4371"/>
                    <a:pt x="16816" y="4497"/>
                  </a:cubicBezTo>
                  <a:cubicBezTo>
                    <a:pt x="15264" y="4877"/>
                    <a:pt x="13776" y="5511"/>
                    <a:pt x="12383" y="6334"/>
                  </a:cubicBezTo>
                  <a:cubicBezTo>
                    <a:pt x="12216" y="6431"/>
                    <a:pt x="12032" y="6480"/>
                    <a:pt x="11848" y="6480"/>
                  </a:cubicBezTo>
                  <a:cubicBezTo>
                    <a:pt x="11611" y="6480"/>
                    <a:pt x="11375" y="6399"/>
                    <a:pt x="11179" y="6239"/>
                  </a:cubicBezTo>
                  <a:lnTo>
                    <a:pt x="9216" y="4529"/>
                  </a:lnTo>
                  <a:cubicBezTo>
                    <a:pt x="9030" y="4359"/>
                    <a:pt x="8783" y="4271"/>
                    <a:pt x="8536" y="4271"/>
                  </a:cubicBezTo>
                  <a:cubicBezTo>
                    <a:pt x="8277" y="4271"/>
                    <a:pt x="8016" y="4366"/>
                    <a:pt x="7822" y="4561"/>
                  </a:cubicBezTo>
                  <a:lnTo>
                    <a:pt x="6777" y="5606"/>
                  </a:lnTo>
                  <a:lnTo>
                    <a:pt x="5732" y="6619"/>
                  </a:lnTo>
                  <a:lnTo>
                    <a:pt x="4655" y="7664"/>
                  </a:lnTo>
                  <a:cubicBezTo>
                    <a:pt x="4275" y="8044"/>
                    <a:pt x="4244" y="8678"/>
                    <a:pt x="4592" y="9058"/>
                  </a:cubicBezTo>
                  <a:lnTo>
                    <a:pt x="6302" y="11084"/>
                  </a:lnTo>
                  <a:cubicBezTo>
                    <a:pt x="6587" y="11433"/>
                    <a:pt x="6619" y="11908"/>
                    <a:pt x="6397" y="12288"/>
                  </a:cubicBezTo>
                  <a:cubicBezTo>
                    <a:pt x="5510" y="13745"/>
                    <a:pt x="4845" y="15360"/>
                    <a:pt x="4434" y="17038"/>
                  </a:cubicBezTo>
                  <a:cubicBezTo>
                    <a:pt x="4339" y="17450"/>
                    <a:pt x="3990" y="17798"/>
                    <a:pt x="3547" y="17830"/>
                  </a:cubicBezTo>
                  <a:lnTo>
                    <a:pt x="950" y="18020"/>
                  </a:lnTo>
                  <a:cubicBezTo>
                    <a:pt x="412" y="18052"/>
                    <a:pt x="0" y="18495"/>
                    <a:pt x="0" y="19033"/>
                  </a:cubicBezTo>
                  <a:lnTo>
                    <a:pt x="0" y="23467"/>
                  </a:lnTo>
                  <a:cubicBezTo>
                    <a:pt x="0" y="24005"/>
                    <a:pt x="412" y="24449"/>
                    <a:pt x="950" y="24480"/>
                  </a:cubicBezTo>
                  <a:lnTo>
                    <a:pt x="3579" y="24702"/>
                  </a:lnTo>
                  <a:cubicBezTo>
                    <a:pt x="4022" y="24734"/>
                    <a:pt x="4370" y="25019"/>
                    <a:pt x="4497" y="25462"/>
                  </a:cubicBezTo>
                  <a:cubicBezTo>
                    <a:pt x="4909" y="27109"/>
                    <a:pt x="5574" y="28661"/>
                    <a:pt x="6460" y="30117"/>
                  </a:cubicBezTo>
                  <a:cubicBezTo>
                    <a:pt x="6682" y="30497"/>
                    <a:pt x="6651" y="30972"/>
                    <a:pt x="6365" y="31321"/>
                  </a:cubicBezTo>
                  <a:lnTo>
                    <a:pt x="4719" y="33284"/>
                  </a:lnTo>
                  <a:cubicBezTo>
                    <a:pt x="4370" y="33696"/>
                    <a:pt x="4402" y="34298"/>
                    <a:pt x="4782" y="34678"/>
                  </a:cubicBezTo>
                  <a:lnTo>
                    <a:pt x="5859" y="35723"/>
                  </a:lnTo>
                  <a:lnTo>
                    <a:pt x="6872" y="36768"/>
                  </a:lnTo>
                  <a:lnTo>
                    <a:pt x="7981" y="37813"/>
                  </a:lnTo>
                  <a:cubicBezTo>
                    <a:pt x="8179" y="38011"/>
                    <a:pt x="8437" y="38114"/>
                    <a:pt x="8697" y="38114"/>
                  </a:cubicBezTo>
                  <a:cubicBezTo>
                    <a:pt x="8936" y="38114"/>
                    <a:pt x="9177" y="38027"/>
                    <a:pt x="9374" y="37845"/>
                  </a:cubicBezTo>
                  <a:lnTo>
                    <a:pt x="11338" y="36134"/>
                  </a:lnTo>
                  <a:cubicBezTo>
                    <a:pt x="11537" y="35953"/>
                    <a:pt x="11779" y="35865"/>
                    <a:pt x="12020" y="35865"/>
                  </a:cubicBezTo>
                  <a:cubicBezTo>
                    <a:pt x="12200" y="35865"/>
                    <a:pt x="12379" y="35913"/>
                    <a:pt x="12541" y="36008"/>
                  </a:cubicBezTo>
                  <a:cubicBezTo>
                    <a:pt x="14029" y="36863"/>
                    <a:pt x="15645" y="37496"/>
                    <a:pt x="17323" y="37876"/>
                  </a:cubicBezTo>
                  <a:cubicBezTo>
                    <a:pt x="17766" y="37971"/>
                    <a:pt x="18083" y="38351"/>
                    <a:pt x="18115" y="38795"/>
                  </a:cubicBezTo>
                  <a:lnTo>
                    <a:pt x="18368" y="41392"/>
                  </a:lnTo>
                  <a:cubicBezTo>
                    <a:pt x="18431" y="41898"/>
                    <a:pt x="18875" y="42278"/>
                    <a:pt x="19413" y="42278"/>
                  </a:cubicBezTo>
                  <a:lnTo>
                    <a:pt x="20902" y="42247"/>
                  </a:lnTo>
                  <a:lnTo>
                    <a:pt x="22358" y="42215"/>
                  </a:lnTo>
                  <a:lnTo>
                    <a:pt x="23847" y="42183"/>
                  </a:lnTo>
                  <a:cubicBezTo>
                    <a:pt x="24385" y="42183"/>
                    <a:pt x="24797" y="41772"/>
                    <a:pt x="24829" y="41233"/>
                  </a:cubicBezTo>
                  <a:lnTo>
                    <a:pt x="24987" y="38605"/>
                  </a:lnTo>
                  <a:cubicBezTo>
                    <a:pt x="25019" y="38161"/>
                    <a:pt x="25304" y="37781"/>
                    <a:pt x="25747" y="37655"/>
                  </a:cubicBezTo>
                  <a:cubicBezTo>
                    <a:pt x="27235" y="37243"/>
                    <a:pt x="28692" y="36610"/>
                    <a:pt x="30022" y="35818"/>
                  </a:cubicBezTo>
                  <a:cubicBezTo>
                    <a:pt x="30189" y="35721"/>
                    <a:pt x="30373" y="35672"/>
                    <a:pt x="30557" y="35672"/>
                  </a:cubicBezTo>
                  <a:cubicBezTo>
                    <a:pt x="30794" y="35672"/>
                    <a:pt x="31030" y="35752"/>
                    <a:pt x="31226" y="35913"/>
                  </a:cubicBezTo>
                  <a:lnTo>
                    <a:pt x="33189" y="37591"/>
                  </a:lnTo>
                  <a:cubicBezTo>
                    <a:pt x="33386" y="37742"/>
                    <a:pt x="33625" y="37821"/>
                    <a:pt x="33864" y="37821"/>
                  </a:cubicBezTo>
                  <a:cubicBezTo>
                    <a:pt x="34125" y="37821"/>
                    <a:pt x="34384" y="37727"/>
                    <a:pt x="34583" y="37528"/>
                  </a:cubicBezTo>
                  <a:lnTo>
                    <a:pt x="35659" y="36451"/>
                  </a:lnTo>
                  <a:lnTo>
                    <a:pt x="36704" y="35438"/>
                  </a:lnTo>
                  <a:lnTo>
                    <a:pt x="37750" y="34393"/>
                  </a:lnTo>
                  <a:cubicBezTo>
                    <a:pt x="38130" y="34013"/>
                    <a:pt x="38130" y="33379"/>
                    <a:pt x="37781" y="32999"/>
                  </a:cubicBezTo>
                  <a:lnTo>
                    <a:pt x="36071" y="31004"/>
                  </a:lnTo>
                  <a:cubicBezTo>
                    <a:pt x="35786" y="30687"/>
                    <a:pt x="35723" y="30181"/>
                    <a:pt x="35944" y="29832"/>
                  </a:cubicBezTo>
                  <a:cubicBezTo>
                    <a:pt x="36799" y="28407"/>
                    <a:pt x="37401" y="26855"/>
                    <a:pt x="37813" y="25272"/>
                  </a:cubicBezTo>
                  <a:cubicBezTo>
                    <a:pt x="37908" y="24829"/>
                    <a:pt x="38256" y="24512"/>
                    <a:pt x="38731" y="24480"/>
                  </a:cubicBezTo>
                  <a:lnTo>
                    <a:pt x="41296" y="24259"/>
                  </a:lnTo>
                  <a:cubicBezTo>
                    <a:pt x="41835" y="24227"/>
                    <a:pt x="42247" y="23784"/>
                    <a:pt x="42247" y="23245"/>
                  </a:cubicBezTo>
                  <a:lnTo>
                    <a:pt x="42247" y="18812"/>
                  </a:lnTo>
                  <a:cubicBezTo>
                    <a:pt x="42247" y="18273"/>
                    <a:pt x="41835" y="17830"/>
                    <a:pt x="41296" y="17798"/>
                  </a:cubicBezTo>
                  <a:lnTo>
                    <a:pt x="38668" y="17577"/>
                  </a:lnTo>
                  <a:cubicBezTo>
                    <a:pt x="38225" y="17545"/>
                    <a:pt x="37876" y="17260"/>
                    <a:pt x="37750" y="16848"/>
                  </a:cubicBezTo>
                  <a:cubicBezTo>
                    <a:pt x="37338" y="15296"/>
                    <a:pt x="36736" y="13808"/>
                    <a:pt x="35944" y="12446"/>
                  </a:cubicBezTo>
                  <a:cubicBezTo>
                    <a:pt x="35691" y="12066"/>
                    <a:pt x="35754" y="11559"/>
                    <a:pt x="36039" y="11243"/>
                  </a:cubicBezTo>
                  <a:lnTo>
                    <a:pt x="37750" y="9279"/>
                  </a:lnTo>
                  <a:cubicBezTo>
                    <a:pt x="38098" y="8899"/>
                    <a:pt x="38066" y="8266"/>
                    <a:pt x="37718" y="7886"/>
                  </a:cubicBezTo>
                  <a:lnTo>
                    <a:pt x="36673" y="6841"/>
                  </a:lnTo>
                  <a:lnTo>
                    <a:pt x="35628" y="5764"/>
                  </a:lnTo>
                  <a:lnTo>
                    <a:pt x="34583" y="4719"/>
                  </a:lnTo>
                  <a:cubicBezTo>
                    <a:pt x="34377" y="4496"/>
                    <a:pt x="34106" y="4384"/>
                    <a:pt x="33835" y="4384"/>
                  </a:cubicBezTo>
                  <a:cubicBezTo>
                    <a:pt x="33606" y="4384"/>
                    <a:pt x="33378" y="4464"/>
                    <a:pt x="33189" y="4624"/>
                  </a:cubicBezTo>
                  <a:lnTo>
                    <a:pt x="31162" y="6334"/>
                  </a:lnTo>
                  <a:cubicBezTo>
                    <a:pt x="30984" y="6494"/>
                    <a:pt x="30756" y="6575"/>
                    <a:pt x="30523" y="6575"/>
                  </a:cubicBezTo>
                  <a:cubicBezTo>
                    <a:pt x="30341" y="6575"/>
                    <a:pt x="30157" y="6526"/>
                    <a:pt x="29991" y="6429"/>
                  </a:cubicBezTo>
                  <a:cubicBezTo>
                    <a:pt x="28502" y="5511"/>
                    <a:pt x="26919" y="4846"/>
                    <a:pt x="25240" y="4434"/>
                  </a:cubicBezTo>
                  <a:cubicBezTo>
                    <a:pt x="24797" y="4339"/>
                    <a:pt x="24480" y="3959"/>
                    <a:pt x="24449" y="3516"/>
                  </a:cubicBezTo>
                  <a:lnTo>
                    <a:pt x="24259" y="950"/>
                  </a:lnTo>
                  <a:cubicBezTo>
                    <a:pt x="24195" y="412"/>
                    <a:pt x="23752" y="0"/>
                    <a:pt x="23213" y="0"/>
                  </a:cubicBezTo>
                  <a:close/>
                </a:path>
              </a:pathLst>
            </a:custGeom>
            <a:solidFill>
              <a:srgbClr val="307EAC"/>
            </a:solidFill>
            <a:ln>
              <a:solidFill>
                <a:srgbClr val="307EAC"/>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Calibri" panose="020F0502020204030204" pitchFamily="34" charset="0"/>
                <a:cs typeface="Calibri" panose="020F0502020204030204" pitchFamily="34" charset="0"/>
              </a:endParaRPr>
            </a:p>
          </p:txBody>
        </p:sp>
        <p:sp>
          <p:nvSpPr>
            <p:cNvPr id="23" name="Google Shape;1284;p35">
              <a:extLst>
                <a:ext uri="{FF2B5EF4-FFF2-40B4-BE49-F238E27FC236}">
                  <a16:creationId xmlns:a16="http://schemas.microsoft.com/office/drawing/2014/main" id="{876D6D6B-79D0-848C-71EA-964680F2DEB0}"/>
                </a:ext>
              </a:extLst>
            </p:cNvPr>
            <p:cNvSpPr/>
            <p:nvPr/>
          </p:nvSpPr>
          <p:spPr>
            <a:xfrm>
              <a:off x="3643185" y="2674263"/>
              <a:ext cx="510900" cy="510900"/>
            </a:xfrm>
            <a:prstGeom prst="ellipse">
              <a:avLst/>
            </a:prstGeom>
            <a:solidFill>
              <a:srgbClr val="FFFFFF"/>
            </a:solidFill>
            <a:ln>
              <a:solidFill>
                <a:srgbClr val="307EAC"/>
              </a:solid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endParaRPr dirty="0">
                <a:solidFill>
                  <a:schemeClr val="accent3"/>
                </a:solidFill>
                <a:latin typeface="Calibri" panose="020F0502020204030204" pitchFamily="34" charset="0"/>
                <a:cs typeface="Calibri" panose="020F0502020204030204" pitchFamily="34" charset="0"/>
              </a:endParaRPr>
            </a:p>
          </p:txBody>
        </p:sp>
      </p:grpSp>
      <p:grpSp>
        <p:nvGrpSpPr>
          <p:cNvPr id="37" name="Google Shape;1301;p35">
            <a:extLst>
              <a:ext uri="{FF2B5EF4-FFF2-40B4-BE49-F238E27FC236}">
                <a16:creationId xmlns:a16="http://schemas.microsoft.com/office/drawing/2014/main" id="{F49F141A-1F05-D9D3-8C40-D47B35910087}"/>
              </a:ext>
            </a:extLst>
          </p:cNvPr>
          <p:cNvGrpSpPr/>
          <p:nvPr/>
        </p:nvGrpSpPr>
        <p:grpSpPr>
          <a:xfrm>
            <a:off x="4892817" y="2367541"/>
            <a:ext cx="2041876" cy="2043422"/>
            <a:chOff x="2183542" y="2561257"/>
            <a:chExt cx="736471" cy="737029"/>
          </a:xfrm>
        </p:grpSpPr>
        <p:sp>
          <p:nvSpPr>
            <p:cNvPr id="41" name="Google Shape;1302;p35">
              <a:extLst>
                <a:ext uri="{FF2B5EF4-FFF2-40B4-BE49-F238E27FC236}">
                  <a16:creationId xmlns:a16="http://schemas.microsoft.com/office/drawing/2014/main" id="{2BE66051-80D2-9B87-BD53-3B08BCF357AC}"/>
                </a:ext>
              </a:extLst>
            </p:cNvPr>
            <p:cNvSpPr/>
            <p:nvPr/>
          </p:nvSpPr>
          <p:spPr>
            <a:xfrm>
              <a:off x="2183542" y="2561257"/>
              <a:ext cx="736471" cy="737029"/>
            </a:xfrm>
            <a:custGeom>
              <a:avLst/>
              <a:gdLst/>
              <a:ahLst/>
              <a:cxnLst/>
              <a:rect l="l" t="t" r="r" b="b"/>
              <a:pathLst>
                <a:path w="42247" h="42279" extrusionOk="0">
                  <a:moveTo>
                    <a:pt x="18811" y="0"/>
                  </a:moveTo>
                  <a:cubicBezTo>
                    <a:pt x="18273" y="0"/>
                    <a:pt x="17830" y="412"/>
                    <a:pt x="17798" y="950"/>
                  </a:cubicBezTo>
                  <a:lnTo>
                    <a:pt x="17608" y="3579"/>
                  </a:lnTo>
                  <a:cubicBezTo>
                    <a:pt x="17545" y="3991"/>
                    <a:pt x="17260" y="4371"/>
                    <a:pt x="16816" y="4497"/>
                  </a:cubicBezTo>
                  <a:cubicBezTo>
                    <a:pt x="15264" y="4877"/>
                    <a:pt x="13776" y="5511"/>
                    <a:pt x="12383" y="6334"/>
                  </a:cubicBezTo>
                  <a:cubicBezTo>
                    <a:pt x="12216" y="6431"/>
                    <a:pt x="12032" y="6480"/>
                    <a:pt x="11848" y="6480"/>
                  </a:cubicBezTo>
                  <a:cubicBezTo>
                    <a:pt x="11611" y="6480"/>
                    <a:pt x="11375" y="6399"/>
                    <a:pt x="11179" y="6239"/>
                  </a:cubicBezTo>
                  <a:lnTo>
                    <a:pt x="9216" y="4529"/>
                  </a:lnTo>
                  <a:cubicBezTo>
                    <a:pt x="9030" y="4359"/>
                    <a:pt x="8783" y="4271"/>
                    <a:pt x="8536" y="4271"/>
                  </a:cubicBezTo>
                  <a:cubicBezTo>
                    <a:pt x="8277" y="4271"/>
                    <a:pt x="8016" y="4366"/>
                    <a:pt x="7822" y="4561"/>
                  </a:cubicBezTo>
                  <a:lnTo>
                    <a:pt x="6777" y="5606"/>
                  </a:lnTo>
                  <a:lnTo>
                    <a:pt x="5732" y="6619"/>
                  </a:lnTo>
                  <a:lnTo>
                    <a:pt x="4655" y="7664"/>
                  </a:lnTo>
                  <a:cubicBezTo>
                    <a:pt x="4275" y="8044"/>
                    <a:pt x="4244" y="8678"/>
                    <a:pt x="4592" y="9058"/>
                  </a:cubicBezTo>
                  <a:lnTo>
                    <a:pt x="6302" y="11084"/>
                  </a:lnTo>
                  <a:cubicBezTo>
                    <a:pt x="6587" y="11433"/>
                    <a:pt x="6619" y="11908"/>
                    <a:pt x="6397" y="12288"/>
                  </a:cubicBezTo>
                  <a:cubicBezTo>
                    <a:pt x="5510" y="13745"/>
                    <a:pt x="4845" y="15360"/>
                    <a:pt x="4434" y="17038"/>
                  </a:cubicBezTo>
                  <a:cubicBezTo>
                    <a:pt x="4339" y="17450"/>
                    <a:pt x="3990" y="17798"/>
                    <a:pt x="3547" y="17830"/>
                  </a:cubicBezTo>
                  <a:lnTo>
                    <a:pt x="950" y="18020"/>
                  </a:lnTo>
                  <a:cubicBezTo>
                    <a:pt x="412" y="18052"/>
                    <a:pt x="0" y="18495"/>
                    <a:pt x="0" y="19033"/>
                  </a:cubicBezTo>
                  <a:lnTo>
                    <a:pt x="0" y="23467"/>
                  </a:lnTo>
                  <a:cubicBezTo>
                    <a:pt x="0" y="24005"/>
                    <a:pt x="412" y="24449"/>
                    <a:pt x="950" y="24480"/>
                  </a:cubicBezTo>
                  <a:lnTo>
                    <a:pt x="3579" y="24702"/>
                  </a:lnTo>
                  <a:cubicBezTo>
                    <a:pt x="4022" y="24734"/>
                    <a:pt x="4370" y="25019"/>
                    <a:pt x="4497" y="25462"/>
                  </a:cubicBezTo>
                  <a:cubicBezTo>
                    <a:pt x="4909" y="27109"/>
                    <a:pt x="5574" y="28661"/>
                    <a:pt x="6460" y="30117"/>
                  </a:cubicBezTo>
                  <a:cubicBezTo>
                    <a:pt x="6682" y="30497"/>
                    <a:pt x="6651" y="30972"/>
                    <a:pt x="6365" y="31321"/>
                  </a:cubicBezTo>
                  <a:lnTo>
                    <a:pt x="4719" y="33284"/>
                  </a:lnTo>
                  <a:cubicBezTo>
                    <a:pt x="4370" y="33696"/>
                    <a:pt x="4402" y="34298"/>
                    <a:pt x="4782" y="34678"/>
                  </a:cubicBezTo>
                  <a:lnTo>
                    <a:pt x="5859" y="35723"/>
                  </a:lnTo>
                  <a:lnTo>
                    <a:pt x="6872" y="36768"/>
                  </a:lnTo>
                  <a:lnTo>
                    <a:pt x="7981" y="37813"/>
                  </a:lnTo>
                  <a:cubicBezTo>
                    <a:pt x="8179" y="38011"/>
                    <a:pt x="8437" y="38114"/>
                    <a:pt x="8697" y="38114"/>
                  </a:cubicBezTo>
                  <a:cubicBezTo>
                    <a:pt x="8936" y="38114"/>
                    <a:pt x="9177" y="38027"/>
                    <a:pt x="9374" y="37845"/>
                  </a:cubicBezTo>
                  <a:lnTo>
                    <a:pt x="11338" y="36134"/>
                  </a:lnTo>
                  <a:cubicBezTo>
                    <a:pt x="11537" y="35953"/>
                    <a:pt x="11779" y="35865"/>
                    <a:pt x="12020" y="35865"/>
                  </a:cubicBezTo>
                  <a:cubicBezTo>
                    <a:pt x="12200" y="35865"/>
                    <a:pt x="12379" y="35913"/>
                    <a:pt x="12541" y="36008"/>
                  </a:cubicBezTo>
                  <a:cubicBezTo>
                    <a:pt x="14029" y="36863"/>
                    <a:pt x="15645" y="37496"/>
                    <a:pt x="17323" y="37876"/>
                  </a:cubicBezTo>
                  <a:cubicBezTo>
                    <a:pt x="17766" y="37971"/>
                    <a:pt x="18083" y="38351"/>
                    <a:pt x="18115" y="38795"/>
                  </a:cubicBezTo>
                  <a:lnTo>
                    <a:pt x="18368" y="41392"/>
                  </a:lnTo>
                  <a:cubicBezTo>
                    <a:pt x="18431" y="41898"/>
                    <a:pt x="18875" y="42278"/>
                    <a:pt x="19413" y="42278"/>
                  </a:cubicBezTo>
                  <a:lnTo>
                    <a:pt x="20902" y="42247"/>
                  </a:lnTo>
                  <a:lnTo>
                    <a:pt x="22358" y="42215"/>
                  </a:lnTo>
                  <a:lnTo>
                    <a:pt x="23847" y="42183"/>
                  </a:lnTo>
                  <a:cubicBezTo>
                    <a:pt x="24385" y="42183"/>
                    <a:pt x="24797" y="41772"/>
                    <a:pt x="24829" y="41233"/>
                  </a:cubicBezTo>
                  <a:lnTo>
                    <a:pt x="24987" y="38605"/>
                  </a:lnTo>
                  <a:cubicBezTo>
                    <a:pt x="25019" y="38161"/>
                    <a:pt x="25304" y="37781"/>
                    <a:pt x="25747" y="37655"/>
                  </a:cubicBezTo>
                  <a:cubicBezTo>
                    <a:pt x="27235" y="37243"/>
                    <a:pt x="28692" y="36610"/>
                    <a:pt x="30022" y="35818"/>
                  </a:cubicBezTo>
                  <a:cubicBezTo>
                    <a:pt x="30189" y="35721"/>
                    <a:pt x="30373" y="35672"/>
                    <a:pt x="30557" y="35672"/>
                  </a:cubicBezTo>
                  <a:cubicBezTo>
                    <a:pt x="30794" y="35672"/>
                    <a:pt x="31030" y="35752"/>
                    <a:pt x="31226" y="35913"/>
                  </a:cubicBezTo>
                  <a:lnTo>
                    <a:pt x="33189" y="37591"/>
                  </a:lnTo>
                  <a:cubicBezTo>
                    <a:pt x="33386" y="37742"/>
                    <a:pt x="33625" y="37821"/>
                    <a:pt x="33864" y="37821"/>
                  </a:cubicBezTo>
                  <a:cubicBezTo>
                    <a:pt x="34125" y="37821"/>
                    <a:pt x="34384" y="37727"/>
                    <a:pt x="34583" y="37528"/>
                  </a:cubicBezTo>
                  <a:lnTo>
                    <a:pt x="35659" y="36451"/>
                  </a:lnTo>
                  <a:lnTo>
                    <a:pt x="36704" y="35438"/>
                  </a:lnTo>
                  <a:lnTo>
                    <a:pt x="37750" y="34393"/>
                  </a:lnTo>
                  <a:cubicBezTo>
                    <a:pt x="38130" y="34013"/>
                    <a:pt x="38130" y="33379"/>
                    <a:pt x="37781" y="32999"/>
                  </a:cubicBezTo>
                  <a:lnTo>
                    <a:pt x="36071" y="31004"/>
                  </a:lnTo>
                  <a:cubicBezTo>
                    <a:pt x="35786" y="30687"/>
                    <a:pt x="35723" y="30181"/>
                    <a:pt x="35944" y="29832"/>
                  </a:cubicBezTo>
                  <a:cubicBezTo>
                    <a:pt x="36799" y="28407"/>
                    <a:pt x="37401" y="26855"/>
                    <a:pt x="37813" y="25272"/>
                  </a:cubicBezTo>
                  <a:cubicBezTo>
                    <a:pt x="37908" y="24829"/>
                    <a:pt x="38256" y="24512"/>
                    <a:pt x="38731" y="24480"/>
                  </a:cubicBezTo>
                  <a:lnTo>
                    <a:pt x="41296" y="24259"/>
                  </a:lnTo>
                  <a:cubicBezTo>
                    <a:pt x="41835" y="24227"/>
                    <a:pt x="42247" y="23784"/>
                    <a:pt x="42247" y="23245"/>
                  </a:cubicBezTo>
                  <a:lnTo>
                    <a:pt x="42247" y="18812"/>
                  </a:lnTo>
                  <a:cubicBezTo>
                    <a:pt x="42247" y="18273"/>
                    <a:pt x="41835" y="17830"/>
                    <a:pt x="41296" y="17798"/>
                  </a:cubicBezTo>
                  <a:lnTo>
                    <a:pt x="38668" y="17577"/>
                  </a:lnTo>
                  <a:cubicBezTo>
                    <a:pt x="38225" y="17545"/>
                    <a:pt x="37876" y="17260"/>
                    <a:pt x="37750" y="16848"/>
                  </a:cubicBezTo>
                  <a:cubicBezTo>
                    <a:pt x="37338" y="15296"/>
                    <a:pt x="36736" y="13808"/>
                    <a:pt x="35944" y="12446"/>
                  </a:cubicBezTo>
                  <a:cubicBezTo>
                    <a:pt x="35691" y="12066"/>
                    <a:pt x="35754" y="11559"/>
                    <a:pt x="36039" y="11243"/>
                  </a:cubicBezTo>
                  <a:lnTo>
                    <a:pt x="37750" y="9279"/>
                  </a:lnTo>
                  <a:cubicBezTo>
                    <a:pt x="38098" y="8899"/>
                    <a:pt x="38066" y="8266"/>
                    <a:pt x="37718" y="7886"/>
                  </a:cubicBezTo>
                  <a:lnTo>
                    <a:pt x="36673" y="6841"/>
                  </a:lnTo>
                  <a:lnTo>
                    <a:pt x="35628" y="5764"/>
                  </a:lnTo>
                  <a:lnTo>
                    <a:pt x="34583" y="4719"/>
                  </a:lnTo>
                  <a:cubicBezTo>
                    <a:pt x="34377" y="4496"/>
                    <a:pt x="34106" y="4384"/>
                    <a:pt x="33835" y="4384"/>
                  </a:cubicBezTo>
                  <a:cubicBezTo>
                    <a:pt x="33606" y="4384"/>
                    <a:pt x="33378" y="4464"/>
                    <a:pt x="33189" y="4624"/>
                  </a:cubicBezTo>
                  <a:lnTo>
                    <a:pt x="31162" y="6334"/>
                  </a:lnTo>
                  <a:cubicBezTo>
                    <a:pt x="30984" y="6494"/>
                    <a:pt x="30756" y="6575"/>
                    <a:pt x="30523" y="6575"/>
                  </a:cubicBezTo>
                  <a:cubicBezTo>
                    <a:pt x="30341" y="6575"/>
                    <a:pt x="30157" y="6526"/>
                    <a:pt x="29991" y="6429"/>
                  </a:cubicBezTo>
                  <a:cubicBezTo>
                    <a:pt x="28502" y="5511"/>
                    <a:pt x="26919" y="4846"/>
                    <a:pt x="25240" y="4434"/>
                  </a:cubicBezTo>
                  <a:cubicBezTo>
                    <a:pt x="24797" y="4339"/>
                    <a:pt x="24480" y="3959"/>
                    <a:pt x="24449" y="3516"/>
                  </a:cubicBezTo>
                  <a:lnTo>
                    <a:pt x="24259" y="950"/>
                  </a:lnTo>
                  <a:cubicBezTo>
                    <a:pt x="24195" y="412"/>
                    <a:pt x="23752" y="0"/>
                    <a:pt x="23213" y="0"/>
                  </a:cubicBezTo>
                  <a:close/>
                </a:path>
              </a:pathLst>
            </a:custGeom>
            <a:solidFill>
              <a:srgbClr val="713293"/>
            </a:solidFill>
            <a:ln>
              <a:solidFill>
                <a:srgbClr val="713293"/>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Calibri" panose="020F0502020204030204" pitchFamily="34" charset="0"/>
                <a:cs typeface="Calibri" panose="020F0502020204030204" pitchFamily="34" charset="0"/>
              </a:endParaRPr>
            </a:p>
          </p:txBody>
        </p:sp>
        <p:sp>
          <p:nvSpPr>
            <p:cNvPr id="42" name="Google Shape;1303;p35">
              <a:extLst>
                <a:ext uri="{FF2B5EF4-FFF2-40B4-BE49-F238E27FC236}">
                  <a16:creationId xmlns:a16="http://schemas.microsoft.com/office/drawing/2014/main" id="{99292571-63F5-5A53-44CC-84345729FEE1}"/>
                </a:ext>
              </a:extLst>
            </p:cNvPr>
            <p:cNvSpPr/>
            <p:nvPr/>
          </p:nvSpPr>
          <p:spPr>
            <a:xfrm>
              <a:off x="2296297" y="2674263"/>
              <a:ext cx="510900" cy="510900"/>
            </a:xfrm>
            <a:prstGeom prst="ellipse">
              <a:avLst/>
            </a:prstGeom>
            <a:solidFill>
              <a:srgbClr val="FFFFFF"/>
            </a:solidFill>
            <a:ln>
              <a:solidFill>
                <a:srgbClr val="713293"/>
              </a:solid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endParaRPr dirty="0">
                <a:solidFill>
                  <a:schemeClr val="accent2"/>
                </a:solidFill>
                <a:latin typeface="Calibri" panose="020F0502020204030204" pitchFamily="34" charset="0"/>
                <a:cs typeface="Calibri" panose="020F0502020204030204" pitchFamily="34" charset="0"/>
              </a:endParaRPr>
            </a:p>
          </p:txBody>
        </p:sp>
      </p:grpSp>
      <p:sp>
        <p:nvSpPr>
          <p:cNvPr id="96" name="Google Shape;1277;p35">
            <a:extLst>
              <a:ext uri="{FF2B5EF4-FFF2-40B4-BE49-F238E27FC236}">
                <a16:creationId xmlns:a16="http://schemas.microsoft.com/office/drawing/2014/main" id="{EB9AAA5A-5B00-8B10-3976-83FF3B1A4633}"/>
              </a:ext>
            </a:extLst>
          </p:cNvPr>
          <p:cNvSpPr txBox="1"/>
          <p:nvPr/>
        </p:nvSpPr>
        <p:spPr>
          <a:xfrm>
            <a:off x="1846078" y="3521704"/>
            <a:ext cx="1416476" cy="570125"/>
          </a:xfrm>
          <a:prstGeom prst="rect">
            <a:avLst/>
          </a:prstGeom>
          <a:noFill/>
          <a:ln>
            <a:noFill/>
          </a:ln>
        </p:spPr>
        <p:txBody>
          <a:bodyPr spcFirstLastPara="1" wrap="square" lIns="91425" tIns="91425" rIns="91425" bIns="91425" anchor="t" anchorCtr="0">
            <a:noAutofit/>
          </a:bodyPr>
          <a:lstStyle/>
          <a:p>
            <a:pPr algn="ctr">
              <a:lnSpc>
                <a:spcPts val="1620"/>
              </a:lnSpc>
            </a:pPr>
            <a:r>
              <a:rPr lang="en-IE" sz="9600" b="1" dirty="0">
                <a:solidFill>
                  <a:srgbClr val="E8068C"/>
                </a:solidFill>
                <a:latin typeface="Calibri" panose="020F0502020204030204" pitchFamily="34" charset="0"/>
                <a:ea typeface="Fira Sans"/>
                <a:cs typeface="Calibri" panose="020F0502020204030204" pitchFamily="34" charset="0"/>
                <a:sym typeface="Fira Sans"/>
              </a:rPr>
              <a:t>1</a:t>
            </a:r>
            <a:endParaRPr sz="9600" b="1" dirty="0">
              <a:solidFill>
                <a:srgbClr val="E8068C"/>
              </a:solidFill>
              <a:latin typeface="Calibri" panose="020F0502020204030204" pitchFamily="34" charset="0"/>
              <a:ea typeface="Fira Sans"/>
              <a:cs typeface="Calibri" panose="020F0502020204030204" pitchFamily="34" charset="0"/>
              <a:sym typeface="Fira Sans"/>
            </a:endParaRPr>
          </a:p>
        </p:txBody>
      </p:sp>
      <p:sp>
        <p:nvSpPr>
          <p:cNvPr id="97" name="Google Shape;1277;p35">
            <a:extLst>
              <a:ext uri="{FF2B5EF4-FFF2-40B4-BE49-F238E27FC236}">
                <a16:creationId xmlns:a16="http://schemas.microsoft.com/office/drawing/2014/main" id="{E0E43DE9-BBF5-DFC0-1894-51BD949F80A5}"/>
              </a:ext>
            </a:extLst>
          </p:cNvPr>
          <p:cNvSpPr txBox="1"/>
          <p:nvPr/>
        </p:nvSpPr>
        <p:spPr>
          <a:xfrm>
            <a:off x="5230706" y="3521704"/>
            <a:ext cx="1416476" cy="690246"/>
          </a:xfrm>
          <a:prstGeom prst="rect">
            <a:avLst/>
          </a:prstGeom>
          <a:noFill/>
          <a:ln>
            <a:noFill/>
          </a:ln>
        </p:spPr>
        <p:txBody>
          <a:bodyPr spcFirstLastPara="1" wrap="square" lIns="91425" tIns="91425" rIns="91425" bIns="91425" anchor="t" anchorCtr="0">
            <a:noAutofit/>
          </a:bodyPr>
          <a:lstStyle/>
          <a:p>
            <a:pPr algn="ctr">
              <a:lnSpc>
                <a:spcPts val="1620"/>
              </a:lnSpc>
            </a:pPr>
            <a:r>
              <a:rPr lang="en-IE" sz="9600" b="1" dirty="0">
                <a:solidFill>
                  <a:srgbClr val="713293"/>
                </a:solidFill>
                <a:latin typeface="Calibri" panose="020F0502020204030204" pitchFamily="34" charset="0"/>
                <a:ea typeface="Fira Sans"/>
                <a:cs typeface="Calibri" panose="020F0502020204030204" pitchFamily="34" charset="0"/>
                <a:sym typeface="Fira Sans"/>
              </a:rPr>
              <a:t>3</a:t>
            </a:r>
            <a:endParaRPr sz="9600" b="1" dirty="0">
              <a:solidFill>
                <a:srgbClr val="713293"/>
              </a:solidFill>
              <a:latin typeface="Calibri" panose="020F0502020204030204" pitchFamily="34" charset="0"/>
              <a:ea typeface="Fira Sans"/>
              <a:cs typeface="Calibri" panose="020F0502020204030204" pitchFamily="34" charset="0"/>
              <a:sym typeface="Fira Sans"/>
            </a:endParaRPr>
          </a:p>
        </p:txBody>
      </p:sp>
      <p:sp>
        <p:nvSpPr>
          <p:cNvPr id="49" name="Freeform 48">
            <a:extLst>
              <a:ext uri="{FF2B5EF4-FFF2-40B4-BE49-F238E27FC236}">
                <a16:creationId xmlns:a16="http://schemas.microsoft.com/office/drawing/2014/main" id="{6C7D8879-F9F3-88C6-E41F-4FE811C29EFF}"/>
              </a:ext>
            </a:extLst>
          </p:cNvPr>
          <p:cNvSpPr/>
          <p:nvPr/>
        </p:nvSpPr>
        <p:spPr>
          <a:xfrm rot="16200000">
            <a:off x="5751986" y="4973060"/>
            <a:ext cx="348770" cy="583019"/>
          </a:xfrm>
          <a:custGeom>
            <a:avLst/>
            <a:gdLst>
              <a:gd name="csX0" fmla="*/ 0 w 319087"/>
              <a:gd name="csY0" fmla="*/ 266700 h 533400"/>
              <a:gd name="csX1" fmla="*/ 200025 w 319087"/>
              <a:gd name="csY1" fmla="*/ 533400 h 533400"/>
              <a:gd name="csX2" fmla="*/ 319088 w 319087"/>
              <a:gd name="csY2" fmla="*/ 533400 h 533400"/>
              <a:gd name="csX3" fmla="*/ 119063 w 319087"/>
              <a:gd name="csY3" fmla="*/ 266700 h 533400"/>
              <a:gd name="csX4" fmla="*/ 319088 w 319087"/>
              <a:gd name="csY4" fmla="*/ 0 h 533400"/>
              <a:gd name="csX5" fmla="*/ 200025 w 319087"/>
              <a:gd name="csY5" fmla="*/ 0 h 533400"/>
              <a:gd name="csX6" fmla="*/ 0 w 319087"/>
              <a:gd name="csY6" fmla="*/ 266700 h 53340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19087" h="533400">
                <a:moveTo>
                  <a:pt x="0" y="266700"/>
                </a:moveTo>
                <a:lnTo>
                  <a:pt x="200025" y="533400"/>
                </a:lnTo>
                <a:lnTo>
                  <a:pt x="319088" y="533400"/>
                </a:lnTo>
                <a:lnTo>
                  <a:pt x="119063" y="266700"/>
                </a:lnTo>
                <a:lnTo>
                  <a:pt x="319088" y="0"/>
                </a:lnTo>
                <a:lnTo>
                  <a:pt x="200025" y="0"/>
                </a:lnTo>
                <a:lnTo>
                  <a:pt x="0" y="266700"/>
                </a:lnTo>
                <a:close/>
              </a:path>
            </a:pathLst>
          </a:custGeom>
          <a:solidFill>
            <a:srgbClr val="713293"/>
          </a:solidFill>
          <a:ln w="9525" cap="flat">
            <a:noFill/>
            <a:prstDash val="solid"/>
            <a:miter/>
          </a:ln>
        </p:spPr>
      </p:sp>
      <p:sp>
        <p:nvSpPr>
          <p:cNvPr id="29" name="Freeform 28">
            <a:extLst>
              <a:ext uri="{FF2B5EF4-FFF2-40B4-BE49-F238E27FC236}">
                <a16:creationId xmlns:a16="http://schemas.microsoft.com/office/drawing/2014/main" id="{D1FBBDCE-6F38-7A05-F5BA-724FE1DF6EF7}"/>
              </a:ext>
            </a:extLst>
          </p:cNvPr>
          <p:cNvSpPr/>
          <p:nvPr/>
        </p:nvSpPr>
        <p:spPr>
          <a:xfrm rot="16200000">
            <a:off x="2375669" y="4973060"/>
            <a:ext cx="348768" cy="583016"/>
          </a:xfrm>
          <a:custGeom>
            <a:avLst/>
            <a:gdLst>
              <a:gd name="csX0" fmla="*/ 119063 w 319087"/>
              <a:gd name="csY0" fmla="*/ 266700 h 533400"/>
              <a:gd name="csX1" fmla="*/ 319088 w 319087"/>
              <a:gd name="csY1" fmla="*/ 0 h 533400"/>
              <a:gd name="csX2" fmla="*/ 200025 w 319087"/>
              <a:gd name="csY2" fmla="*/ 0 h 533400"/>
              <a:gd name="csX3" fmla="*/ 0 w 319087"/>
              <a:gd name="csY3" fmla="*/ 266700 h 533400"/>
              <a:gd name="csX4" fmla="*/ 200025 w 319087"/>
              <a:gd name="csY4" fmla="*/ 533400 h 533400"/>
              <a:gd name="csX5" fmla="*/ 319088 w 319087"/>
              <a:gd name="csY5" fmla="*/ 533400 h 533400"/>
              <a:gd name="csX6" fmla="*/ 119063 w 319087"/>
              <a:gd name="csY6" fmla="*/ 266700 h 53340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19087" h="533400">
                <a:moveTo>
                  <a:pt x="119063" y="266700"/>
                </a:moveTo>
                <a:lnTo>
                  <a:pt x="319088" y="0"/>
                </a:lnTo>
                <a:lnTo>
                  <a:pt x="200025" y="0"/>
                </a:lnTo>
                <a:lnTo>
                  <a:pt x="0" y="266700"/>
                </a:lnTo>
                <a:lnTo>
                  <a:pt x="200025" y="533400"/>
                </a:lnTo>
                <a:lnTo>
                  <a:pt x="319088" y="533400"/>
                </a:lnTo>
                <a:lnTo>
                  <a:pt x="119063" y="266700"/>
                </a:lnTo>
                <a:close/>
              </a:path>
            </a:pathLst>
          </a:custGeom>
          <a:solidFill>
            <a:srgbClr val="E8068C"/>
          </a:solidFill>
          <a:ln w="9525" cap="flat">
            <a:noFill/>
            <a:prstDash val="solid"/>
            <a:miter/>
          </a:ln>
        </p:spPr>
      </p:sp>
      <p:sp>
        <p:nvSpPr>
          <p:cNvPr id="30" name="Google Shape;1277;p35">
            <a:extLst>
              <a:ext uri="{FF2B5EF4-FFF2-40B4-BE49-F238E27FC236}">
                <a16:creationId xmlns:a16="http://schemas.microsoft.com/office/drawing/2014/main" id="{101FF75E-D8AD-81B4-11A3-AEAE2C138CD8}"/>
              </a:ext>
            </a:extLst>
          </p:cNvPr>
          <p:cNvSpPr txBox="1"/>
          <p:nvPr/>
        </p:nvSpPr>
        <p:spPr>
          <a:xfrm>
            <a:off x="677000" y="4446988"/>
            <a:ext cx="3802910" cy="1673490"/>
          </a:xfrm>
          <a:prstGeom prst="rect">
            <a:avLst/>
          </a:prstGeom>
          <a:noFill/>
          <a:ln>
            <a:noFill/>
          </a:ln>
        </p:spPr>
        <p:txBody>
          <a:bodyPr spcFirstLastPara="1" wrap="square" lIns="91425" tIns="91425" rIns="91425" bIns="91425" anchor="t" anchorCtr="0">
            <a:noAutofit/>
          </a:bodyPr>
          <a:lstStyle/>
          <a:p>
            <a:pPr algn="ctr"/>
            <a:r>
              <a:rPr lang="en-US" sz="2800" b="1" dirty="0">
                <a:solidFill>
                  <a:srgbClr val="E8068C"/>
                </a:solidFill>
                <a:latin typeface="Calibri" panose="020F0502020204030204" pitchFamily="34" charset="0"/>
                <a:ea typeface="Calibri" pitchFamily="34" charset="-122"/>
                <a:cs typeface="Calibri" panose="020F0502020204030204" pitchFamily="34" charset="0"/>
              </a:rPr>
              <a:t>Scenario</a:t>
            </a:r>
            <a:endParaRPr lang="en-US" sz="2800" dirty="0">
              <a:solidFill>
                <a:srgbClr val="E8068C"/>
              </a:solidFill>
              <a:latin typeface="Calibri" panose="020F0502020204030204" pitchFamily="34" charset="0"/>
              <a:cs typeface="Calibri" panose="020F0502020204030204" pitchFamily="34" charset="0"/>
            </a:endParaRPr>
          </a:p>
          <a:p>
            <a:pPr algn="ctr">
              <a:lnSpc>
                <a:spcPts val="1620"/>
              </a:lnSpc>
            </a:pPr>
            <a:endParaRPr lang="en-IE" sz="2000" dirty="0">
              <a:solidFill>
                <a:srgbClr val="262626"/>
              </a:solidFill>
              <a:latin typeface="Calibri" panose="020F0502020204030204" pitchFamily="34" charset="0"/>
              <a:ea typeface="Fira Sans"/>
              <a:cs typeface="Calibri" panose="020F0502020204030204" pitchFamily="34" charset="0"/>
              <a:sym typeface="Fira Sans"/>
            </a:endParaRPr>
          </a:p>
          <a:p>
            <a:pPr algn="ctr">
              <a:lnSpc>
                <a:spcPts val="1620"/>
              </a:lnSpc>
            </a:pPr>
            <a:endParaRPr lang="en-IE" sz="2000" dirty="0">
              <a:solidFill>
                <a:srgbClr val="262626"/>
              </a:solidFill>
              <a:latin typeface="Calibri" panose="020F0502020204030204" pitchFamily="34" charset="0"/>
              <a:ea typeface="Fira Sans"/>
              <a:cs typeface="Calibri" panose="020F0502020204030204" pitchFamily="34" charset="0"/>
              <a:sym typeface="Fira Sans"/>
            </a:endParaRPr>
          </a:p>
          <a:p>
            <a:pPr algn="ctr"/>
            <a:endParaRPr lang="en-US" sz="2000" dirty="0">
              <a:solidFill>
                <a:srgbClr val="10153D"/>
              </a:solidFill>
              <a:latin typeface="Calibri" panose="020F0502020204030204" pitchFamily="34" charset="0"/>
              <a:ea typeface="Calibri" pitchFamily="34" charset="-122"/>
              <a:cs typeface="Calibri" panose="020F0502020204030204" pitchFamily="34" charset="0"/>
            </a:endParaRPr>
          </a:p>
          <a:p>
            <a:pPr algn="ctr"/>
            <a:r>
              <a:rPr lang="en-US" sz="2400" dirty="0">
                <a:solidFill>
                  <a:srgbClr val="10153D"/>
                </a:solidFill>
                <a:latin typeface="Calibri" panose="020F0502020204030204" pitchFamily="34" charset="0"/>
                <a:ea typeface="Calibri" pitchFamily="34" charset="-122"/>
                <a:cs typeface="Calibri" panose="020F0502020204030204" pitchFamily="34" charset="0"/>
              </a:rPr>
              <a:t>A group-chat apology</a:t>
            </a:r>
            <a:endParaRPr lang="en-US" sz="2400" dirty="0">
              <a:solidFill>
                <a:srgbClr val="10153D"/>
              </a:solidFill>
              <a:latin typeface="Calibri" panose="020F0502020204030204" pitchFamily="34" charset="0"/>
              <a:cs typeface="Calibri" panose="020F0502020204030204" pitchFamily="34" charset="0"/>
            </a:endParaRPr>
          </a:p>
        </p:txBody>
      </p:sp>
      <p:sp>
        <p:nvSpPr>
          <p:cNvPr id="31" name="Google Shape;1306;p35">
            <a:extLst>
              <a:ext uri="{FF2B5EF4-FFF2-40B4-BE49-F238E27FC236}">
                <a16:creationId xmlns:a16="http://schemas.microsoft.com/office/drawing/2014/main" id="{37DBFA63-3239-69BC-3C53-205B7D7ACACC}"/>
              </a:ext>
            </a:extLst>
          </p:cNvPr>
          <p:cNvSpPr txBox="1"/>
          <p:nvPr/>
        </p:nvSpPr>
        <p:spPr>
          <a:xfrm>
            <a:off x="4322729" y="4446988"/>
            <a:ext cx="3258082" cy="1673490"/>
          </a:xfrm>
          <a:prstGeom prst="rect">
            <a:avLst/>
          </a:prstGeom>
          <a:noFill/>
          <a:ln>
            <a:noFill/>
          </a:ln>
        </p:spPr>
        <p:txBody>
          <a:bodyPr spcFirstLastPara="1" wrap="square" lIns="91425" tIns="91425" rIns="91425" bIns="91425" anchor="t" anchorCtr="0">
            <a:noAutofit/>
          </a:bodyPr>
          <a:lstStyle/>
          <a:p>
            <a:pPr algn="ctr"/>
            <a:r>
              <a:rPr lang="en-US" sz="2800" b="1" dirty="0">
                <a:solidFill>
                  <a:srgbClr val="713293"/>
                </a:solidFill>
                <a:latin typeface="Calibri" panose="020F0502020204030204" pitchFamily="34" charset="0"/>
                <a:ea typeface="Calibri" pitchFamily="34" charset="-122"/>
                <a:cs typeface="Calibri" panose="020F0502020204030204" pitchFamily="34" charset="0"/>
              </a:rPr>
              <a:t>Paths</a:t>
            </a:r>
          </a:p>
          <a:p>
            <a:pPr algn="ctr">
              <a:lnSpc>
                <a:spcPts val="1620"/>
              </a:lnSpc>
            </a:pPr>
            <a:endParaRPr lang="en-IE" sz="2000" dirty="0">
              <a:solidFill>
                <a:srgbClr val="262626"/>
              </a:solidFill>
              <a:latin typeface="Calibri" panose="020F0502020204030204" pitchFamily="34" charset="0"/>
              <a:ea typeface="Fira Sans"/>
              <a:cs typeface="Calibri" panose="020F0502020204030204" pitchFamily="34" charset="0"/>
              <a:sym typeface="Fira Sans"/>
            </a:endParaRPr>
          </a:p>
          <a:p>
            <a:pPr algn="ctr">
              <a:lnSpc>
                <a:spcPts val="1620"/>
              </a:lnSpc>
            </a:pPr>
            <a:endParaRPr lang="en-IE" sz="2000" dirty="0">
              <a:solidFill>
                <a:srgbClr val="262626"/>
              </a:solidFill>
              <a:latin typeface="Calibri" panose="020F0502020204030204" pitchFamily="34" charset="0"/>
              <a:ea typeface="Fira Sans"/>
              <a:cs typeface="Calibri" panose="020F0502020204030204" pitchFamily="34" charset="0"/>
              <a:sym typeface="Fira Sans"/>
            </a:endParaRPr>
          </a:p>
          <a:p>
            <a:pPr algn="ctr"/>
            <a:endParaRPr lang="en-US" sz="2000" dirty="0">
              <a:solidFill>
                <a:srgbClr val="10153D"/>
              </a:solidFill>
              <a:latin typeface="Calibri" panose="020F0502020204030204" pitchFamily="34" charset="0"/>
              <a:ea typeface="Calibri" pitchFamily="34" charset="-122"/>
              <a:cs typeface="Calibri" panose="020F0502020204030204" pitchFamily="34" charset="0"/>
            </a:endParaRPr>
          </a:p>
          <a:p>
            <a:pPr algn="ctr"/>
            <a:r>
              <a:rPr lang="en-US" sz="2400" dirty="0">
                <a:solidFill>
                  <a:srgbClr val="10153D"/>
                </a:solidFill>
                <a:latin typeface="Calibri" panose="020F0502020204030204" pitchFamily="34" charset="0"/>
                <a:ea typeface="Calibri" pitchFamily="34" charset="-122"/>
                <a:cs typeface="Calibri" panose="020F0502020204030204" pitchFamily="34" charset="0"/>
              </a:rPr>
              <a:t>A · B · C</a:t>
            </a:r>
            <a:endParaRPr lang="en-US" sz="2400" dirty="0">
              <a:solidFill>
                <a:srgbClr val="10153D"/>
              </a:solidFill>
              <a:latin typeface="Calibri" panose="020F0502020204030204" pitchFamily="34" charset="0"/>
              <a:cs typeface="Calibri" panose="020F0502020204030204" pitchFamily="34" charset="0"/>
            </a:endParaRPr>
          </a:p>
          <a:p>
            <a:pPr algn="ctr"/>
            <a:endParaRPr lang="en-IE" sz="2000" dirty="0">
              <a:solidFill>
                <a:srgbClr val="262626"/>
              </a:solidFill>
              <a:latin typeface="Calibri" panose="020F0502020204030204" pitchFamily="34" charset="0"/>
              <a:ea typeface="Fira Sans"/>
              <a:cs typeface="Calibri" panose="020F0502020204030204" pitchFamily="34" charset="0"/>
              <a:sym typeface="Fira Sans"/>
            </a:endParaRPr>
          </a:p>
        </p:txBody>
      </p:sp>
      <p:sp>
        <p:nvSpPr>
          <p:cNvPr id="32" name="Google Shape;1306;p35">
            <a:extLst>
              <a:ext uri="{FF2B5EF4-FFF2-40B4-BE49-F238E27FC236}">
                <a16:creationId xmlns:a16="http://schemas.microsoft.com/office/drawing/2014/main" id="{2C24CDD2-17D5-5508-D9D2-52FA5EDD1C42}"/>
              </a:ext>
            </a:extLst>
          </p:cNvPr>
          <p:cNvSpPr txBox="1"/>
          <p:nvPr/>
        </p:nvSpPr>
        <p:spPr>
          <a:xfrm>
            <a:off x="7918700" y="4446988"/>
            <a:ext cx="3258082" cy="1673490"/>
          </a:xfrm>
          <a:prstGeom prst="rect">
            <a:avLst/>
          </a:prstGeom>
          <a:noFill/>
          <a:ln>
            <a:noFill/>
          </a:ln>
        </p:spPr>
        <p:txBody>
          <a:bodyPr spcFirstLastPara="1" wrap="square" lIns="91425" tIns="91425" rIns="91425" bIns="91425" anchor="t" anchorCtr="0">
            <a:noAutofit/>
          </a:bodyPr>
          <a:lstStyle/>
          <a:p>
            <a:pPr algn="ctr"/>
            <a:r>
              <a:rPr lang="en-US" sz="2800" b="1" dirty="0">
                <a:solidFill>
                  <a:srgbClr val="307EAC"/>
                </a:solidFill>
                <a:latin typeface="Calibri" panose="020F0502020204030204" pitchFamily="34" charset="0"/>
                <a:ea typeface="Calibri" pitchFamily="34" charset="-122"/>
                <a:cs typeface="Calibri" panose="020F0502020204030204" pitchFamily="34" charset="0"/>
              </a:rPr>
              <a:t>Outcomes</a:t>
            </a:r>
          </a:p>
          <a:p>
            <a:pPr algn="ctr">
              <a:lnSpc>
                <a:spcPts val="1620"/>
              </a:lnSpc>
            </a:pPr>
            <a:endParaRPr lang="en-IE" sz="2000" dirty="0">
              <a:solidFill>
                <a:srgbClr val="262626"/>
              </a:solidFill>
              <a:latin typeface="Calibri" panose="020F0502020204030204" pitchFamily="34" charset="0"/>
              <a:ea typeface="Fira Sans"/>
              <a:cs typeface="Calibri" panose="020F0502020204030204" pitchFamily="34" charset="0"/>
              <a:sym typeface="Fira Sans"/>
            </a:endParaRPr>
          </a:p>
          <a:p>
            <a:pPr algn="ctr">
              <a:lnSpc>
                <a:spcPts val="1620"/>
              </a:lnSpc>
            </a:pPr>
            <a:endParaRPr lang="en-IE" sz="2000" dirty="0">
              <a:solidFill>
                <a:srgbClr val="262626"/>
              </a:solidFill>
              <a:latin typeface="Calibri" panose="020F0502020204030204" pitchFamily="34" charset="0"/>
              <a:ea typeface="Fira Sans"/>
              <a:cs typeface="Calibri" panose="020F0502020204030204" pitchFamily="34" charset="0"/>
              <a:sym typeface="Fira Sans"/>
            </a:endParaRPr>
          </a:p>
          <a:p>
            <a:pPr algn="ctr"/>
            <a:endParaRPr lang="en-US" sz="2000" dirty="0">
              <a:solidFill>
                <a:srgbClr val="10153D"/>
              </a:solidFill>
              <a:latin typeface="Calibri" panose="020F0502020204030204" pitchFamily="34" charset="0"/>
              <a:ea typeface="Calibri" pitchFamily="34" charset="-122"/>
              <a:cs typeface="Calibri" panose="020F0502020204030204" pitchFamily="34" charset="0"/>
            </a:endParaRPr>
          </a:p>
          <a:p>
            <a:pPr algn="ctr"/>
            <a:r>
              <a:rPr lang="en-US" sz="2400" dirty="0">
                <a:solidFill>
                  <a:srgbClr val="10153D"/>
                </a:solidFill>
                <a:latin typeface="Calibri" panose="020F0502020204030204" pitchFamily="34" charset="0"/>
                <a:ea typeface="Calibri" pitchFamily="34" charset="-122"/>
                <a:cs typeface="Calibri" panose="020F0502020204030204" pitchFamily="34" charset="0"/>
              </a:rPr>
              <a:t>Discussion + reflection</a:t>
            </a:r>
          </a:p>
          <a:p>
            <a:pPr algn="ctr"/>
            <a:endParaRPr lang="en-US" sz="2000" dirty="0">
              <a:solidFill>
                <a:srgbClr val="10153D"/>
              </a:solidFill>
              <a:latin typeface="Calibri" panose="020F0502020204030204" pitchFamily="34" charset="0"/>
              <a:cs typeface="Calibri" panose="020F0502020204030204" pitchFamily="34" charset="0"/>
            </a:endParaRPr>
          </a:p>
          <a:p>
            <a:pPr algn="ctr"/>
            <a:endParaRPr lang="en-IE" sz="2000" dirty="0">
              <a:solidFill>
                <a:srgbClr val="262626"/>
              </a:solidFill>
              <a:latin typeface="Calibri" panose="020F0502020204030204" pitchFamily="34" charset="0"/>
              <a:ea typeface="Fira Sans"/>
              <a:cs typeface="Calibri" panose="020F0502020204030204" pitchFamily="34" charset="0"/>
              <a:sym typeface="Fira Sans"/>
            </a:endParaRPr>
          </a:p>
        </p:txBody>
      </p:sp>
      <p:sp>
        <p:nvSpPr>
          <p:cNvPr id="39" name="Freeform 38">
            <a:extLst>
              <a:ext uri="{FF2B5EF4-FFF2-40B4-BE49-F238E27FC236}">
                <a16:creationId xmlns:a16="http://schemas.microsoft.com/office/drawing/2014/main" id="{05B751B4-53CA-E3CC-C6AA-0A2A9BB12710}"/>
              </a:ext>
            </a:extLst>
          </p:cNvPr>
          <p:cNvSpPr/>
          <p:nvPr/>
        </p:nvSpPr>
        <p:spPr>
          <a:xfrm rot="16200000">
            <a:off x="9335257" y="4973060"/>
            <a:ext cx="348770" cy="583019"/>
          </a:xfrm>
          <a:custGeom>
            <a:avLst/>
            <a:gdLst>
              <a:gd name="csX0" fmla="*/ 0 w 319087"/>
              <a:gd name="csY0" fmla="*/ 266700 h 533400"/>
              <a:gd name="csX1" fmla="*/ 200025 w 319087"/>
              <a:gd name="csY1" fmla="*/ 533400 h 533400"/>
              <a:gd name="csX2" fmla="*/ 319088 w 319087"/>
              <a:gd name="csY2" fmla="*/ 533400 h 533400"/>
              <a:gd name="csX3" fmla="*/ 119063 w 319087"/>
              <a:gd name="csY3" fmla="*/ 266700 h 533400"/>
              <a:gd name="csX4" fmla="*/ 319088 w 319087"/>
              <a:gd name="csY4" fmla="*/ 0 h 533400"/>
              <a:gd name="csX5" fmla="*/ 200025 w 319087"/>
              <a:gd name="csY5" fmla="*/ 0 h 533400"/>
              <a:gd name="csX6" fmla="*/ 0 w 319087"/>
              <a:gd name="csY6" fmla="*/ 266700 h 53340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19087" h="533400">
                <a:moveTo>
                  <a:pt x="0" y="266700"/>
                </a:moveTo>
                <a:lnTo>
                  <a:pt x="200025" y="533400"/>
                </a:lnTo>
                <a:lnTo>
                  <a:pt x="319088" y="533400"/>
                </a:lnTo>
                <a:lnTo>
                  <a:pt x="119063" y="266700"/>
                </a:lnTo>
                <a:lnTo>
                  <a:pt x="319088" y="0"/>
                </a:lnTo>
                <a:lnTo>
                  <a:pt x="200025" y="0"/>
                </a:lnTo>
                <a:lnTo>
                  <a:pt x="0" y="266700"/>
                </a:lnTo>
                <a:close/>
              </a:path>
            </a:pathLst>
          </a:custGeom>
          <a:solidFill>
            <a:srgbClr val="307EAC"/>
          </a:solidFill>
          <a:ln w="9525" cap="flat">
            <a:noFill/>
            <a:prstDash val="solid"/>
            <a:miter/>
          </a:ln>
        </p:spPr>
      </p:sp>
      <p:sp>
        <p:nvSpPr>
          <p:cNvPr id="48" name="Graphic 4">
            <a:extLst>
              <a:ext uri="{FF2B5EF4-FFF2-40B4-BE49-F238E27FC236}">
                <a16:creationId xmlns:a16="http://schemas.microsoft.com/office/drawing/2014/main" id="{D01440A9-2735-AAC1-BB0A-6E42927B749D}"/>
              </a:ext>
            </a:extLst>
          </p:cNvPr>
          <p:cNvSpPr/>
          <p:nvPr/>
        </p:nvSpPr>
        <p:spPr>
          <a:xfrm rot="5400000">
            <a:off x="6045250" y="-1175558"/>
            <a:ext cx="108000" cy="2473300"/>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gradFill>
            <a:gsLst>
              <a:gs pos="0">
                <a:srgbClr val="E8068C"/>
              </a:gs>
              <a:gs pos="100000">
                <a:srgbClr val="22BDBF"/>
              </a:gs>
              <a:gs pos="45000">
                <a:srgbClr val="3C3795"/>
              </a:gs>
            </a:gsLst>
            <a:lin ang="5400000" scaled="0"/>
          </a:gradFill>
          <a:ln w="2370" cap="flat">
            <a:noFill/>
            <a:prstDash val="solid"/>
            <a:miter/>
          </a:ln>
        </p:spPr>
        <p:txBody>
          <a:bodyPr rtlCol="0" anchor="ctr"/>
          <a:lstStyle/>
          <a:p>
            <a:pPr algn="ctr"/>
            <a:endParaRPr lang="en-US">
              <a:latin typeface="Calibri" panose="020F0502020204030204" pitchFamily="34" charset="0"/>
              <a:cs typeface="Calibri" panose="020F0502020204030204" pitchFamily="34" charset="0"/>
            </a:endParaRPr>
          </a:p>
        </p:txBody>
      </p:sp>
      <p:sp>
        <p:nvSpPr>
          <p:cNvPr id="50" name="Text Placeholder 11">
            <a:extLst>
              <a:ext uri="{FF2B5EF4-FFF2-40B4-BE49-F238E27FC236}">
                <a16:creationId xmlns:a16="http://schemas.microsoft.com/office/drawing/2014/main" id="{D7B6D957-1C22-AE7A-B342-226378FF3743}"/>
              </a:ext>
            </a:extLst>
          </p:cNvPr>
          <p:cNvSpPr txBox="1">
            <a:spLocks/>
          </p:cNvSpPr>
          <p:nvPr/>
        </p:nvSpPr>
        <p:spPr>
          <a:xfrm>
            <a:off x="9750" y="605150"/>
            <a:ext cx="12179000"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3600" b="1" dirty="0">
                <a:solidFill>
                  <a:srgbClr val="10153D"/>
                </a:solidFill>
                <a:latin typeface="Calibri" panose="020F0502020204030204" pitchFamily="34" charset="0"/>
                <a:cs typeface="Calibri" panose="020F0502020204030204" pitchFamily="34" charset="0"/>
              </a:rPr>
              <a:t>The AI-Assisted Apology Message</a:t>
            </a:r>
          </a:p>
          <a:p>
            <a:pPr marL="0" indent="0" algn="ctr">
              <a:buNone/>
            </a:pPr>
            <a:endParaRPr lang="en-US" sz="3600" b="1" dirty="0">
              <a:solidFill>
                <a:schemeClr val="bg1"/>
              </a:solidFill>
              <a:latin typeface="Calibri" panose="020F0502020204030204" pitchFamily="34" charset="0"/>
              <a:cs typeface="Calibri" panose="020F0502020204030204" pitchFamily="34" charset="0"/>
            </a:endParaRPr>
          </a:p>
          <a:p>
            <a:pPr marL="0" indent="0" algn="ctr">
              <a:buNone/>
            </a:pPr>
            <a:endParaRPr lang="en-US" sz="3600" b="1" dirty="0">
              <a:solidFill>
                <a:schemeClr val="bg1"/>
              </a:solidFill>
              <a:latin typeface="Calibri" panose="020F0502020204030204" pitchFamily="34" charset="0"/>
              <a:cs typeface="Calibri" panose="020F0502020204030204" pitchFamily="34" charset="0"/>
            </a:endParaRPr>
          </a:p>
        </p:txBody>
      </p:sp>
      <p:sp>
        <p:nvSpPr>
          <p:cNvPr id="54" name="Text 6">
            <a:extLst>
              <a:ext uri="{FF2B5EF4-FFF2-40B4-BE49-F238E27FC236}">
                <a16:creationId xmlns:a16="http://schemas.microsoft.com/office/drawing/2014/main" id="{8E06B091-0ED6-A646-2450-8516808BC299}"/>
              </a:ext>
            </a:extLst>
          </p:cNvPr>
          <p:cNvSpPr/>
          <p:nvPr/>
        </p:nvSpPr>
        <p:spPr>
          <a:xfrm>
            <a:off x="6500" y="1550224"/>
            <a:ext cx="12185500" cy="1000127"/>
          </a:xfrm>
          <a:prstGeom prst="rect">
            <a:avLst/>
          </a:prstGeom>
          <a:noFill/>
          <a:ln/>
        </p:spPr>
        <p:txBody>
          <a:bodyPr wrap="square" rtlCol="0" anchor="t"/>
          <a:lstStyle/>
          <a:p>
            <a:pPr algn="ctr"/>
            <a:r>
              <a:rPr lang="en-US" sz="2200" dirty="0">
                <a:solidFill>
                  <a:schemeClr val="bg1"/>
                </a:solidFill>
                <a:latin typeface="Calibri" panose="020F0502020204030204" pitchFamily="34" charset="0"/>
                <a:ea typeface="Calibri" pitchFamily="34" charset="-122"/>
                <a:cs typeface="Calibri" panose="020F0502020204030204" pitchFamily="34" charset="0"/>
              </a:rPr>
              <a:t>An interactive decision game. Read a scenario, apply your tools, </a:t>
            </a:r>
          </a:p>
          <a:p>
            <a:pPr algn="ctr"/>
            <a:r>
              <a:rPr lang="en-US" sz="2200" dirty="0">
                <a:solidFill>
                  <a:schemeClr val="bg1"/>
                </a:solidFill>
                <a:latin typeface="Calibri" panose="020F0502020204030204" pitchFamily="34" charset="0"/>
                <a:ea typeface="Calibri" pitchFamily="34" charset="-122"/>
                <a:cs typeface="Calibri" panose="020F0502020204030204" pitchFamily="34" charset="0"/>
              </a:rPr>
              <a:t>make a choice and see what happens.</a:t>
            </a:r>
          </a:p>
          <a:p>
            <a:pPr algn="ctr"/>
            <a:endParaRPr lang="en-US" sz="2200" dirty="0">
              <a:solidFill>
                <a:srgbClr val="10153D"/>
              </a:solidFill>
              <a:latin typeface="Calibri" panose="020F0502020204030204" pitchFamily="34" charset="0"/>
              <a:cs typeface="Calibri" panose="020F0502020204030204" pitchFamily="34" charset="0"/>
            </a:endParaRPr>
          </a:p>
        </p:txBody>
      </p:sp>
      <p:sp>
        <p:nvSpPr>
          <p:cNvPr id="2" name="Google Shape;1277;p35">
            <a:extLst>
              <a:ext uri="{FF2B5EF4-FFF2-40B4-BE49-F238E27FC236}">
                <a16:creationId xmlns:a16="http://schemas.microsoft.com/office/drawing/2014/main" id="{74995CE3-BCDD-605D-0C7F-55F782D1512B}"/>
              </a:ext>
            </a:extLst>
          </p:cNvPr>
          <p:cNvSpPr txBox="1"/>
          <p:nvPr/>
        </p:nvSpPr>
        <p:spPr>
          <a:xfrm>
            <a:off x="8796138" y="3521704"/>
            <a:ext cx="1416476" cy="690246"/>
          </a:xfrm>
          <a:prstGeom prst="rect">
            <a:avLst/>
          </a:prstGeom>
          <a:noFill/>
          <a:ln>
            <a:noFill/>
          </a:ln>
        </p:spPr>
        <p:txBody>
          <a:bodyPr spcFirstLastPara="1" wrap="square" lIns="91425" tIns="91425" rIns="91425" bIns="91425" anchor="t" anchorCtr="0">
            <a:noAutofit/>
          </a:bodyPr>
          <a:lstStyle/>
          <a:p>
            <a:pPr algn="ctr">
              <a:lnSpc>
                <a:spcPts val="1620"/>
              </a:lnSpc>
            </a:pPr>
            <a:r>
              <a:rPr lang="en-IE" sz="9600" b="1" dirty="0">
                <a:solidFill>
                  <a:srgbClr val="0289AE"/>
                </a:solidFill>
                <a:latin typeface="Calibri" panose="020F0502020204030204" pitchFamily="34" charset="0"/>
                <a:ea typeface="Fira Sans"/>
                <a:cs typeface="Calibri" panose="020F0502020204030204" pitchFamily="34" charset="0"/>
                <a:sym typeface="Fira Sans"/>
              </a:rPr>
              <a:t>9</a:t>
            </a:r>
            <a:endParaRPr sz="9600" b="1" dirty="0">
              <a:solidFill>
                <a:srgbClr val="0289AE"/>
              </a:solidFill>
              <a:latin typeface="Calibri" panose="020F0502020204030204" pitchFamily="34" charset="0"/>
              <a:ea typeface="Fira Sans"/>
              <a:cs typeface="Calibri" panose="020F0502020204030204" pitchFamily="34" charset="0"/>
              <a:sym typeface="Fira Sans"/>
            </a:endParaRPr>
          </a:p>
        </p:txBody>
      </p:sp>
    </p:spTree>
    <p:extLst>
      <p:ext uri="{BB962C8B-B14F-4D97-AF65-F5344CB8AC3E}">
        <p14:creationId xmlns:p14="http://schemas.microsoft.com/office/powerpoint/2010/main" val="34436065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D95CF8-F0CF-E54C-C686-8184AB62EF7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B7089E2-FC11-DC52-4541-AB25607B51EF}"/>
              </a:ext>
            </a:extLst>
          </p:cNvPr>
          <p:cNvSpPr/>
          <p:nvPr/>
        </p:nvSpPr>
        <p:spPr>
          <a:xfrm flipH="1" flipV="1">
            <a:off x="4140200" y="-7"/>
            <a:ext cx="8051795" cy="6858001"/>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7" name="Text Placeholder 11">
            <a:extLst>
              <a:ext uri="{FF2B5EF4-FFF2-40B4-BE49-F238E27FC236}">
                <a16:creationId xmlns:a16="http://schemas.microsoft.com/office/drawing/2014/main" id="{40672B8D-4AD1-9D0D-A8F3-057FFDFE8424}"/>
              </a:ext>
            </a:extLst>
          </p:cNvPr>
          <p:cNvSpPr txBox="1">
            <a:spLocks/>
          </p:cNvSpPr>
          <p:nvPr/>
        </p:nvSpPr>
        <p:spPr>
          <a:xfrm>
            <a:off x="579277" y="507221"/>
            <a:ext cx="3560924"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The scenario &amp; the golden rule</a:t>
            </a:r>
          </a:p>
          <a:p>
            <a:pPr marL="0" indent="0">
              <a:buNone/>
            </a:pPr>
            <a:endParaRPr lang="en-US" sz="3600" b="1" dirty="0">
              <a:solidFill>
                <a:srgbClr val="22BDBF"/>
              </a:solidFill>
              <a:cs typeface="Times New Roman" panose="02020603050405020304" pitchFamily="18" charset="0"/>
            </a:endParaRPr>
          </a:p>
        </p:txBody>
      </p:sp>
      <p:sp>
        <p:nvSpPr>
          <p:cNvPr id="10" name="pole tekstowe 19">
            <a:extLst>
              <a:ext uri="{FF2B5EF4-FFF2-40B4-BE49-F238E27FC236}">
                <a16:creationId xmlns:a16="http://schemas.microsoft.com/office/drawing/2014/main" id="{5E460ACC-95D9-4AFF-F09F-0FC85D864192}"/>
              </a:ext>
            </a:extLst>
          </p:cNvPr>
          <p:cNvSpPr txBox="1"/>
          <p:nvPr/>
        </p:nvSpPr>
        <p:spPr>
          <a:xfrm>
            <a:off x="699427" y="2265989"/>
            <a:ext cx="2780373" cy="1734064"/>
          </a:xfrm>
          <a:prstGeom prst="rect">
            <a:avLst/>
          </a:prstGeom>
          <a:noFill/>
        </p:spPr>
        <p:txBody>
          <a:bodyPr wrap="square" rtlCol="0">
            <a:spAutoFit/>
          </a:bodyPr>
          <a:lstStyle/>
          <a:p>
            <a:r>
              <a:rPr lang="en-US" sz="2667" b="1" dirty="0">
                <a:solidFill>
                  <a:srgbClr val="10153D"/>
                </a:solidFill>
                <a:latin typeface="Calibri" panose="020F0502020204030204" pitchFamily="34" charset="0"/>
                <a:cs typeface="Calibri" panose="020F0502020204030204" pitchFamily="34" charset="0"/>
              </a:rPr>
              <a:t>Set the stage before you make a single click.</a:t>
            </a:r>
          </a:p>
          <a:p>
            <a:endParaRPr lang="en-US" sz="2667" b="1" dirty="0">
              <a:solidFill>
                <a:srgbClr val="10153D"/>
              </a:solidFill>
              <a:latin typeface="Calibri" panose="020F0502020204030204" pitchFamily="34" charset="0"/>
              <a:cs typeface="Calibri" panose="020F0502020204030204" pitchFamily="34" charset="0"/>
            </a:endParaRPr>
          </a:p>
        </p:txBody>
      </p:sp>
      <p:sp>
        <p:nvSpPr>
          <p:cNvPr id="12" name="Graphic 7">
            <a:extLst>
              <a:ext uri="{FF2B5EF4-FFF2-40B4-BE49-F238E27FC236}">
                <a16:creationId xmlns:a16="http://schemas.microsoft.com/office/drawing/2014/main" id="{3136138A-5D61-0D1A-CFD5-D501BC070F46}"/>
              </a:ext>
            </a:extLst>
          </p:cNvPr>
          <p:cNvSpPr/>
          <p:nvPr/>
        </p:nvSpPr>
        <p:spPr>
          <a:xfrm>
            <a:off x="8638331" y="-449678"/>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206DA4EA-EA21-50D1-A4C1-B983C5973CC3}"/>
              </a:ext>
            </a:extLst>
          </p:cNvPr>
          <p:cNvSpPr/>
          <p:nvPr/>
        </p:nvSpPr>
        <p:spPr>
          <a:xfrm>
            <a:off x="0" y="1720496"/>
            <a:ext cx="4572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solidFill>
              <a:srgbClr val="009AC1"/>
            </a:solidFill>
            <a:prstDash val="solid"/>
            <a:miter/>
          </a:ln>
        </p:spPr>
        <p:txBody>
          <a:bodyPr rtlCol="0" anchor="ctr"/>
          <a:lstStyle/>
          <a:p>
            <a:endParaRPr lang="en-US"/>
          </a:p>
        </p:txBody>
      </p:sp>
      <p:sp>
        <p:nvSpPr>
          <p:cNvPr id="4" name="pole tekstowe 21">
            <a:extLst>
              <a:ext uri="{FF2B5EF4-FFF2-40B4-BE49-F238E27FC236}">
                <a16:creationId xmlns:a16="http://schemas.microsoft.com/office/drawing/2014/main" id="{AD140BFA-644B-E795-AAAB-BEFAFC2644BB}"/>
              </a:ext>
            </a:extLst>
          </p:cNvPr>
          <p:cNvSpPr txBox="1"/>
          <p:nvPr/>
        </p:nvSpPr>
        <p:spPr>
          <a:xfrm>
            <a:off x="4572000" y="2265989"/>
            <a:ext cx="7340600" cy="3939540"/>
          </a:xfrm>
          <a:prstGeom prst="rect">
            <a:avLst/>
          </a:prstGeom>
          <a:noFill/>
        </p:spPr>
        <p:txBody>
          <a:bodyPr wrap="square" rtlCol="0">
            <a:spAutoFit/>
          </a:bodyPr>
          <a:lstStyle/>
          <a:p>
            <a:r>
              <a:rPr lang="en-US" sz="2600" b="1" dirty="0">
                <a:solidFill>
                  <a:schemeClr val="bg1"/>
                </a:solidFill>
                <a:latin typeface="Calibri" panose="020F0502020204030204" pitchFamily="34" charset="0"/>
                <a:cs typeface="Calibri" panose="020F0502020204030204" pitchFamily="34" charset="0"/>
              </a:rPr>
              <a:t>The Scenario -A disagreement in your youth group has spilled into a group chat.</a:t>
            </a:r>
          </a:p>
          <a:p>
            <a:endParaRPr lang="en-US" sz="2200" dirty="0">
              <a:solidFill>
                <a:schemeClr val="bg1"/>
              </a:solidFill>
              <a:latin typeface="Calibri" panose="020F0502020204030204" pitchFamily="34" charset="0"/>
              <a:cs typeface="Calibri" panose="020F0502020204030204" pitchFamily="34" charset="0"/>
            </a:endParaRPr>
          </a:p>
          <a:p>
            <a:r>
              <a:rPr lang="en-US" sz="2200" dirty="0">
                <a:solidFill>
                  <a:schemeClr val="bg1"/>
                </a:solidFill>
                <a:latin typeface="Calibri" panose="020F0502020204030204" pitchFamily="34" charset="0"/>
                <a:cs typeface="Calibri" panose="020F0502020204030204" pitchFamily="34" charset="0"/>
              </a:rPr>
              <a:t>A message was posted that upset someone. A leader asks your group to help draft an apology that will be shared in the chat.</a:t>
            </a:r>
          </a:p>
          <a:p>
            <a:endParaRPr lang="en-US" sz="2200" dirty="0">
              <a:solidFill>
                <a:schemeClr val="bg1"/>
              </a:solidFill>
              <a:latin typeface="Calibri" panose="020F0502020204030204" pitchFamily="34" charset="0"/>
              <a:cs typeface="Calibri" panose="020F0502020204030204" pitchFamily="34" charset="0"/>
            </a:endParaRPr>
          </a:p>
          <a:p>
            <a:r>
              <a:rPr lang="en-US" sz="2200" b="1" dirty="0">
                <a:solidFill>
                  <a:schemeClr val="bg1"/>
                </a:solidFill>
                <a:latin typeface="Calibri" panose="020F0502020204030204" pitchFamily="34" charset="0"/>
                <a:cs typeface="Calibri" panose="020F0502020204030204" pitchFamily="34" charset="0"/>
              </a:rPr>
              <a:t>Your task: </a:t>
            </a:r>
            <a:r>
              <a:rPr lang="en-US" sz="2200" dirty="0">
                <a:solidFill>
                  <a:schemeClr val="bg1"/>
                </a:solidFill>
                <a:latin typeface="Calibri" panose="020F0502020204030204" pitchFamily="34" charset="0"/>
                <a:cs typeface="Calibri" panose="020F0502020204030204" pitchFamily="34" charset="0"/>
              </a:rPr>
              <a:t>decide how to handle the apology: with AI, without AI, or somewhere in between.</a:t>
            </a:r>
          </a:p>
          <a:p>
            <a:endParaRPr lang="en-US" sz="2200" dirty="0">
              <a:solidFill>
                <a:schemeClr val="bg1"/>
              </a:solidFill>
              <a:latin typeface="Calibri" panose="020F0502020204030204" pitchFamily="34" charset="0"/>
              <a:cs typeface="Calibri" panose="020F0502020204030204" pitchFamily="34" charset="0"/>
            </a:endParaRPr>
          </a:p>
          <a:p>
            <a:endParaRPr lang="en-US" sz="2200" dirty="0">
              <a:solidFill>
                <a:schemeClr val="bg1"/>
              </a:solidFill>
              <a:latin typeface="Calibri" panose="020F0502020204030204" pitchFamily="34" charset="0"/>
              <a:cs typeface="Calibri" panose="020F0502020204030204" pitchFamily="34" charset="0"/>
            </a:endParaRPr>
          </a:p>
          <a:p>
            <a:endParaRPr lang="en-US" sz="2200" dirty="0">
              <a:solidFill>
                <a:schemeClr val="bg1"/>
              </a:solidFill>
              <a:latin typeface="Calibri" panose="020F0502020204030204" pitchFamily="34" charset="0"/>
              <a:cs typeface="Calibri" panose="020F0502020204030204" pitchFamily="34" charset="0"/>
            </a:endParaRPr>
          </a:p>
        </p:txBody>
      </p:sp>
      <p:sp>
        <p:nvSpPr>
          <p:cNvPr id="9" name="Freeform 8">
            <a:extLst>
              <a:ext uri="{FF2B5EF4-FFF2-40B4-BE49-F238E27FC236}">
                <a16:creationId xmlns:a16="http://schemas.microsoft.com/office/drawing/2014/main" id="{C58CA026-6602-D9B4-1666-B761822D4999}"/>
              </a:ext>
            </a:extLst>
          </p:cNvPr>
          <p:cNvSpPr/>
          <p:nvPr/>
        </p:nvSpPr>
        <p:spPr>
          <a:xfrm rot="628800">
            <a:off x="2823707" y="3807999"/>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22BDBF"/>
          </a:solidFill>
          <a:ln w="5398" cap="flat">
            <a:noFill/>
            <a:prstDash val="solid"/>
            <a:miter/>
          </a:ln>
        </p:spPr>
        <p:txBody>
          <a:bodyPr rtlCol="0" anchor="ctr"/>
          <a:lstStyle/>
          <a:p>
            <a:endParaRPr lang="en-US"/>
          </a:p>
        </p:txBody>
      </p:sp>
    </p:spTree>
    <p:extLst>
      <p:ext uri="{BB962C8B-B14F-4D97-AF65-F5344CB8AC3E}">
        <p14:creationId xmlns:p14="http://schemas.microsoft.com/office/powerpoint/2010/main" val="18204733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B712E3-9F41-BE82-AA3A-47E64FE2FEF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B35916A-9974-8373-6DC5-84BCA2860F46}"/>
              </a:ext>
            </a:extLst>
          </p:cNvPr>
          <p:cNvSpPr/>
          <p:nvPr/>
        </p:nvSpPr>
        <p:spPr>
          <a:xfrm flipH="1" flipV="1">
            <a:off x="4140200" y="-7"/>
            <a:ext cx="8051795" cy="6858001"/>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7" name="Text Placeholder 11">
            <a:extLst>
              <a:ext uri="{FF2B5EF4-FFF2-40B4-BE49-F238E27FC236}">
                <a16:creationId xmlns:a16="http://schemas.microsoft.com/office/drawing/2014/main" id="{FDA635B3-01D5-D65F-34D4-B6811B52BDE8}"/>
              </a:ext>
            </a:extLst>
          </p:cNvPr>
          <p:cNvSpPr txBox="1">
            <a:spLocks/>
          </p:cNvSpPr>
          <p:nvPr/>
        </p:nvSpPr>
        <p:spPr>
          <a:xfrm>
            <a:off x="579277" y="507221"/>
            <a:ext cx="3560924"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The scenario &amp; the golden rule</a:t>
            </a:r>
          </a:p>
          <a:p>
            <a:pPr marL="0" indent="0">
              <a:buNone/>
            </a:pPr>
            <a:endParaRPr lang="en-US" sz="3600" b="1" dirty="0">
              <a:solidFill>
                <a:srgbClr val="22BDBF"/>
              </a:solidFill>
              <a:cs typeface="Times New Roman" panose="02020603050405020304" pitchFamily="18" charset="0"/>
            </a:endParaRPr>
          </a:p>
        </p:txBody>
      </p:sp>
      <p:sp>
        <p:nvSpPr>
          <p:cNvPr id="10" name="pole tekstowe 19">
            <a:extLst>
              <a:ext uri="{FF2B5EF4-FFF2-40B4-BE49-F238E27FC236}">
                <a16:creationId xmlns:a16="http://schemas.microsoft.com/office/drawing/2014/main" id="{173593EF-DC26-BC3A-1F57-C3D6D15BB6DB}"/>
              </a:ext>
            </a:extLst>
          </p:cNvPr>
          <p:cNvSpPr txBox="1"/>
          <p:nvPr/>
        </p:nvSpPr>
        <p:spPr>
          <a:xfrm>
            <a:off x="699427" y="2265989"/>
            <a:ext cx="2780373" cy="1734064"/>
          </a:xfrm>
          <a:prstGeom prst="rect">
            <a:avLst/>
          </a:prstGeom>
          <a:noFill/>
        </p:spPr>
        <p:txBody>
          <a:bodyPr wrap="square" rtlCol="0">
            <a:spAutoFit/>
          </a:bodyPr>
          <a:lstStyle/>
          <a:p>
            <a:r>
              <a:rPr lang="en-US" sz="2667" b="1" dirty="0">
                <a:solidFill>
                  <a:srgbClr val="10153D"/>
                </a:solidFill>
                <a:latin typeface="Calibri" panose="020F0502020204030204" pitchFamily="34" charset="0"/>
                <a:cs typeface="Calibri" panose="020F0502020204030204" pitchFamily="34" charset="0"/>
              </a:rPr>
              <a:t>Set the stage before you make a single click.</a:t>
            </a:r>
          </a:p>
          <a:p>
            <a:endParaRPr lang="en-US" sz="2667" b="1" dirty="0">
              <a:solidFill>
                <a:srgbClr val="10153D"/>
              </a:solidFill>
              <a:latin typeface="Calibri" panose="020F0502020204030204" pitchFamily="34" charset="0"/>
              <a:cs typeface="Calibri" panose="020F0502020204030204" pitchFamily="34" charset="0"/>
            </a:endParaRPr>
          </a:p>
        </p:txBody>
      </p:sp>
      <p:sp>
        <p:nvSpPr>
          <p:cNvPr id="12" name="Graphic 7">
            <a:extLst>
              <a:ext uri="{FF2B5EF4-FFF2-40B4-BE49-F238E27FC236}">
                <a16:creationId xmlns:a16="http://schemas.microsoft.com/office/drawing/2014/main" id="{1B85A771-DCCD-5710-6E6D-EC8CFCE92CEA}"/>
              </a:ext>
            </a:extLst>
          </p:cNvPr>
          <p:cNvSpPr/>
          <p:nvPr/>
        </p:nvSpPr>
        <p:spPr>
          <a:xfrm>
            <a:off x="8638331" y="-449678"/>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F2F0EDD0-71A4-9C9F-B98D-35C286032BC0}"/>
              </a:ext>
            </a:extLst>
          </p:cNvPr>
          <p:cNvSpPr/>
          <p:nvPr/>
        </p:nvSpPr>
        <p:spPr>
          <a:xfrm>
            <a:off x="0" y="1720496"/>
            <a:ext cx="4572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solidFill>
              <a:srgbClr val="009AC1"/>
            </a:solidFill>
            <a:prstDash val="solid"/>
            <a:miter/>
          </a:ln>
        </p:spPr>
        <p:txBody>
          <a:bodyPr rtlCol="0" anchor="ctr"/>
          <a:lstStyle/>
          <a:p>
            <a:endParaRPr lang="en-US"/>
          </a:p>
        </p:txBody>
      </p:sp>
      <p:sp>
        <p:nvSpPr>
          <p:cNvPr id="4" name="pole tekstowe 21">
            <a:extLst>
              <a:ext uri="{FF2B5EF4-FFF2-40B4-BE49-F238E27FC236}">
                <a16:creationId xmlns:a16="http://schemas.microsoft.com/office/drawing/2014/main" id="{A7F7F963-F809-4B57-96D0-F35DB1661557}"/>
              </a:ext>
            </a:extLst>
          </p:cNvPr>
          <p:cNvSpPr txBox="1"/>
          <p:nvPr/>
        </p:nvSpPr>
        <p:spPr>
          <a:xfrm>
            <a:off x="4572000" y="2265989"/>
            <a:ext cx="7340600" cy="3877985"/>
          </a:xfrm>
          <a:prstGeom prst="rect">
            <a:avLst/>
          </a:prstGeom>
          <a:noFill/>
        </p:spPr>
        <p:txBody>
          <a:bodyPr wrap="square" rtlCol="0">
            <a:spAutoFit/>
          </a:bodyPr>
          <a:lstStyle/>
          <a:p>
            <a:r>
              <a:rPr lang="en-US" sz="2600" b="1" dirty="0">
                <a:solidFill>
                  <a:schemeClr val="bg1"/>
                </a:solidFill>
                <a:latin typeface="Calibri" panose="020F0502020204030204" pitchFamily="34" charset="0"/>
                <a:cs typeface="Calibri" panose="020F0502020204030204" pitchFamily="34" charset="0"/>
              </a:rPr>
              <a:t>Your Toolkit - pick any two</a:t>
            </a:r>
          </a:p>
          <a:p>
            <a:endParaRPr lang="en-US" sz="2200" dirty="0">
              <a:solidFill>
                <a:schemeClr val="bg1"/>
              </a:solidFill>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US" sz="2200" dirty="0">
                <a:solidFill>
                  <a:schemeClr val="bg1"/>
                </a:solidFill>
                <a:latin typeface="Calibri" panose="020F0502020204030204" pitchFamily="34" charset="0"/>
                <a:cs typeface="Calibri" panose="020F0502020204030204" pitchFamily="34" charset="0"/>
              </a:rPr>
              <a:t>STOP - THINK - CHECK - CHOOSE</a:t>
            </a:r>
          </a:p>
          <a:p>
            <a:pPr marL="342900" indent="-342900">
              <a:buFont typeface="Arial" panose="020B0604020202020204" pitchFamily="34" charset="0"/>
              <a:buChar char="•"/>
            </a:pPr>
            <a:r>
              <a:rPr lang="en-US" sz="2200" dirty="0">
                <a:solidFill>
                  <a:schemeClr val="bg1"/>
                </a:solidFill>
                <a:latin typeface="Calibri" panose="020F0502020204030204" pitchFamily="34" charset="0"/>
                <a:cs typeface="Calibri" panose="020F0502020204030204" pitchFamily="34" charset="0"/>
              </a:rPr>
              <a:t>THINK: True · Helpful · Intent · Neutral · Kind</a:t>
            </a:r>
          </a:p>
          <a:p>
            <a:pPr marL="342900" indent="-342900">
              <a:buFont typeface="Arial" panose="020B0604020202020204" pitchFamily="34" charset="0"/>
              <a:buChar char="•"/>
            </a:pPr>
            <a:r>
              <a:rPr lang="en-US" sz="2200" dirty="0">
                <a:solidFill>
                  <a:schemeClr val="bg1"/>
                </a:solidFill>
                <a:latin typeface="Calibri" panose="020F0502020204030204" pitchFamily="34" charset="0"/>
                <a:cs typeface="Calibri" panose="020F0502020204030204" pitchFamily="34" charset="0"/>
              </a:rPr>
              <a:t>Fairness check - who is included, missing, harmed?</a:t>
            </a:r>
          </a:p>
          <a:p>
            <a:pPr marL="342900" indent="-342900">
              <a:buFont typeface="Arial" panose="020B0604020202020204" pitchFamily="34" charset="0"/>
              <a:buChar char="•"/>
            </a:pPr>
            <a:r>
              <a:rPr lang="en-US" sz="2200" dirty="0">
                <a:solidFill>
                  <a:schemeClr val="bg1"/>
                </a:solidFill>
                <a:latin typeface="Calibri" panose="020F0502020204030204" pitchFamily="34" charset="0"/>
                <a:cs typeface="Calibri" panose="020F0502020204030204" pitchFamily="34" charset="0"/>
              </a:rPr>
              <a:t>Verification habits - pause, check details, check source</a:t>
            </a:r>
          </a:p>
          <a:p>
            <a:pPr marL="342900" indent="-342900">
              <a:buFont typeface="Arial" panose="020B0604020202020204" pitchFamily="34" charset="0"/>
              <a:buChar char="•"/>
            </a:pPr>
            <a:r>
              <a:rPr lang="en-US" sz="2200" dirty="0">
                <a:solidFill>
                  <a:schemeClr val="bg1"/>
                </a:solidFill>
                <a:latin typeface="Calibri" panose="020F0502020204030204" pitchFamily="34" charset="0"/>
                <a:cs typeface="Calibri" panose="020F0502020204030204" pitchFamily="34" charset="0"/>
              </a:rPr>
              <a:t>Pause · Verify · Protect · Support · Report</a:t>
            </a:r>
          </a:p>
          <a:p>
            <a:endParaRPr lang="en-US" sz="2200" dirty="0">
              <a:solidFill>
                <a:schemeClr val="bg1"/>
              </a:solidFill>
              <a:latin typeface="Calibri" panose="020F0502020204030204" pitchFamily="34" charset="0"/>
              <a:cs typeface="Calibri" panose="020F0502020204030204" pitchFamily="34" charset="0"/>
            </a:endParaRPr>
          </a:p>
          <a:p>
            <a:endParaRPr lang="en-US" sz="2200" dirty="0">
              <a:solidFill>
                <a:schemeClr val="bg1"/>
              </a:solidFill>
              <a:latin typeface="Calibri" panose="020F0502020204030204" pitchFamily="34" charset="0"/>
              <a:cs typeface="Calibri" panose="020F0502020204030204" pitchFamily="34" charset="0"/>
            </a:endParaRPr>
          </a:p>
          <a:p>
            <a:endParaRPr lang="en-US" sz="2200" dirty="0">
              <a:solidFill>
                <a:schemeClr val="bg1"/>
              </a:solidFill>
              <a:latin typeface="Calibri" panose="020F0502020204030204" pitchFamily="34" charset="0"/>
              <a:cs typeface="Calibri" panose="020F0502020204030204" pitchFamily="34" charset="0"/>
            </a:endParaRPr>
          </a:p>
          <a:p>
            <a:endParaRPr lang="en-US" sz="2200" dirty="0">
              <a:solidFill>
                <a:schemeClr val="bg1"/>
              </a:solidFill>
              <a:latin typeface="Calibri" panose="020F0502020204030204" pitchFamily="34" charset="0"/>
              <a:cs typeface="Calibri" panose="020F0502020204030204" pitchFamily="34" charset="0"/>
            </a:endParaRPr>
          </a:p>
        </p:txBody>
      </p:sp>
      <p:sp>
        <p:nvSpPr>
          <p:cNvPr id="6" name="Rounded Rectangle 5">
            <a:extLst>
              <a:ext uri="{FF2B5EF4-FFF2-40B4-BE49-F238E27FC236}">
                <a16:creationId xmlns:a16="http://schemas.microsoft.com/office/drawing/2014/main" id="{46F4BE26-27EE-2749-9497-56FEB7F84D78}"/>
              </a:ext>
            </a:extLst>
          </p:cNvPr>
          <p:cNvSpPr/>
          <p:nvPr/>
        </p:nvSpPr>
        <p:spPr>
          <a:xfrm>
            <a:off x="3550470" y="5266595"/>
            <a:ext cx="6439860" cy="951917"/>
          </a:xfrm>
          <a:prstGeom prst="roundRect">
            <a:avLst>
              <a:gd name="adj" fmla="val 7861"/>
            </a:avLst>
          </a:prstGeom>
          <a:solidFill>
            <a:schemeClr val="bg1"/>
          </a:solidFill>
          <a:ln w="28575">
            <a:solidFill>
              <a:srgbClr val="22BDBF"/>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0FF2842C-F459-F8FA-35A5-5A1814852C98}"/>
              </a:ext>
            </a:extLst>
          </p:cNvPr>
          <p:cNvSpPr txBox="1"/>
          <p:nvPr/>
        </p:nvSpPr>
        <p:spPr>
          <a:xfrm>
            <a:off x="3479800" y="5434010"/>
            <a:ext cx="6581199" cy="977896"/>
          </a:xfrm>
          <a:prstGeom prst="rect">
            <a:avLst/>
          </a:prstGeom>
          <a:noFill/>
        </p:spPr>
        <p:txBody>
          <a:bodyPr wrap="square" rtlCol="0">
            <a:spAutoFit/>
          </a:bodyPr>
          <a:lstStyle/>
          <a:p>
            <a:pPr algn="ctr">
              <a:lnSpc>
                <a:spcPts val="2340"/>
              </a:lnSpc>
            </a:pPr>
            <a:r>
              <a:rPr lang="en-US" sz="2200" b="1" dirty="0">
                <a:solidFill>
                  <a:srgbClr val="10153D"/>
                </a:solidFill>
              </a:rPr>
              <a:t>Golden Rule</a:t>
            </a:r>
          </a:p>
          <a:p>
            <a:pPr algn="ctr">
              <a:lnSpc>
                <a:spcPts val="2340"/>
              </a:lnSpc>
            </a:pPr>
            <a:r>
              <a:rPr lang="en-US" sz="2200" dirty="0">
                <a:solidFill>
                  <a:srgbClr val="10153D"/>
                </a:solidFill>
              </a:rPr>
              <a:t> Use at least two tools before every decision.</a:t>
            </a:r>
          </a:p>
          <a:p>
            <a:pPr algn="ctr">
              <a:lnSpc>
                <a:spcPts val="2340"/>
              </a:lnSpc>
            </a:pPr>
            <a:endParaRPr lang="en-IE" sz="2200" dirty="0">
              <a:solidFill>
                <a:srgbClr val="10153D"/>
              </a:solidFill>
            </a:endParaRPr>
          </a:p>
        </p:txBody>
      </p:sp>
      <p:sp>
        <p:nvSpPr>
          <p:cNvPr id="9" name="Freeform 8">
            <a:extLst>
              <a:ext uri="{FF2B5EF4-FFF2-40B4-BE49-F238E27FC236}">
                <a16:creationId xmlns:a16="http://schemas.microsoft.com/office/drawing/2014/main" id="{B608254D-039B-61EF-BCB8-D9E611CB394F}"/>
              </a:ext>
            </a:extLst>
          </p:cNvPr>
          <p:cNvSpPr/>
          <p:nvPr/>
        </p:nvSpPr>
        <p:spPr>
          <a:xfrm rot="628800">
            <a:off x="2823707" y="3807999"/>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22BDBF"/>
          </a:solidFill>
          <a:ln w="5398" cap="flat">
            <a:noFill/>
            <a:prstDash val="solid"/>
            <a:miter/>
          </a:ln>
        </p:spPr>
        <p:txBody>
          <a:bodyPr rtlCol="0" anchor="ctr"/>
          <a:lstStyle/>
          <a:p>
            <a:endParaRPr lang="en-US"/>
          </a:p>
        </p:txBody>
      </p:sp>
    </p:spTree>
    <p:extLst>
      <p:ext uri="{BB962C8B-B14F-4D97-AF65-F5344CB8AC3E}">
        <p14:creationId xmlns:p14="http://schemas.microsoft.com/office/powerpoint/2010/main" val="40089382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25FDB5-0218-5B8C-2529-2EA2AD55F86F}"/>
            </a:ext>
          </a:extLst>
        </p:cNvPr>
        <p:cNvGrpSpPr/>
        <p:nvPr/>
      </p:nvGrpSpPr>
      <p:grpSpPr>
        <a:xfrm>
          <a:off x="0" y="0"/>
          <a:ext cx="0" cy="0"/>
          <a:chOff x="0" y="0"/>
          <a:chExt cx="0" cy="0"/>
        </a:xfrm>
      </p:grpSpPr>
      <p:sp>
        <p:nvSpPr>
          <p:cNvPr id="42" name="Shape 12">
            <a:extLst>
              <a:ext uri="{FF2B5EF4-FFF2-40B4-BE49-F238E27FC236}">
                <a16:creationId xmlns:a16="http://schemas.microsoft.com/office/drawing/2014/main" id="{3D7507E1-90AC-22D9-C39D-B6AAD75FC962}"/>
              </a:ext>
            </a:extLst>
          </p:cNvPr>
          <p:cNvSpPr/>
          <p:nvPr/>
        </p:nvSpPr>
        <p:spPr>
          <a:xfrm>
            <a:off x="0" y="2518339"/>
            <a:ext cx="12192000" cy="3026560"/>
          </a:xfrm>
          <a:prstGeom prst="rect">
            <a:avLst/>
          </a:prstGeom>
          <a:solidFill>
            <a:srgbClr val="3C3795"/>
          </a:solidFill>
          <a:ln w="6350">
            <a:solidFill>
              <a:srgbClr val="294684"/>
            </a:solidFill>
            <a:prstDash val="solid"/>
          </a:ln>
        </p:spPr>
        <p:txBody>
          <a:bodyPr/>
          <a:lstStyle/>
          <a:p>
            <a:endParaRPr lang="pl-PL">
              <a:solidFill>
                <a:schemeClr val="bg1"/>
              </a:solidFill>
              <a:latin typeface="Calibri" panose="020F0502020204030204" pitchFamily="34" charset="0"/>
              <a:cs typeface="Calibri" panose="020F0502020204030204" pitchFamily="34" charset="0"/>
            </a:endParaRPr>
          </a:p>
        </p:txBody>
      </p:sp>
      <p:sp>
        <p:nvSpPr>
          <p:cNvPr id="60" name="Graphic 7">
            <a:extLst>
              <a:ext uri="{FF2B5EF4-FFF2-40B4-BE49-F238E27FC236}">
                <a16:creationId xmlns:a16="http://schemas.microsoft.com/office/drawing/2014/main" id="{AD9C6611-F234-07CC-05F9-7FD474E69598}"/>
              </a:ext>
            </a:extLst>
          </p:cNvPr>
          <p:cNvSpPr/>
          <p:nvPr/>
        </p:nvSpPr>
        <p:spPr>
          <a:xfrm>
            <a:off x="9249890" y="2883483"/>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57" name="Text Placeholder 11">
            <a:extLst>
              <a:ext uri="{FF2B5EF4-FFF2-40B4-BE49-F238E27FC236}">
                <a16:creationId xmlns:a16="http://schemas.microsoft.com/office/drawing/2014/main" id="{0EEC9B7B-A426-99FB-D869-1779D8F70E2D}"/>
              </a:ext>
            </a:extLst>
          </p:cNvPr>
          <p:cNvSpPr txBox="1">
            <a:spLocks/>
          </p:cNvSpPr>
          <p:nvPr/>
        </p:nvSpPr>
        <p:spPr>
          <a:xfrm>
            <a:off x="481432" y="463621"/>
            <a:ext cx="4154068"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10153D"/>
                </a:solidFill>
                <a:latin typeface="Calibri" panose="020F0502020204030204" pitchFamily="34" charset="0"/>
                <a:cs typeface="Calibri" panose="020F0502020204030204" pitchFamily="34" charset="0"/>
              </a:rPr>
              <a:t>How a round works  - five steps</a:t>
            </a:r>
          </a:p>
          <a:p>
            <a:pPr marL="0" indent="0">
              <a:buNone/>
            </a:pPr>
            <a:endParaRPr lang="en-US" sz="3600" b="1" dirty="0">
              <a:solidFill>
                <a:srgbClr val="10153D"/>
              </a:solidFill>
              <a:latin typeface="Calibri" panose="020F0502020204030204" pitchFamily="34" charset="0"/>
              <a:cs typeface="Calibri" panose="020F0502020204030204" pitchFamily="34" charset="0"/>
            </a:endParaRPr>
          </a:p>
        </p:txBody>
      </p:sp>
      <p:sp>
        <p:nvSpPr>
          <p:cNvPr id="58" name="Text 6">
            <a:extLst>
              <a:ext uri="{FF2B5EF4-FFF2-40B4-BE49-F238E27FC236}">
                <a16:creationId xmlns:a16="http://schemas.microsoft.com/office/drawing/2014/main" id="{021DBBD2-A905-3672-9962-08DBCC6B872B}"/>
              </a:ext>
            </a:extLst>
          </p:cNvPr>
          <p:cNvSpPr/>
          <p:nvPr/>
        </p:nvSpPr>
        <p:spPr>
          <a:xfrm>
            <a:off x="4927218" y="512107"/>
            <a:ext cx="6781185" cy="1372264"/>
          </a:xfrm>
          <a:prstGeom prst="rect">
            <a:avLst/>
          </a:prstGeom>
          <a:noFill/>
          <a:ln/>
        </p:spPr>
        <p:txBody>
          <a:bodyPr wrap="square" rtlCol="0" anchor="t"/>
          <a:lstStyle/>
          <a:p>
            <a:r>
              <a:rPr lang="en-US" sz="2200" dirty="0">
                <a:solidFill>
                  <a:srgbClr val="10153D"/>
                </a:solidFill>
                <a:latin typeface="Calibri" panose="020F0502020204030204" pitchFamily="34" charset="0"/>
                <a:ea typeface="Calibri" pitchFamily="34" charset="-122"/>
                <a:cs typeface="Calibri" panose="020F0502020204030204" pitchFamily="34" charset="0"/>
              </a:rPr>
              <a:t>Read → apply tools → choose → read outcome → reflect.</a:t>
            </a:r>
          </a:p>
          <a:p>
            <a:endParaRPr lang="en-US" sz="2200" b="1" dirty="0">
              <a:solidFill>
                <a:srgbClr val="10153D"/>
              </a:solidFill>
              <a:latin typeface="Calibri" panose="020F0502020204030204" pitchFamily="34" charset="0"/>
              <a:cs typeface="Calibri" panose="020F0502020204030204" pitchFamily="34" charset="0"/>
            </a:endParaRPr>
          </a:p>
        </p:txBody>
      </p:sp>
      <p:sp>
        <p:nvSpPr>
          <p:cNvPr id="59" name="Text 39">
            <a:extLst>
              <a:ext uri="{FF2B5EF4-FFF2-40B4-BE49-F238E27FC236}">
                <a16:creationId xmlns:a16="http://schemas.microsoft.com/office/drawing/2014/main" id="{2D1D0A6D-F2DD-EC64-3696-F0E3399316F0}"/>
              </a:ext>
            </a:extLst>
          </p:cNvPr>
          <p:cNvSpPr/>
          <p:nvPr/>
        </p:nvSpPr>
        <p:spPr>
          <a:xfrm>
            <a:off x="0" y="5817671"/>
            <a:ext cx="12192000" cy="583171"/>
          </a:xfrm>
          <a:prstGeom prst="rect">
            <a:avLst/>
          </a:prstGeom>
          <a:noFill/>
          <a:ln/>
        </p:spPr>
        <p:txBody>
          <a:bodyPr wrap="square" rtlCol="0" anchor="ctr"/>
          <a:lstStyle/>
          <a:p>
            <a:pPr algn="ctr"/>
            <a:r>
              <a:rPr lang="en-US" sz="2000" b="1" kern="0" dirty="0">
                <a:solidFill>
                  <a:srgbClr val="10153D"/>
                </a:solidFill>
                <a:latin typeface="Calibri" pitchFamily="34" charset="0"/>
                <a:ea typeface="Calibri" pitchFamily="34" charset="-122"/>
                <a:cs typeface="Calibri" pitchFamily="34" charset="-120"/>
              </a:rPr>
              <a:t>TIP  </a:t>
            </a:r>
            <a:r>
              <a:rPr lang="en-US" sz="2000" kern="0" dirty="0">
                <a:solidFill>
                  <a:srgbClr val="10153D"/>
                </a:solidFill>
                <a:latin typeface="Calibri" pitchFamily="34" charset="0"/>
                <a:ea typeface="Calibri" pitchFamily="34" charset="-122"/>
                <a:cs typeface="Calibri" pitchFamily="34" charset="-120"/>
              </a:rPr>
              <a:t>Different paths lead to very different outcomes – </a:t>
            </a:r>
          </a:p>
          <a:p>
            <a:pPr algn="ctr"/>
            <a:r>
              <a:rPr lang="en-US" sz="2000" kern="0" dirty="0">
                <a:solidFill>
                  <a:srgbClr val="10153D"/>
                </a:solidFill>
                <a:latin typeface="Calibri" pitchFamily="34" charset="0"/>
                <a:ea typeface="Calibri" pitchFamily="34" charset="-122"/>
                <a:cs typeface="Calibri" pitchFamily="34" charset="-120"/>
              </a:rPr>
              <a:t>compare choices with your group before moving on to the reflection slide.</a:t>
            </a:r>
          </a:p>
          <a:p>
            <a:pPr algn="ctr"/>
            <a:endParaRPr lang="en-US" sz="2000" dirty="0">
              <a:solidFill>
                <a:srgbClr val="10153D"/>
              </a:solidFill>
            </a:endParaRPr>
          </a:p>
        </p:txBody>
      </p:sp>
      <p:sp>
        <p:nvSpPr>
          <p:cNvPr id="66" name="Freeform 65">
            <a:extLst>
              <a:ext uri="{FF2B5EF4-FFF2-40B4-BE49-F238E27FC236}">
                <a16:creationId xmlns:a16="http://schemas.microsoft.com/office/drawing/2014/main" id="{F014D3CA-076F-54FC-2A08-0ABC90912814}"/>
              </a:ext>
            </a:extLst>
          </p:cNvPr>
          <p:cNvSpPr/>
          <p:nvPr/>
        </p:nvSpPr>
        <p:spPr>
          <a:xfrm rot="12924653" flipH="1">
            <a:off x="3134941" y="1175476"/>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22BDBF"/>
          </a:solidFill>
          <a:ln w="5398" cap="flat">
            <a:noFill/>
            <a:prstDash val="solid"/>
            <a:miter/>
          </a:ln>
        </p:spPr>
        <p:txBody>
          <a:bodyPr rtlCol="0" anchor="ctr"/>
          <a:lstStyle/>
          <a:p>
            <a:endParaRPr lang="en-US"/>
          </a:p>
        </p:txBody>
      </p:sp>
      <p:sp>
        <p:nvSpPr>
          <p:cNvPr id="2" name="Shape 7">
            <a:extLst>
              <a:ext uri="{FF2B5EF4-FFF2-40B4-BE49-F238E27FC236}">
                <a16:creationId xmlns:a16="http://schemas.microsoft.com/office/drawing/2014/main" id="{E8B8D97A-E23F-E022-D99D-67FD4DA92571}"/>
              </a:ext>
            </a:extLst>
          </p:cNvPr>
          <p:cNvSpPr/>
          <p:nvPr/>
        </p:nvSpPr>
        <p:spPr>
          <a:xfrm>
            <a:off x="547146" y="2032787"/>
            <a:ext cx="2124335" cy="3167570"/>
          </a:xfrm>
          <a:prstGeom prst="rect">
            <a:avLst/>
          </a:prstGeom>
          <a:solidFill>
            <a:schemeClr val="bg1"/>
          </a:solidFill>
          <a:ln w="12700">
            <a:solidFill>
              <a:srgbClr val="10153D"/>
            </a:solidFill>
            <a:prstDash val="sysDot"/>
          </a:ln>
        </p:spPr>
        <p:txBody>
          <a:bodyPr/>
          <a:lstStyle/>
          <a:p>
            <a:endParaRPr lang="pl-PL">
              <a:solidFill>
                <a:srgbClr val="10153D"/>
              </a:solidFill>
              <a:latin typeface="Calibri" panose="020F0502020204030204" pitchFamily="34" charset="0"/>
              <a:cs typeface="Calibri" panose="020F0502020204030204" pitchFamily="34" charset="0"/>
            </a:endParaRPr>
          </a:p>
        </p:txBody>
      </p:sp>
      <p:sp>
        <p:nvSpPr>
          <p:cNvPr id="3" name="Shape 8">
            <a:extLst>
              <a:ext uri="{FF2B5EF4-FFF2-40B4-BE49-F238E27FC236}">
                <a16:creationId xmlns:a16="http://schemas.microsoft.com/office/drawing/2014/main" id="{70BEA635-E137-54B3-6D03-DC89B62378F1}"/>
              </a:ext>
            </a:extLst>
          </p:cNvPr>
          <p:cNvSpPr/>
          <p:nvPr/>
        </p:nvSpPr>
        <p:spPr>
          <a:xfrm>
            <a:off x="547146" y="2032787"/>
            <a:ext cx="2124335" cy="514860"/>
          </a:xfrm>
          <a:prstGeom prst="rect">
            <a:avLst/>
          </a:prstGeom>
          <a:solidFill>
            <a:srgbClr val="E8068C"/>
          </a:solidFill>
          <a:ln/>
        </p:spPr>
        <p:txBody>
          <a:bodyPr/>
          <a:lstStyle/>
          <a:p>
            <a:endParaRPr lang="pl-PL">
              <a:solidFill>
                <a:srgbClr val="10153D"/>
              </a:solidFill>
              <a:latin typeface="Calibri" panose="020F0502020204030204" pitchFamily="34" charset="0"/>
              <a:cs typeface="Calibri" panose="020F0502020204030204" pitchFamily="34" charset="0"/>
            </a:endParaRPr>
          </a:p>
        </p:txBody>
      </p:sp>
      <p:sp>
        <p:nvSpPr>
          <p:cNvPr id="4" name="Text 9">
            <a:extLst>
              <a:ext uri="{FF2B5EF4-FFF2-40B4-BE49-F238E27FC236}">
                <a16:creationId xmlns:a16="http://schemas.microsoft.com/office/drawing/2014/main" id="{D4C4EF4B-9CF6-47D4-1BFE-76CF8B3E75F8}"/>
              </a:ext>
            </a:extLst>
          </p:cNvPr>
          <p:cNvSpPr/>
          <p:nvPr/>
        </p:nvSpPr>
        <p:spPr>
          <a:xfrm>
            <a:off x="547385" y="2040588"/>
            <a:ext cx="2079008" cy="514860"/>
          </a:xfrm>
          <a:prstGeom prst="rect">
            <a:avLst/>
          </a:prstGeom>
          <a:noFill/>
          <a:ln/>
        </p:spPr>
        <p:txBody>
          <a:bodyPr wrap="square" rtlCol="0" anchor="ctr"/>
          <a:lstStyle/>
          <a:p>
            <a:pPr marL="0" indent="0" algn="ctr">
              <a:buNone/>
            </a:pPr>
            <a:r>
              <a:rPr lang="en-US" sz="3000" b="1" dirty="0">
                <a:solidFill>
                  <a:schemeClr val="bg1"/>
                </a:solidFill>
                <a:latin typeface="Calibri" panose="020F0502020204030204" pitchFamily="34" charset="0"/>
                <a:ea typeface="Georgia" pitchFamily="34" charset="-122"/>
                <a:cs typeface="Calibri" panose="020F0502020204030204" pitchFamily="34" charset="0"/>
              </a:rPr>
              <a:t>01</a:t>
            </a:r>
            <a:endParaRPr lang="en-US" sz="3000" dirty="0">
              <a:solidFill>
                <a:schemeClr val="bg1"/>
              </a:solidFill>
              <a:latin typeface="Calibri" panose="020F0502020204030204" pitchFamily="34" charset="0"/>
              <a:cs typeface="Calibri" panose="020F0502020204030204" pitchFamily="34" charset="0"/>
            </a:endParaRPr>
          </a:p>
        </p:txBody>
      </p:sp>
      <p:sp>
        <p:nvSpPr>
          <p:cNvPr id="5" name="Text 10">
            <a:extLst>
              <a:ext uri="{FF2B5EF4-FFF2-40B4-BE49-F238E27FC236}">
                <a16:creationId xmlns:a16="http://schemas.microsoft.com/office/drawing/2014/main" id="{1D490636-EE16-0629-25A1-8E8467E4FB66}"/>
              </a:ext>
            </a:extLst>
          </p:cNvPr>
          <p:cNvSpPr/>
          <p:nvPr/>
        </p:nvSpPr>
        <p:spPr>
          <a:xfrm>
            <a:off x="732095" y="2649058"/>
            <a:ext cx="1764278" cy="514860"/>
          </a:xfrm>
          <a:prstGeom prst="rect">
            <a:avLst/>
          </a:prstGeom>
          <a:noFill/>
          <a:ln/>
        </p:spPr>
        <p:txBody>
          <a:bodyPr wrap="square" rtlCol="0" anchor="t"/>
          <a:lstStyle/>
          <a:p>
            <a:pPr algn="ctr">
              <a:lnSpc>
                <a:spcPts val="2580"/>
              </a:lnSpc>
            </a:pPr>
            <a:r>
              <a:rPr lang="en-US" sz="2400" b="1" dirty="0">
                <a:solidFill>
                  <a:srgbClr val="E8068C"/>
                </a:solidFill>
                <a:latin typeface="Calibri" panose="020F0502020204030204" pitchFamily="34" charset="0"/>
                <a:ea typeface="Georgia" pitchFamily="34" charset="-122"/>
                <a:cs typeface="Calibri" panose="020F0502020204030204" pitchFamily="34" charset="0"/>
              </a:rPr>
              <a:t>Read the start card</a:t>
            </a:r>
          </a:p>
          <a:p>
            <a:pPr algn="ctr">
              <a:lnSpc>
                <a:spcPts val="2580"/>
              </a:lnSpc>
            </a:pPr>
            <a:endParaRPr lang="en-US" sz="2400" dirty="0">
              <a:solidFill>
                <a:srgbClr val="E8068C"/>
              </a:solidFill>
              <a:latin typeface="Calibri" panose="020F0502020204030204" pitchFamily="34" charset="0"/>
              <a:cs typeface="Calibri" panose="020F0502020204030204" pitchFamily="34" charset="0"/>
            </a:endParaRPr>
          </a:p>
        </p:txBody>
      </p:sp>
      <p:sp>
        <p:nvSpPr>
          <p:cNvPr id="6" name="Text 11">
            <a:extLst>
              <a:ext uri="{FF2B5EF4-FFF2-40B4-BE49-F238E27FC236}">
                <a16:creationId xmlns:a16="http://schemas.microsoft.com/office/drawing/2014/main" id="{568A9804-C064-A9F2-31CB-327868FA72DF}"/>
              </a:ext>
            </a:extLst>
          </p:cNvPr>
          <p:cNvSpPr/>
          <p:nvPr/>
        </p:nvSpPr>
        <p:spPr>
          <a:xfrm>
            <a:off x="552066" y="3610927"/>
            <a:ext cx="2124335" cy="1450968"/>
          </a:xfrm>
          <a:prstGeom prst="rect">
            <a:avLst/>
          </a:prstGeom>
          <a:noFill/>
          <a:ln/>
        </p:spPr>
        <p:txBody>
          <a:bodyPr wrap="square" rtlCol="0" anchor="t"/>
          <a:lstStyle/>
          <a:p>
            <a:pPr algn="ctr">
              <a:lnSpc>
                <a:spcPts val="1900"/>
              </a:lnSpc>
            </a:pPr>
            <a:r>
              <a:rPr lang="en-US" sz="1900" dirty="0">
                <a:solidFill>
                  <a:srgbClr val="10153D"/>
                </a:solidFill>
                <a:latin typeface="Calibri" panose="020F0502020204030204" pitchFamily="34" charset="0"/>
                <a:ea typeface="Calibri" pitchFamily="34" charset="-122"/>
                <a:cs typeface="Calibri" panose="020F0502020204030204" pitchFamily="34" charset="0"/>
              </a:rPr>
              <a:t>Look at the scenario on card B0. Notice the decision prompts on the right.</a:t>
            </a:r>
          </a:p>
          <a:p>
            <a:pPr algn="ctr">
              <a:lnSpc>
                <a:spcPts val="1900"/>
              </a:lnSpc>
            </a:pPr>
            <a:endParaRPr lang="en-US" sz="1900" dirty="0">
              <a:solidFill>
                <a:srgbClr val="10153D"/>
              </a:solidFill>
              <a:latin typeface="Calibri" panose="020F0502020204030204" pitchFamily="34" charset="0"/>
              <a:cs typeface="Calibri" panose="020F0502020204030204" pitchFamily="34" charset="0"/>
            </a:endParaRPr>
          </a:p>
        </p:txBody>
      </p:sp>
      <p:sp>
        <p:nvSpPr>
          <p:cNvPr id="7" name="Shape 15">
            <a:extLst>
              <a:ext uri="{FF2B5EF4-FFF2-40B4-BE49-F238E27FC236}">
                <a16:creationId xmlns:a16="http://schemas.microsoft.com/office/drawing/2014/main" id="{0CA84648-BDB6-16F5-1897-2ADDE489F7DB}"/>
              </a:ext>
            </a:extLst>
          </p:cNvPr>
          <p:cNvSpPr/>
          <p:nvPr/>
        </p:nvSpPr>
        <p:spPr>
          <a:xfrm>
            <a:off x="2786699" y="2032787"/>
            <a:ext cx="2124335" cy="3167570"/>
          </a:xfrm>
          <a:prstGeom prst="rect">
            <a:avLst/>
          </a:prstGeom>
          <a:solidFill>
            <a:schemeClr val="bg1"/>
          </a:solidFill>
          <a:ln w="12700">
            <a:solidFill>
              <a:srgbClr val="10153D"/>
            </a:solidFill>
            <a:prstDash val="sysDot"/>
          </a:ln>
        </p:spPr>
        <p:txBody>
          <a:bodyPr/>
          <a:lstStyle/>
          <a:p>
            <a:endParaRPr lang="pl-PL">
              <a:solidFill>
                <a:srgbClr val="10153D"/>
              </a:solidFill>
              <a:latin typeface="Calibri" panose="020F0502020204030204" pitchFamily="34" charset="0"/>
              <a:cs typeface="Calibri" panose="020F0502020204030204" pitchFamily="34" charset="0"/>
            </a:endParaRPr>
          </a:p>
        </p:txBody>
      </p:sp>
      <p:sp>
        <p:nvSpPr>
          <p:cNvPr id="8" name="Shape 16">
            <a:extLst>
              <a:ext uri="{FF2B5EF4-FFF2-40B4-BE49-F238E27FC236}">
                <a16:creationId xmlns:a16="http://schemas.microsoft.com/office/drawing/2014/main" id="{B5C5208B-5E60-7DA5-BE35-F9100897904B}"/>
              </a:ext>
            </a:extLst>
          </p:cNvPr>
          <p:cNvSpPr/>
          <p:nvPr/>
        </p:nvSpPr>
        <p:spPr>
          <a:xfrm>
            <a:off x="2786699" y="2032787"/>
            <a:ext cx="2124335" cy="514860"/>
          </a:xfrm>
          <a:prstGeom prst="rect">
            <a:avLst/>
          </a:prstGeom>
          <a:solidFill>
            <a:srgbClr val="713293"/>
          </a:solidFill>
          <a:ln/>
        </p:spPr>
        <p:txBody>
          <a:bodyPr/>
          <a:lstStyle/>
          <a:p>
            <a:endParaRPr lang="pl-PL">
              <a:solidFill>
                <a:srgbClr val="10153D"/>
              </a:solidFill>
              <a:latin typeface="Calibri" panose="020F0502020204030204" pitchFamily="34" charset="0"/>
              <a:cs typeface="Calibri" panose="020F0502020204030204" pitchFamily="34" charset="0"/>
            </a:endParaRPr>
          </a:p>
        </p:txBody>
      </p:sp>
      <p:sp>
        <p:nvSpPr>
          <p:cNvPr id="14" name="Text 17">
            <a:extLst>
              <a:ext uri="{FF2B5EF4-FFF2-40B4-BE49-F238E27FC236}">
                <a16:creationId xmlns:a16="http://schemas.microsoft.com/office/drawing/2014/main" id="{90AFD7A2-354C-1D53-2555-98A54C05C29D}"/>
              </a:ext>
            </a:extLst>
          </p:cNvPr>
          <p:cNvSpPr/>
          <p:nvPr/>
        </p:nvSpPr>
        <p:spPr>
          <a:xfrm>
            <a:off x="2781778" y="2040588"/>
            <a:ext cx="2119254" cy="514860"/>
          </a:xfrm>
          <a:prstGeom prst="rect">
            <a:avLst/>
          </a:prstGeom>
          <a:noFill/>
          <a:ln/>
        </p:spPr>
        <p:txBody>
          <a:bodyPr wrap="square" rtlCol="0" anchor="ctr"/>
          <a:lstStyle/>
          <a:p>
            <a:pPr marL="0" indent="0" algn="ctr">
              <a:buNone/>
            </a:pPr>
            <a:r>
              <a:rPr lang="en-US" sz="3000" b="1" dirty="0">
                <a:solidFill>
                  <a:schemeClr val="bg1"/>
                </a:solidFill>
                <a:latin typeface="Calibri" panose="020F0502020204030204" pitchFamily="34" charset="0"/>
                <a:ea typeface="Georgia" pitchFamily="34" charset="-122"/>
                <a:cs typeface="Calibri" panose="020F0502020204030204" pitchFamily="34" charset="0"/>
              </a:rPr>
              <a:t>02</a:t>
            </a:r>
            <a:endParaRPr lang="en-US" sz="3000" dirty="0">
              <a:solidFill>
                <a:schemeClr val="bg1"/>
              </a:solidFill>
              <a:latin typeface="Calibri" panose="020F0502020204030204" pitchFamily="34" charset="0"/>
              <a:cs typeface="Calibri" panose="020F0502020204030204" pitchFamily="34" charset="0"/>
            </a:endParaRPr>
          </a:p>
        </p:txBody>
      </p:sp>
      <p:sp>
        <p:nvSpPr>
          <p:cNvPr id="15" name="Text 18">
            <a:extLst>
              <a:ext uri="{FF2B5EF4-FFF2-40B4-BE49-F238E27FC236}">
                <a16:creationId xmlns:a16="http://schemas.microsoft.com/office/drawing/2014/main" id="{052D1DAB-CCEB-F731-14EC-F23AA9E6407A}"/>
              </a:ext>
            </a:extLst>
          </p:cNvPr>
          <p:cNvSpPr/>
          <p:nvPr/>
        </p:nvSpPr>
        <p:spPr>
          <a:xfrm>
            <a:off x="2781778" y="2649058"/>
            <a:ext cx="2124335" cy="514860"/>
          </a:xfrm>
          <a:prstGeom prst="rect">
            <a:avLst/>
          </a:prstGeom>
          <a:noFill/>
          <a:ln/>
        </p:spPr>
        <p:txBody>
          <a:bodyPr wrap="square" rtlCol="0" anchor="t"/>
          <a:lstStyle/>
          <a:p>
            <a:pPr algn="ctr">
              <a:lnSpc>
                <a:spcPts val="2380"/>
              </a:lnSpc>
            </a:pPr>
            <a:r>
              <a:rPr lang="en-US" sz="2400" b="1" dirty="0">
                <a:solidFill>
                  <a:srgbClr val="713293"/>
                </a:solidFill>
                <a:latin typeface="Calibri" panose="020F0502020204030204" pitchFamily="34" charset="0"/>
                <a:ea typeface="Georgia" pitchFamily="34" charset="-122"/>
                <a:cs typeface="Calibri" panose="020F0502020204030204" pitchFamily="34" charset="0"/>
              </a:rPr>
              <a:t>Pick a path: </a:t>
            </a:r>
          </a:p>
          <a:p>
            <a:pPr algn="ctr">
              <a:lnSpc>
                <a:spcPts val="2380"/>
              </a:lnSpc>
            </a:pPr>
            <a:r>
              <a:rPr lang="en-US" sz="2400" b="1" dirty="0">
                <a:solidFill>
                  <a:srgbClr val="713293"/>
                </a:solidFill>
                <a:latin typeface="Calibri" panose="020F0502020204030204" pitchFamily="34" charset="0"/>
                <a:ea typeface="Georgia" pitchFamily="34" charset="-122"/>
                <a:cs typeface="Calibri" panose="020F0502020204030204" pitchFamily="34" charset="0"/>
              </a:rPr>
              <a:t>A, B or C</a:t>
            </a:r>
          </a:p>
          <a:p>
            <a:pPr algn="ctr">
              <a:lnSpc>
                <a:spcPts val="2380"/>
              </a:lnSpc>
            </a:pPr>
            <a:endParaRPr lang="en-US" sz="2400" dirty="0">
              <a:solidFill>
                <a:srgbClr val="713293"/>
              </a:solidFill>
              <a:latin typeface="Calibri" panose="020F0502020204030204" pitchFamily="34" charset="0"/>
              <a:cs typeface="Calibri" panose="020F0502020204030204" pitchFamily="34" charset="0"/>
            </a:endParaRPr>
          </a:p>
        </p:txBody>
      </p:sp>
      <p:sp>
        <p:nvSpPr>
          <p:cNvPr id="16" name="Text 19">
            <a:extLst>
              <a:ext uri="{FF2B5EF4-FFF2-40B4-BE49-F238E27FC236}">
                <a16:creationId xmlns:a16="http://schemas.microsoft.com/office/drawing/2014/main" id="{B8EC197A-2B96-1931-1DDF-D71A6CD6EAD6}"/>
              </a:ext>
            </a:extLst>
          </p:cNvPr>
          <p:cNvSpPr/>
          <p:nvPr/>
        </p:nvSpPr>
        <p:spPr>
          <a:xfrm>
            <a:off x="2781618" y="3610927"/>
            <a:ext cx="2124335" cy="1450968"/>
          </a:xfrm>
          <a:prstGeom prst="rect">
            <a:avLst/>
          </a:prstGeom>
          <a:noFill/>
          <a:ln/>
        </p:spPr>
        <p:txBody>
          <a:bodyPr wrap="square" rtlCol="0" anchor="t"/>
          <a:lstStyle/>
          <a:p>
            <a:pPr algn="ctr">
              <a:lnSpc>
                <a:spcPts val="1900"/>
              </a:lnSpc>
            </a:pPr>
            <a:r>
              <a:rPr lang="en-US" sz="1900" dirty="0">
                <a:solidFill>
                  <a:srgbClr val="10153D"/>
                </a:solidFill>
                <a:latin typeface="Calibri" panose="020F0502020204030204" pitchFamily="34" charset="0"/>
                <a:ea typeface="Calibri" pitchFamily="34" charset="-122"/>
                <a:cs typeface="Calibri" panose="020F0502020204030204" pitchFamily="34" charset="0"/>
              </a:rPr>
              <a:t>A = use AI, send it.</a:t>
            </a:r>
          </a:p>
          <a:p>
            <a:pPr algn="ctr">
              <a:lnSpc>
                <a:spcPts val="1900"/>
              </a:lnSpc>
            </a:pPr>
            <a:r>
              <a:rPr lang="en-US" sz="1900" dirty="0">
                <a:solidFill>
                  <a:srgbClr val="10153D"/>
                </a:solidFill>
                <a:latin typeface="Calibri" panose="020F0502020204030204" pitchFamily="34" charset="0"/>
                <a:ea typeface="Calibri" pitchFamily="34" charset="-122"/>
                <a:cs typeface="Calibri" panose="020F0502020204030204" pitchFamily="34" charset="0"/>
              </a:rPr>
              <a:t>B = AI draft + edit.</a:t>
            </a:r>
          </a:p>
          <a:p>
            <a:pPr algn="ctr">
              <a:lnSpc>
                <a:spcPts val="1900"/>
              </a:lnSpc>
            </a:pPr>
            <a:r>
              <a:rPr lang="en-US" sz="1900" dirty="0">
                <a:solidFill>
                  <a:srgbClr val="10153D"/>
                </a:solidFill>
                <a:latin typeface="Calibri" panose="020F0502020204030204" pitchFamily="34" charset="0"/>
                <a:ea typeface="Calibri" pitchFamily="34" charset="-122"/>
                <a:cs typeface="Calibri" panose="020F0502020204030204" pitchFamily="34" charset="0"/>
              </a:rPr>
              <a:t>C = write it yourselves.</a:t>
            </a:r>
          </a:p>
          <a:p>
            <a:pPr algn="ctr">
              <a:lnSpc>
                <a:spcPts val="1900"/>
              </a:lnSpc>
            </a:pPr>
            <a:endParaRPr lang="en-US" sz="1900" dirty="0">
              <a:solidFill>
                <a:srgbClr val="10153D"/>
              </a:solidFill>
              <a:latin typeface="Calibri" panose="020F0502020204030204" pitchFamily="34" charset="0"/>
              <a:cs typeface="Calibri" panose="020F0502020204030204" pitchFamily="34" charset="0"/>
            </a:endParaRPr>
          </a:p>
        </p:txBody>
      </p:sp>
      <p:sp>
        <p:nvSpPr>
          <p:cNvPr id="22" name="Shape 23">
            <a:extLst>
              <a:ext uri="{FF2B5EF4-FFF2-40B4-BE49-F238E27FC236}">
                <a16:creationId xmlns:a16="http://schemas.microsoft.com/office/drawing/2014/main" id="{608F201E-3C11-A455-54F8-39EA63830D03}"/>
              </a:ext>
            </a:extLst>
          </p:cNvPr>
          <p:cNvSpPr/>
          <p:nvPr/>
        </p:nvSpPr>
        <p:spPr>
          <a:xfrm>
            <a:off x="5026252" y="2032787"/>
            <a:ext cx="2124335" cy="3167570"/>
          </a:xfrm>
          <a:prstGeom prst="rect">
            <a:avLst/>
          </a:prstGeom>
          <a:solidFill>
            <a:schemeClr val="bg1"/>
          </a:solidFill>
          <a:ln w="12700">
            <a:solidFill>
              <a:srgbClr val="10153D"/>
            </a:solidFill>
            <a:prstDash val="sysDot"/>
          </a:ln>
        </p:spPr>
        <p:txBody>
          <a:bodyPr/>
          <a:lstStyle/>
          <a:p>
            <a:endParaRPr lang="pl-PL">
              <a:solidFill>
                <a:srgbClr val="10153D"/>
              </a:solidFill>
              <a:latin typeface="Calibri" panose="020F0502020204030204" pitchFamily="34" charset="0"/>
              <a:cs typeface="Calibri" panose="020F0502020204030204" pitchFamily="34" charset="0"/>
            </a:endParaRPr>
          </a:p>
        </p:txBody>
      </p:sp>
      <p:sp>
        <p:nvSpPr>
          <p:cNvPr id="23" name="Shape 24">
            <a:extLst>
              <a:ext uri="{FF2B5EF4-FFF2-40B4-BE49-F238E27FC236}">
                <a16:creationId xmlns:a16="http://schemas.microsoft.com/office/drawing/2014/main" id="{3CD1F5E3-7884-B4B1-99BB-F3534468228C}"/>
              </a:ext>
            </a:extLst>
          </p:cNvPr>
          <p:cNvSpPr/>
          <p:nvPr/>
        </p:nvSpPr>
        <p:spPr>
          <a:xfrm>
            <a:off x="5026252" y="2032787"/>
            <a:ext cx="2124335" cy="514860"/>
          </a:xfrm>
          <a:prstGeom prst="rect">
            <a:avLst/>
          </a:prstGeom>
          <a:solidFill>
            <a:srgbClr val="3C3795"/>
          </a:solidFill>
          <a:ln/>
        </p:spPr>
        <p:txBody>
          <a:bodyPr/>
          <a:lstStyle/>
          <a:p>
            <a:endParaRPr lang="pl-PL">
              <a:solidFill>
                <a:srgbClr val="10153D"/>
              </a:solidFill>
              <a:latin typeface="Calibri" panose="020F0502020204030204" pitchFamily="34" charset="0"/>
              <a:cs typeface="Calibri" panose="020F0502020204030204" pitchFamily="34" charset="0"/>
            </a:endParaRPr>
          </a:p>
        </p:txBody>
      </p:sp>
      <p:sp>
        <p:nvSpPr>
          <p:cNvPr id="24" name="Text 25">
            <a:extLst>
              <a:ext uri="{FF2B5EF4-FFF2-40B4-BE49-F238E27FC236}">
                <a16:creationId xmlns:a16="http://schemas.microsoft.com/office/drawing/2014/main" id="{79CC5AAD-4251-3797-A69C-1C8168ADAB02}"/>
              </a:ext>
            </a:extLst>
          </p:cNvPr>
          <p:cNvSpPr/>
          <p:nvPr/>
        </p:nvSpPr>
        <p:spPr>
          <a:xfrm>
            <a:off x="5016250" y="2040588"/>
            <a:ext cx="2129176" cy="514860"/>
          </a:xfrm>
          <a:prstGeom prst="rect">
            <a:avLst/>
          </a:prstGeom>
          <a:noFill/>
          <a:ln/>
        </p:spPr>
        <p:txBody>
          <a:bodyPr wrap="square" rtlCol="0" anchor="ctr"/>
          <a:lstStyle/>
          <a:p>
            <a:pPr marL="0" indent="0" algn="ctr">
              <a:buNone/>
            </a:pPr>
            <a:r>
              <a:rPr lang="en-US" sz="3000" b="1" dirty="0">
                <a:solidFill>
                  <a:schemeClr val="bg1"/>
                </a:solidFill>
                <a:latin typeface="Calibri" panose="020F0502020204030204" pitchFamily="34" charset="0"/>
                <a:ea typeface="Georgia" pitchFamily="34" charset="-122"/>
                <a:cs typeface="Calibri" panose="020F0502020204030204" pitchFamily="34" charset="0"/>
              </a:rPr>
              <a:t>03</a:t>
            </a:r>
            <a:endParaRPr lang="en-US" sz="3000" dirty="0">
              <a:solidFill>
                <a:schemeClr val="bg1"/>
              </a:solidFill>
              <a:latin typeface="Calibri" panose="020F0502020204030204" pitchFamily="34" charset="0"/>
              <a:cs typeface="Calibri" panose="020F0502020204030204" pitchFamily="34" charset="0"/>
            </a:endParaRPr>
          </a:p>
        </p:txBody>
      </p:sp>
      <p:sp>
        <p:nvSpPr>
          <p:cNvPr id="30" name="Text 26">
            <a:extLst>
              <a:ext uri="{FF2B5EF4-FFF2-40B4-BE49-F238E27FC236}">
                <a16:creationId xmlns:a16="http://schemas.microsoft.com/office/drawing/2014/main" id="{2F50256E-B94D-EC24-F8C2-72FE966032F7}"/>
              </a:ext>
            </a:extLst>
          </p:cNvPr>
          <p:cNvSpPr/>
          <p:nvPr/>
        </p:nvSpPr>
        <p:spPr>
          <a:xfrm>
            <a:off x="5006409" y="2649058"/>
            <a:ext cx="2139017" cy="514860"/>
          </a:xfrm>
          <a:prstGeom prst="rect">
            <a:avLst/>
          </a:prstGeom>
          <a:noFill/>
          <a:ln/>
        </p:spPr>
        <p:txBody>
          <a:bodyPr wrap="square" rtlCol="0" anchor="t"/>
          <a:lstStyle/>
          <a:p>
            <a:pPr algn="ctr">
              <a:lnSpc>
                <a:spcPts val="2580"/>
              </a:lnSpc>
            </a:pPr>
            <a:r>
              <a:rPr lang="en-US" sz="2400" b="1" dirty="0">
                <a:solidFill>
                  <a:srgbClr val="3C3795"/>
                </a:solidFill>
                <a:latin typeface="Calibri" panose="020F0502020204030204" pitchFamily="34" charset="0"/>
                <a:ea typeface="Georgia" pitchFamily="34" charset="-122"/>
                <a:cs typeface="Calibri" panose="020F0502020204030204" pitchFamily="34" charset="0"/>
              </a:rPr>
              <a:t>Apply two tools</a:t>
            </a:r>
          </a:p>
          <a:p>
            <a:pPr algn="ctr">
              <a:lnSpc>
                <a:spcPts val="2580"/>
              </a:lnSpc>
            </a:pPr>
            <a:endParaRPr lang="en-US" sz="2400" dirty="0">
              <a:solidFill>
                <a:srgbClr val="3C3795"/>
              </a:solidFill>
              <a:latin typeface="Calibri" panose="020F0502020204030204" pitchFamily="34" charset="0"/>
              <a:cs typeface="Calibri" panose="020F0502020204030204" pitchFamily="34" charset="0"/>
            </a:endParaRPr>
          </a:p>
        </p:txBody>
      </p:sp>
      <p:sp>
        <p:nvSpPr>
          <p:cNvPr id="31" name="Text 27">
            <a:extLst>
              <a:ext uri="{FF2B5EF4-FFF2-40B4-BE49-F238E27FC236}">
                <a16:creationId xmlns:a16="http://schemas.microsoft.com/office/drawing/2014/main" id="{28A76AE8-E34A-2B91-16F1-37CDCB8A79C3}"/>
              </a:ext>
            </a:extLst>
          </p:cNvPr>
          <p:cNvSpPr/>
          <p:nvPr/>
        </p:nvSpPr>
        <p:spPr>
          <a:xfrm>
            <a:off x="5041174" y="3610927"/>
            <a:ext cx="2124335" cy="1450968"/>
          </a:xfrm>
          <a:prstGeom prst="rect">
            <a:avLst/>
          </a:prstGeom>
          <a:noFill/>
          <a:ln/>
        </p:spPr>
        <p:txBody>
          <a:bodyPr wrap="square" rtlCol="0" anchor="t"/>
          <a:lstStyle/>
          <a:p>
            <a:pPr algn="ctr">
              <a:lnSpc>
                <a:spcPts val="1900"/>
              </a:lnSpc>
            </a:pPr>
            <a:r>
              <a:rPr lang="en-US" sz="1900" dirty="0">
                <a:solidFill>
                  <a:srgbClr val="10153D"/>
                </a:solidFill>
                <a:latin typeface="Calibri" panose="020F0502020204030204" pitchFamily="34" charset="0"/>
                <a:ea typeface="Calibri" pitchFamily="34" charset="-122"/>
                <a:cs typeface="Calibri" panose="020F0502020204030204" pitchFamily="34" charset="0"/>
              </a:rPr>
              <a:t>Before clicking, name the two toolkit items you are using and why.</a:t>
            </a:r>
          </a:p>
          <a:p>
            <a:pPr algn="ctr">
              <a:lnSpc>
                <a:spcPts val="1900"/>
              </a:lnSpc>
            </a:pPr>
            <a:endParaRPr lang="en-US" sz="1900" dirty="0">
              <a:solidFill>
                <a:srgbClr val="10153D"/>
              </a:solidFill>
              <a:latin typeface="Calibri" panose="020F0502020204030204" pitchFamily="34" charset="0"/>
              <a:cs typeface="Calibri" panose="020F0502020204030204" pitchFamily="34" charset="0"/>
            </a:endParaRPr>
          </a:p>
        </p:txBody>
      </p:sp>
      <p:sp>
        <p:nvSpPr>
          <p:cNvPr id="32" name="Shape 31">
            <a:extLst>
              <a:ext uri="{FF2B5EF4-FFF2-40B4-BE49-F238E27FC236}">
                <a16:creationId xmlns:a16="http://schemas.microsoft.com/office/drawing/2014/main" id="{7F9D3E96-7118-F756-F812-C04570E50BA3}"/>
              </a:ext>
            </a:extLst>
          </p:cNvPr>
          <p:cNvSpPr/>
          <p:nvPr/>
        </p:nvSpPr>
        <p:spPr>
          <a:xfrm>
            <a:off x="7265805" y="2027586"/>
            <a:ext cx="2124335" cy="3167570"/>
          </a:xfrm>
          <a:prstGeom prst="rect">
            <a:avLst/>
          </a:prstGeom>
          <a:solidFill>
            <a:schemeClr val="bg1"/>
          </a:solidFill>
          <a:ln w="12700">
            <a:solidFill>
              <a:srgbClr val="10153D"/>
            </a:solidFill>
            <a:prstDash val="sysDot"/>
          </a:ln>
        </p:spPr>
        <p:txBody>
          <a:bodyPr/>
          <a:lstStyle/>
          <a:p>
            <a:endParaRPr lang="pl-PL">
              <a:solidFill>
                <a:srgbClr val="10153D"/>
              </a:solidFill>
              <a:latin typeface="Calibri" panose="020F0502020204030204" pitchFamily="34" charset="0"/>
              <a:cs typeface="Calibri" panose="020F0502020204030204" pitchFamily="34" charset="0"/>
            </a:endParaRPr>
          </a:p>
        </p:txBody>
      </p:sp>
      <p:sp>
        <p:nvSpPr>
          <p:cNvPr id="38" name="Shape 32">
            <a:extLst>
              <a:ext uri="{FF2B5EF4-FFF2-40B4-BE49-F238E27FC236}">
                <a16:creationId xmlns:a16="http://schemas.microsoft.com/office/drawing/2014/main" id="{2321D388-459F-37C3-F5E9-0EF8662F322F}"/>
              </a:ext>
            </a:extLst>
          </p:cNvPr>
          <p:cNvSpPr/>
          <p:nvPr/>
        </p:nvSpPr>
        <p:spPr>
          <a:xfrm>
            <a:off x="7265805" y="2032787"/>
            <a:ext cx="2124335" cy="514860"/>
          </a:xfrm>
          <a:prstGeom prst="rect">
            <a:avLst/>
          </a:prstGeom>
          <a:solidFill>
            <a:srgbClr val="307EAC"/>
          </a:solidFill>
          <a:ln/>
        </p:spPr>
        <p:txBody>
          <a:bodyPr/>
          <a:lstStyle/>
          <a:p>
            <a:endParaRPr lang="pl-PL">
              <a:solidFill>
                <a:srgbClr val="10153D"/>
              </a:solidFill>
              <a:latin typeface="Calibri" panose="020F0502020204030204" pitchFamily="34" charset="0"/>
              <a:cs typeface="Calibri" panose="020F0502020204030204" pitchFamily="34" charset="0"/>
            </a:endParaRPr>
          </a:p>
        </p:txBody>
      </p:sp>
      <p:sp>
        <p:nvSpPr>
          <p:cNvPr id="39" name="Text 33">
            <a:extLst>
              <a:ext uri="{FF2B5EF4-FFF2-40B4-BE49-F238E27FC236}">
                <a16:creationId xmlns:a16="http://schemas.microsoft.com/office/drawing/2014/main" id="{CDE1F8A4-5497-37C8-CAF0-51097062AAD7}"/>
              </a:ext>
            </a:extLst>
          </p:cNvPr>
          <p:cNvSpPr/>
          <p:nvPr/>
        </p:nvSpPr>
        <p:spPr>
          <a:xfrm>
            <a:off x="7260645" y="2040588"/>
            <a:ext cx="2114333" cy="514860"/>
          </a:xfrm>
          <a:prstGeom prst="rect">
            <a:avLst/>
          </a:prstGeom>
          <a:noFill/>
          <a:ln/>
        </p:spPr>
        <p:txBody>
          <a:bodyPr wrap="square" rtlCol="0" anchor="ctr"/>
          <a:lstStyle/>
          <a:p>
            <a:pPr marL="0" indent="0" algn="ctr">
              <a:buNone/>
            </a:pPr>
            <a:r>
              <a:rPr lang="en-US" sz="3000" b="1" dirty="0">
                <a:solidFill>
                  <a:schemeClr val="bg1"/>
                </a:solidFill>
                <a:latin typeface="Calibri" panose="020F0502020204030204" pitchFamily="34" charset="0"/>
                <a:ea typeface="Georgia" pitchFamily="34" charset="-122"/>
                <a:cs typeface="Calibri" panose="020F0502020204030204" pitchFamily="34" charset="0"/>
              </a:rPr>
              <a:t>04</a:t>
            </a:r>
            <a:endParaRPr lang="en-US" sz="3000" dirty="0">
              <a:solidFill>
                <a:schemeClr val="bg1"/>
              </a:solidFill>
              <a:latin typeface="Calibri" panose="020F0502020204030204" pitchFamily="34" charset="0"/>
              <a:cs typeface="Calibri" panose="020F0502020204030204" pitchFamily="34" charset="0"/>
            </a:endParaRPr>
          </a:p>
        </p:txBody>
      </p:sp>
      <p:sp>
        <p:nvSpPr>
          <p:cNvPr id="40" name="Text 34">
            <a:extLst>
              <a:ext uri="{FF2B5EF4-FFF2-40B4-BE49-F238E27FC236}">
                <a16:creationId xmlns:a16="http://schemas.microsoft.com/office/drawing/2014/main" id="{AF9D9F43-4E1F-4A4C-236F-9865A70A86F1}"/>
              </a:ext>
            </a:extLst>
          </p:cNvPr>
          <p:cNvSpPr/>
          <p:nvPr/>
        </p:nvSpPr>
        <p:spPr>
          <a:xfrm>
            <a:off x="7260884" y="2649058"/>
            <a:ext cx="2129495" cy="514860"/>
          </a:xfrm>
          <a:prstGeom prst="rect">
            <a:avLst/>
          </a:prstGeom>
          <a:noFill/>
          <a:ln/>
        </p:spPr>
        <p:txBody>
          <a:bodyPr wrap="square" rtlCol="0" anchor="t"/>
          <a:lstStyle/>
          <a:p>
            <a:pPr algn="ctr">
              <a:lnSpc>
                <a:spcPts val="2580"/>
              </a:lnSpc>
            </a:pPr>
            <a:r>
              <a:rPr lang="en-US" sz="2400" b="1" dirty="0">
                <a:solidFill>
                  <a:srgbClr val="307EAC"/>
                </a:solidFill>
                <a:latin typeface="Calibri" panose="020F0502020204030204" pitchFamily="34" charset="0"/>
                <a:ea typeface="Georgia" pitchFamily="34" charset="-122"/>
                <a:cs typeface="Calibri" panose="020F0502020204030204" pitchFamily="34" charset="0"/>
              </a:rPr>
              <a:t>Read the outcome</a:t>
            </a:r>
          </a:p>
          <a:p>
            <a:pPr algn="ctr">
              <a:lnSpc>
                <a:spcPts val="2580"/>
              </a:lnSpc>
            </a:pPr>
            <a:endParaRPr lang="en-US" sz="2400" dirty="0">
              <a:solidFill>
                <a:srgbClr val="307EAC"/>
              </a:solidFill>
              <a:latin typeface="Calibri" panose="020F0502020204030204" pitchFamily="34" charset="0"/>
              <a:cs typeface="Calibri" panose="020F0502020204030204" pitchFamily="34" charset="0"/>
            </a:endParaRPr>
          </a:p>
        </p:txBody>
      </p:sp>
      <p:sp>
        <p:nvSpPr>
          <p:cNvPr id="41" name="Text 35">
            <a:extLst>
              <a:ext uri="{FF2B5EF4-FFF2-40B4-BE49-F238E27FC236}">
                <a16:creationId xmlns:a16="http://schemas.microsoft.com/office/drawing/2014/main" id="{6B0A78DC-397B-2B1B-2A51-D9631CE01E5A}"/>
              </a:ext>
            </a:extLst>
          </p:cNvPr>
          <p:cNvSpPr/>
          <p:nvPr/>
        </p:nvSpPr>
        <p:spPr>
          <a:xfrm>
            <a:off x="7280727" y="3610927"/>
            <a:ext cx="2099411" cy="1450968"/>
          </a:xfrm>
          <a:prstGeom prst="rect">
            <a:avLst/>
          </a:prstGeom>
          <a:noFill/>
          <a:ln/>
        </p:spPr>
        <p:txBody>
          <a:bodyPr wrap="square" rtlCol="0" anchor="t"/>
          <a:lstStyle/>
          <a:p>
            <a:pPr algn="ctr">
              <a:lnSpc>
                <a:spcPts val="1900"/>
              </a:lnSpc>
            </a:pPr>
            <a:r>
              <a:rPr lang="en-US" sz="1900" dirty="0">
                <a:solidFill>
                  <a:srgbClr val="10153D"/>
                </a:solidFill>
                <a:latin typeface="Calibri" panose="020F0502020204030204" pitchFamily="34" charset="0"/>
                <a:ea typeface="Calibri" pitchFamily="34" charset="-122"/>
                <a:cs typeface="Calibri" panose="020F0502020204030204" pitchFamily="34" charset="0"/>
              </a:rPr>
              <a:t>See what happens in the chat and discuss the three open questions.</a:t>
            </a:r>
          </a:p>
          <a:p>
            <a:pPr algn="ctr">
              <a:lnSpc>
                <a:spcPts val="1900"/>
              </a:lnSpc>
            </a:pPr>
            <a:endParaRPr lang="en-US" sz="1900" dirty="0">
              <a:solidFill>
                <a:srgbClr val="10153D"/>
              </a:solidFill>
              <a:latin typeface="Calibri" panose="020F0502020204030204" pitchFamily="34" charset="0"/>
              <a:cs typeface="Calibri" panose="020F0502020204030204" pitchFamily="34" charset="0"/>
            </a:endParaRPr>
          </a:p>
        </p:txBody>
      </p:sp>
      <p:sp>
        <p:nvSpPr>
          <p:cNvPr id="43" name="Shape 31">
            <a:extLst>
              <a:ext uri="{FF2B5EF4-FFF2-40B4-BE49-F238E27FC236}">
                <a16:creationId xmlns:a16="http://schemas.microsoft.com/office/drawing/2014/main" id="{193A0EDC-7434-6A3B-E619-307B817753EB}"/>
              </a:ext>
            </a:extLst>
          </p:cNvPr>
          <p:cNvSpPr/>
          <p:nvPr/>
        </p:nvSpPr>
        <p:spPr>
          <a:xfrm>
            <a:off x="9520280" y="2035387"/>
            <a:ext cx="2124335" cy="3167570"/>
          </a:xfrm>
          <a:prstGeom prst="rect">
            <a:avLst/>
          </a:prstGeom>
          <a:solidFill>
            <a:schemeClr val="bg1"/>
          </a:solidFill>
          <a:ln w="12700">
            <a:solidFill>
              <a:srgbClr val="10153D"/>
            </a:solidFill>
            <a:prstDash val="sysDot"/>
          </a:ln>
        </p:spPr>
        <p:txBody>
          <a:bodyPr/>
          <a:lstStyle/>
          <a:p>
            <a:endParaRPr lang="pl-PL">
              <a:solidFill>
                <a:srgbClr val="10153D"/>
              </a:solidFill>
              <a:latin typeface="Calibri" panose="020F0502020204030204" pitchFamily="34" charset="0"/>
              <a:cs typeface="Calibri" panose="020F0502020204030204" pitchFamily="34" charset="0"/>
            </a:endParaRPr>
          </a:p>
        </p:txBody>
      </p:sp>
      <p:sp>
        <p:nvSpPr>
          <p:cNvPr id="44" name="Shape 32">
            <a:extLst>
              <a:ext uri="{FF2B5EF4-FFF2-40B4-BE49-F238E27FC236}">
                <a16:creationId xmlns:a16="http://schemas.microsoft.com/office/drawing/2014/main" id="{60ACE767-2950-5E40-B5B1-505AED47156A}"/>
              </a:ext>
            </a:extLst>
          </p:cNvPr>
          <p:cNvSpPr/>
          <p:nvPr/>
        </p:nvSpPr>
        <p:spPr>
          <a:xfrm>
            <a:off x="9520280" y="2040588"/>
            <a:ext cx="2124335" cy="514860"/>
          </a:xfrm>
          <a:prstGeom prst="rect">
            <a:avLst/>
          </a:prstGeom>
          <a:solidFill>
            <a:srgbClr val="22BDBF"/>
          </a:solidFill>
          <a:ln/>
        </p:spPr>
        <p:txBody>
          <a:bodyPr/>
          <a:lstStyle/>
          <a:p>
            <a:endParaRPr lang="pl-PL">
              <a:solidFill>
                <a:srgbClr val="10153D"/>
              </a:solidFill>
              <a:latin typeface="Calibri" panose="020F0502020204030204" pitchFamily="34" charset="0"/>
              <a:cs typeface="Calibri" panose="020F0502020204030204" pitchFamily="34" charset="0"/>
            </a:endParaRPr>
          </a:p>
        </p:txBody>
      </p:sp>
      <p:sp>
        <p:nvSpPr>
          <p:cNvPr id="45" name="Text 33">
            <a:extLst>
              <a:ext uri="{FF2B5EF4-FFF2-40B4-BE49-F238E27FC236}">
                <a16:creationId xmlns:a16="http://schemas.microsoft.com/office/drawing/2014/main" id="{F587211A-18E9-303B-1945-C984291628FC}"/>
              </a:ext>
            </a:extLst>
          </p:cNvPr>
          <p:cNvSpPr/>
          <p:nvPr/>
        </p:nvSpPr>
        <p:spPr>
          <a:xfrm>
            <a:off x="9515120" y="2048388"/>
            <a:ext cx="2114333" cy="514860"/>
          </a:xfrm>
          <a:prstGeom prst="rect">
            <a:avLst/>
          </a:prstGeom>
          <a:noFill/>
          <a:ln/>
        </p:spPr>
        <p:txBody>
          <a:bodyPr wrap="square" rtlCol="0" anchor="ctr"/>
          <a:lstStyle/>
          <a:p>
            <a:pPr marL="0" indent="0" algn="ctr">
              <a:buNone/>
            </a:pPr>
            <a:r>
              <a:rPr lang="en-US" sz="3000" b="1" dirty="0">
                <a:solidFill>
                  <a:schemeClr val="bg1"/>
                </a:solidFill>
                <a:latin typeface="Calibri" panose="020F0502020204030204" pitchFamily="34" charset="0"/>
                <a:ea typeface="Georgia" pitchFamily="34" charset="-122"/>
                <a:cs typeface="Calibri" panose="020F0502020204030204" pitchFamily="34" charset="0"/>
              </a:rPr>
              <a:t>05</a:t>
            </a:r>
            <a:endParaRPr lang="en-US" sz="3000" dirty="0">
              <a:solidFill>
                <a:schemeClr val="bg1"/>
              </a:solidFill>
              <a:latin typeface="Calibri" panose="020F0502020204030204" pitchFamily="34" charset="0"/>
              <a:cs typeface="Calibri" panose="020F0502020204030204" pitchFamily="34" charset="0"/>
            </a:endParaRPr>
          </a:p>
        </p:txBody>
      </p:sp>
      <p:sp>
        <p:nvSpPr>
          <p:cNvPr id="46" name="Text 34">
            <a:extLst>
              <a:ext uri="{FF2B5EF4-FFF2-40B4-BE49-F238E27FC236}">
                <a16:creationId xmlns:a16="http://schemas.microsoft.com/office/drawing/2014/main" id="{9DA11348-776C-8CBA-D4BC-45BEC1DE49C3}"/>
              </a:ext>
            </a:extLst>
          </p:cNvPr>
          <p:cNvSpPr/>
          <p:nvPr/>
        </p:nvSpPr>
        <p:spPr>
          <a:xfrm>
            <a:off x="9515359" y="2656859"/>
            <a:ext cx="2129495" cy="514860"/>
          </a:xfrm>
          <a:prstGeom prst="rect">
            <a:avLst/>
          </a:prstGeom>
          <a:noFill/>
          <a:ln/>
        </p:spPr>
        <p:txBody>
          <a:bodyPr wrap="square" rtlCol="0" anchor="t"/>
          <a:lstStyle/>
          <a:p>
            <a:pPr algn="ctr">
              <a:lnSpc>
                <a:spcPts val="2580"/>
              </a:lnSpc>
            </a:pPr>
            <a:r>
              <a:rPr lang="en-US" sz="2400" b="1" dirty="0">
                <a:solidFill>
                  <a:srgbClr val="22BDBF"/>
                </a:solidFill>
                <a:latin typeface="Calibri" panose="020F0502020204030204" pitchFamily="34" charset="0"/>
                <a:ea typeface="Georgia" pitchFamily="34" charset="-122"/>
                <a:cs typeface="Calibri" panose="020F0502020204030204" pitchFamily="34" charset="0"/>
              </a:rPr>
              <a:t>Capture reflection</a:t>
            </a:r>
          </a:p>
          <a:p>
            <a:pPr algn="ctr">
              <a:lnSpc>
                <a:spcPts val="2580"/>
              </a:lnSpc>
            </a:pPr>
            <a:endParaRPr lang="en-US" sz="2400" dirty="0">
              <a:solidFill>
                <a:srgbClr val="22BDBF"/>
              </a:solidFill>
              <a:latin typeface="Calibri" panose="020F0502020204030204" pitchFamily="34" charset="0"/>
              <a:cs typeface="Calibri" panose="020F0502020204030204" pitchFamily="34" charset="0"/>
            </a:endParaRPr>
          </a:p>
        </p:txBody>
      </p:sp>
      <p:sp>
        <p:nvSpPr>
          <p:cNvPr id="47" name="Text 35">
            <a:extLst>
              <a:ext uri="{FF2B5EF4-FFF2-40B4-BE49-F238E27FC236}">
                <a16:creationId xmlns:a16="http://schemas.microsoft.com/office/drawing/2014/main" id="{422C9DD5-99B4-64E1-0784-B00A87136CF4}"/>
              </a:ext>
            </a:extLst>
          </p:cNvPr>
          <p:cNvSpPr/>
          <p:nvPr/>
        </p:nvSpPr>
        <p:spPr>
          <a:xfrm>
            <a:off x="9535202" y="3618727"/>
            <a:ext cx="2099411" cy="1450968"/>
          </a:xfrm>
          <a:prstGeom prst="rect">
            <a:avLst/>
          </a:prstGeom>
          <a:noFill/>
          <a:ln/>
        </p:spPr>
        <p:txBody>
          <a:bodyPr wrap="square" rtlCol="0" anchor="t"/>
          <a:lstStyle/>
          <a:p>
            <a:pPr algn="ctr">
              <a:lnSpc>
                <a:spcPts val="1900"/>
              </a:lnSpc>
            </a:pPr>
            <a:r>
              <a:rPr lang="en-US" sz="1900" dirty="0">
                <a:solidFill>
                  <a:srgbClr val="10153D"/>
                </a:solidFill>
                <a:latin typeface="Calibri" panose="020F0502020204030204" pitchFamily="34" charset="0"/>
                <a:ea typeface="Calibri" pitchFamily="34" charset="-122"/>
                <a:cs typeface="Calibri" panose="020F0502020204030204" pitchFamily="34" charset="0"/>
              </a:rPr>
              <a:t>On the reflection slide, record your path, your tools and a safer follow-up action.</a:t>
            </a:r>
          </a:p>
          <a:p>
            <a:pPr algn="ctr">
              <a:lnSpc>
                <a:spcPts val="1900"/>
              </a:lnSpc>
            </a:pPr>
            <a:endParaRPr lang="en-US" sz="1900" dirty="0">
              <a:solidFill>
                <a:srgbClr val="10153D"/>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4334864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FEF353-0DC2-3F97-716E-3006498472AC}"/>
            </a:ext>
          </a:extLst>
        </p:cNvPr>
        <p:cNvGrpSpPr/>
        <p:nvPr/>
      </p:nvGrpSpPr>
      <p:grpSpPr>
        <a:xfrm>
          <a:off x="0" y="0"/>
          <a:ext cx="0" cy="0"/>
          <a:chOff x="0" y="0"/>
          <a:chExt cx="0" cy="0"/>
        </a:xfrm>
      </p:grpSpPr>
      <p:pic>
        <p:nvPicPr>
          <p:cNvPr id="17" name="Picture Placeholder 18">
            <a:extLst>
              <a:ext uri="{FF2B5EF4-FFF2-40B4-BE49-F238E27FC236}">
                <a16:creationId xmlns:a16="http://schemas.microsoft.com/office/drawing/2014/main" id="{02730CDD-2ABB-9D42-2C22-A7EF25224B9D}"/>
              </a:ext>
            </a:extLst>
          </p:cNvPr>
          <p:cNvPicPr>
            <a:picLocks noGrp="1" noChangeAspect="1"/>
          </p:cNvPicPr>
          <p:nvPr>
            <p:ph type="pic" sz="quarter" idx="44"/>
          </p:nvPr>
        </p:nvPicPr>
        <p:blipFill>
          <a:blip r:embed="rId2"/>
          <a:srcRect l="179" r="179"/>
          <a:stretch>
            <a:fillRect/>
          </a:stretch>
        </p:blipFill>
        <p:spPr/>
      </p:pic>
      <p:sp>
        <p:nvSpPr>
          <p:cNvPr id="20" name="Freeform 19">
            <a:extLst>
              <a:ext uri="{FF2B5EF4-FFF2-40B4-BE49-F238E27FC236}">
                <a16:creationId xmlns:a16="http://schemas.microsoft.com/office/drawing/2014/main" id="{DEF0D099-9568-8AAC-0ECD-7FB668649960}"/>
              </a:ext>
            </a:extLst>
          </p:cNvPr>
          <p:cNvSpPr/>
          <p:nvPr/>
        </p:nvSpPr>
        <p:spPr>
          <a:xfrm>
            <a:off x="-1" y="-1"/>
            <a:ext cx="12192000" cy="6858000"/>
          </a:xfrm>
          <a:custGeom>
            <a:avLst/>
            <a:gdLst>
              <a:gd name="csX0" fmla="*/ 0 w 12192000"/>
              <a:gd name="csY0" fmla="*/ 0 h 6858000"/>
              <a:gd name="csX1" fmla="*/ 12192000 w 12192000"/>
              <a:gd name="csY1" fmla="*/ 0 h 6858000"/>
              <a:gd name="csX2" fmla="*/ 12192000 w 12192000"/>
              <a:gd name="csY2" fmla="*/ 6858000 h 6858000"/>
              <a:gd name="csX3" fmla="*/ 0 w 12192000"/>
              <a:gd name="csY3" fmla="*/ 6858000 h 6858000"/>
              <a:gd name="csX4" fmla="*/ 0 w 12192000"/>
              <a:gd name="csY4" fmla="*/ 5740405 h 6858000"/>
              <a:gd name="csX5" fmla="*/ 6096007 w 12192000"/>
              <a:gd name="csY5" fmla="*/ 5740405 h 6858000"/>
              <a:gd name="csX6" fmla="*/ 7001308 w 12192000"/>
              <a:gd name="csY6" fmla="*/ 5740405 h 6858000"/>
              <a:gd name="csX7" fmla="*/ 7001308 w 12192000"/>
              <a:gd name="csY7" fmla="*/ 996287 h 6858000"/>
              <a:gd name="csX8" fmla="*/ 0 w 12192000"/>
              <a:gd name="csY8" fmla="*/ 996287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2192000" h="6858000">
                <a:moveTo>
                  <a:pt x="0" y="0"/>
                </a:moveTo>
                <a:lnTo>
                  <a:pt x="12192000" y="0"/>
                </a:lnTo>
                <a:lnTo>
                  <a:pt x="12192000" y="6858000"/>
                </a:lnTo>
                <a:lnTo>
                  <a:pt x="0" y="6858000"/>
                </a:lnTo>
                <a:lnTo>
                  <a:pt x="0" y="5740405"/>
                </a:lnTo>
                <a:lnTo>
                  <a:pt x="6096007" y="5740405"/>
                </a:lnTo>
                <a:lnTo>
                  <a:pt x="7001308" y="5740405"/>
                </a:lnTo>
                <a:lnTo>
                  <a:pt x="7001308" y="996287"/>
                </a:lnTo>
                <a:lnTo>
                  <a:pt x="0" y="996287"/>
                </a:lnTo>
                <a:close/>
              </a:path>
            </a:pathLst>
          </a:custGeom>
          <a:gradFill>
            <a:gsLst>
              <a:gs pos="100000">
                <a:srgbClr val="22BDBF">
                  <a:alpha val="63092"/>
                </a:srgbClr>
              </a:gs>
              <a:gs pos="49000">
                <a:srgbClr val="3C3795">
                  <a:alpha val="59000"/>
                </a:srgbClr>
              </a:gs>
            </a:gsLst>
            <a:lin ang="0" scaled="0"/>
          </a:gradFill>
          <a:ln w="3060" cap="flat">
            <a:noFill/>
            <a:prstDash val="solid"/>
            <a:miter/>
          </a:ln>
        </p:spPr>
        <p:txBody>
          <a:bodyPr wrap="square" rtlCol="0" anchor="ctr">
            <a:noAutofit/>
          </a:bodyPr>
          <a:lstStyle/>
          <a:p>
            <a:endParaRPr lang="en-US"/>
          </a:p>
        </p:txBody>
      </p:sp>
      <p:pic>
        <p:nvPicPr>
          <p:cNvPr id="21" name="Picture 20">
            <a:extLst>
              <a:ext uri="{FF2B5EF4-FFF2-40B4-BE49-F238E27FC236}">
                <a16:creationId xmlns:a16="http://schemas.microsoft.com/office/drawing/2014/main" id="{F2DCA8FF-F751-3B21-18F1-12D4B8462028}"/>
              </a:ext>
            </a:extLst>
          </p:cNvPr>
          <p:cNvPicPr>
            <a:picLocks noChangeAspect="1"/>
          </p:cNvPicPr>
          <p:nvPr/>
        </p:nvPicPr>
        <p:blipFill>
          <a:blip r:embed="rId3">
            <a:biLevel thresh="25000"/>
            <a:extLst>
              <a:ext uri="{BEBA8EAE-BF5A-486C-A8C5-ECC9F3942E4B}">
                <a14:imgProps xmlns:a14="http://schemas.microsoft.com/office/drawing/2010/main">
                  <a14:imgLayer r:embed="rId4">
                    <a14:imgEffect>
                      <a14:colorTemperature colorTemp="1500"/>
                    </a14:imgEffect>
                    <a14:imgEffect>
                      <a14:saturation sat="0"/>
                    </a14:imgEffect>
                  </a14:imgLayer>
                </a14:imgProps>
              </a:ext>
            </a:extLst>
          </a:blip>
          <a:stretch>
            <a:fillRect/>
          </a:stretch>
        </p:blipFill>
        <p:spPr>
          <a:xfrm>
            <a:off x="9825433" y="5099224"/>
            <a:ext cx="1851043" cy="1316850"/>
          </a:xfrm>
          <a:prstGeom prst="rect">
            <a:avLst/>
          </a:prstGeom>
        </p:spPr>
      </p:pic>
      <p:sp>
        <p:nvSpPr>
          <p:cNvPr id="24" name="Text 1">
            <a:extLst>
              <a:ext uri="{FF2B5EF4-FFF2-40B4-BE49-F238E27FC236}">
                <a16:creationId xmlns:a16="http://schemas.microsoft.com/office/drawing/2014/main" id="{425EE6BC-CDA6-FB3D-0810-679EFCCA20FD}"/>
              </a:ext>
            </a:extLst>
          </p:cNvPr>
          <p:cNvSpPr/>
          <p:nvPr/>
        </p:nvSpPr>
        <p:spPr>
          <a:xfrm>
            <a:off x="-2" y="1574800"/>
            <a:ext cx="6985002" cy="594360"/>
          </a:xfrm>
          <a:prstGeom prst="rect">
            <a:avLst/>
          </a:prstGeom>
          <a:noFill/>
          <a:ln/>
        </p:spPr>
        <p:txBody>
          <a:bodyPr wrap="square" lIns="0" tIns="0" rIns="0" bIns="0" rtlCol="0" anchor="ctr"/>
          <a:lstStyle/>
          <a:p>
            <a:pPr algn="ctr"/>
            <a:r>
              <a:rPr lang="en-US" sz="4400" b="1" dirty="0">
                <a:solidFill>
                  <a:srgbClr val="F7FAFF"/>
                </a:solidFill>
                <a:latin typeface="Calibri" panose="020F0502020204030204" pitchFamily="34" charset="0"/>
                <a:ea typeface="Calibri" panose="020F0502020204030204" pitchFamily="34" charset="0"/>
                <a:cs typeface="Calibri" panose="020F0502020204030204" pitchFamily="34" charset="0"/>
              </a:rPr>
              <a:t>Module 8 Capstone</a:t>
            </a:r>
            <a:endParaRPr lang="en-US" sz="4400" dirty="0"/>
          </a:p>
        </p:txBody>
      </p:sp>
      <p:sp>
        <p:nvSpPr>
          <p:cNvPr id="25" name="Text 2">
            <a:extLst>
              <a:ext uri="{FF2B5EF4-FFF2-40B4-BE49-F238E27FC236}">
                <a16:creationId xmlns:a16="http://schemas.microsoft.com/office/drawing/2014/main" id="{B42A13DA-7771-BD86-19C7-42CEDF0FACAE}"/>
              </a:ext>
            </a:extLst>
          </p:cNvPr>
          <p:cNvSpPr/>
          <p:nvPr/>
        </p:nvSpPr>
        <p:spPr>
          <a:xfrm>
            <a:off x="0" y="3059683"/>
            <a:ext cx="6985000" cy="329184"/>
          </a:xfrm>
          <a:prstGeom prst="rect">
            <a:avLst/>
          </a:prstGeom>
          <a:noFill/>
          <a:ln/>
        </p:spPr>
        <p:txBody>
          <a:bodyPr wrap="square" lIns="0" tIns="0" rIns="0" bIns="0" rtlCol="0" anchor="ctr"/>
          <a:lstStyle/>
          <a:p>
            <a:pPr algn="ctr"/>
            <a:r>
              <a:rPr lang="en-US" sz="2000" b="1" dirty="0">
                <a:solidFill>
                  <a:schemeClr val="bg1"/>
                </a:solidFill>
                <a:latin typeface="Calibri" panose="020F0502020204030204" pitchFamily="34" charset="0"/>
                <a:ea typeface="Calibri" panose="020F0502020204030204" pitchFamily="34" charset="0"/>
                <a:cs typeface="Calibri" panose="020F0502020204030204" pitchFamily="34" charset="0"/>
              </a:rPr>
              <a:t>AI Decision Game</a:t>
            </a:r>
            <a:endParaRPr lang="en-US" sz="2000" dirty="0">
              <a:solidFill>
                <a:schemeClr val="bg1"/>
              </a:solidFill>
            </a:endParaRPr>
          </a:p>
        </p:txBody>
      </p:sp>
      <p:sp>
        <p:nvSpPr>
          <p:cNvPr id="26" name="Text 3">
            <a:extLst>
              <a:ext uri="{FF2B5EF4-FFF2-40B4-BE49-F238E27FC236}">
                <a16:creationId xmlns:a16="http://schemas.microsoft.com/office/drawing/2014/main" id="{577BB8C8-3708-8CE9-9784-9B0A60CC8020}"/>
              </a:ext>
            </a:extLst>
          </p:cNvPr>
          <p:cNvSpPr/>
          <p:nvPr/>
        </p:nvSpPr>
        <p:spPr>
          <a:xfrm>
            <a:off x="0" y="3462019"/>
            <a:ext cx="6985000" cy="566928"/>
          </a:xfrm>
          <a:prstGeom prst="rect">
            <a:avLst/>
          </a:prstGeom>
          <a:noFill/>
          <a:ln/>
        </p:spPr>
        <p:txBody>
          <a:bodyPr wrap="square" lIns="0" tIns="0" rIns="0" bIns="0" rtlCol="0" anchor="ctr"/>
          <a:lstStyle/>
          <a:p>
            <a:pPr algn="ctr"/>
            <a:r>
              <a:rPr lang="en-US" sz="3200" dirty="0">
                <a:solidFill>
                  <a:srgbClr val="F7FAFF"/>
                </a:solidFill>
                <a:latin typeface="Calibri" panose="020F0502020204030204" pitchFamily="34" charset="0"/>
                <a:ea typeface="Calibri" panose="020F0502020204030204" pitchFamily="34" charset="0"/>
                <a:cs typeface="Calibri" panose="020F0502020204030204" pitchFamily="34" charset="0"/>
              </a:rPr>
              <a:t>The AI-assisted apology message</a:t>
            </a:r>
            <a:endParaRPr lang="en-US" sz="3200" dirty="0"/>
          </a:p>
        </p:txBody>
      </p:sp>
      <p:sp>
        <p:nvSpPr>
          <p:cNvPr id="27" name="Text 6">
            <a:hlinkClick r:id="rId5" action="ppaction://hlinksldjump"/>
            <a:extLst>
              <a:ext uri="{FF2B5EF4-FFF2-40B4-BE49-F238E27FC236}">
                <a16:creationId xmlns:a16="http://schemas.microsoft.com/office/drawing/2014/main" id="{4F260CDD-3F4D-C8B4-2D86-1EBF266B7DC8}"/>
              </a:ext>
            </a:extLst>
          </p:cNvPr>
          <p:cNvSpPr/>
          <p:nvPr/>
        </p:nvSpPr>
        <p:spPr>
          <a:xfrm>
            <a:off x="2390139" y="4382007"/>
            <a:ext cx="2331720" cy="640080"/>
          </a:xfrm>
          <a:prstGeom prst="rect">
            <a:avLst/>
          </a:prstGeom>
          <a:solidFill>
            <a:srgbClr val="22BDBF"/>
          </a:solidFill>
          <a:ln>
            <a:noFill/>
          </a:ln>
          <a:effectLst>
            <a:outerShdw blurRad="25400" dist="15240" dir="2700000" algn="bl" rotWithShape="0">
              <a:srgbClr val="000000">
                <a:alpha val="28000"/>
              </a:srgbClr>
            </a:outerShdw>
          </a:effectLst>
        </p:spPr>
        <p:txBody>
          <a:bodyPr wrap="square" rtlCol="0" anchor="ctr"/>
          <a:lstStyle/>
          <a:p>
            <a:pPr algn="ctr"/>
            <a:r>
              <a:rPr lang="en-US" sz="2200" b="1" u="sng" dirty="0">
                <a:solidFill>
                  <a:schemeClr val="bg1"/>
                </a:solidFill>
                <a:latin typeface="Calibri" panose="020F0502020204030204" pitchFamily="34" charset="0"/>
                <a:ea typeface="Calibri" panose="020F0502020204030204" pitchFamily="34" charset="0"/>
                <a:cs typeface="Calibri" panose="020F0502020204030204" pitchFamily="34" charset="0"/>
                <a:hlinkClick r:id="rId6" action="ppaction://hlinksldjump">
                  <a:extLst>
                    <a:ext uri="{A12FA001-AC4F-418D-AE19-62706E023703}">
                      <ahyp:hlinkClr xmlns:ahyp="http://schemas.microsoft.com/office/drawing/2018/hyperlinkcolor" val="tx"/>
                    </a:ext>
                  </a:extLst>
                </a:hlinkClick>
              </a:rPr>
              <a:t>Start</a:t>
            </a:r>
            <a:endParaRPr lang="en-US" sz="2200" dirty="0">
              <a:solidFill>
                <a:schemeClr val="bg1"/>
              </a:solidFill>
            </a:endParaRPr>
          </a:p>
        </p:txBody>
      </p:sp>
    </p:spTree>
    <p:extLst>
      <p:ext uri="{BB962C8B-B14F-4D97-AF65-F5344CB8AC3E}">
        <p14:creationId xmlns:p14="http://schemas.microsoft.com/office/powerpoint/2010/main" val="41799634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6190BF-AA18-B0C8-1012-94AD5B2543FB}"/>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767F72D8-1398-0D3E-B29F-F2AF7748B630}"/>
              </a:ext>
            </a:extLst>
          </p:cNvPr>
          <p:cNvSpPr>
            <a:spLocks noGrp="1"/>
          </p:cNvSpPr>
          <p:nvPr>
            <p:ph type="body" sz="quarter" idx="16"/>
          </p:nvPr>
        </p:nvSpPr>
        <p:spPr>
          <a:xfrm>
            <a:off x="5297323" y="2639356"/>
            <a:ext cx="5514112" cy="2425420"/>
          </a:xfrm>
        </p:spPr>
        <p:txBody>
          <a:bodyPr/>
          <a:lstStyle/>
          <a:p>
            <a:r>
              <a:rPr lang="en-US" dirty="0"/>
              <a:t>How to play</a:t>
            </a:r>
          </a:p>
          <a:p>
            <a:endParaRPr lang="en-US" dirty="0"/>
          </a:p>
        </p:txBody>
      </p:sp>
      <p:sp>
        <p:nvSpPr>
          <p:cNvPr id="5" name="Text Placeholder 4">
            <a:extLst>
              <a:ext uri="{FF2B5EF4-FFF2-40B4-BE49-F238E27FC236}">
                <a16:creationId xmlns:a16="http://schemas.microsoft.com/office/drawing/2014/main" id="{4AFD0C67-01B8-B61D-DF62-36B16A5D3FA3}"/>
              </a:ext>
            </a:extLst>
          </p:cNvPr>
          <p:cNvSpPr>
            <a:spLocks noGrp="1"/>
          </p:cNvSpPr>
          <p:nvPr>
            <p:ph type="body" sz="quarter" idx="17"/>
          </p:nvPr>
        </p:nvSpPr>
        <p:spPr/>
        <p:txBody>
          <a:bodyPr/>
          <a:lstStyle/>
          <a:p>
            <a:r>
              <a:rPr lang="en-US" dirty="0"/>
              <a:t>03</a:t>
            </a:r>
          </a:p>
        </p:txBody>
      </p:sp>
      <p:sp>
        <p:nvSpPr>
          <p:cNvPr id="7" name="Graphic 7">
            <a:extLst>
              <a:ext uri="{FF2B5EF4-FFF2-40B4-BE49-F238E27FC236}">
                <a16:creationId xmlns:a16="http://schemas.microsoft.com/office/drawing/2014/main" id="{61A8A60E-4428-D6E8-2614-E7B5C8C0EF39}"/>
              </a:ext>
            </a:extLst>
          </p:cNvPr>
          <p:cNvSpPr/>
          <p:nvPr/>
        </p:nvSpPr>
        <p:spPr>
          <a:xfrm>
            <a:off x="8424174" y="90308"/>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Tree>
    <p:extLst>
      <p:ext uri="{BB962C8B-B14F-4D97-AF65-F5344CB8AC3E}">
        <p14:creationId xmlns:p14="http://schemas.microsoft.com/office/powerpoint/2010/main" val="5845964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DA04F1-46AA-F82F-916E-FD0D691C8B5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6B0D4B8-B800-ED70-623D-AC506CA9290B}"/>
              </a:ext>
            </a:extLst>
          </p:cNvPr>
          <p:cNvSpPr/>
          <p:nvPr/>
        </p:nvSpPr>
        <p:spPr>
          <a:xfrm flipH="1" flipV="1">
            <a:off x="5295900" y="-9"/>
            <a:ext cx="6896094" cy="6858001"/>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7" name="Text Placeholder 11">
            <a:extLst>
              <a:ext uri="{FF2B5EF4-FFF2-40B4-BE49-F238E27FC236}">
                <a16:creationId xmlns:a16="http://schemas.microsoft.com/office/drawing/2014/main" id="{FF73E663-6B69-5D93-07D2-B4586CB05667}"/>
              </a:ext>
            </a:extLst>
          </p:cNvPr>
          <p:cNvSpPr txBox="1">
            <a:spLocks/>
          </p:cNvSpPr>
          <p:nvPr/>
        </p:nvSpPr>
        <p:spPr>
          <a:xfrm>
            <a:off x="579276" y="507221"/>
            <a:ext cx="4572000"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Navigate the scenario like a digital            decision game</a:t>
            </a:r>
          </a:p>
        </p:txBody>
      </p:sp>
      <p:sp>
        <p:nvSpPr>
          <p:cNvPr id="10" name="pole tekstowe 19">
            <a:extLst>
              <a:ext uri="{FF2B5EF4-FFF2-40B4-BE49-F238E27FC236}">
                <a16:creationId xmlns:a16="http://schemas.microsoft.com/office/drawing/2014/main" id="{804F50A7-9A18-143C-EC40-85ACB0D33B0E}"/>
              </a:ext>
            </a:extLst>
          </p:cNvPr>
          <p:cNvSpPr txBox="1"/>
          <p:nvPr/>
        </p:nvSpPr>
        <p:spPr>
          <a:xfrm>
            <a:off x="579277" y="2527736"/>
            <a:ext cx="4335628" cy="1734064"/>
          </a:xfrm>
          <a:prstGeom prst="rect">
            <a:avLst/>
          </a:prstGeom>
          <a:noFill/>
        </p:spPr>
        <p:txBody>
          <a:bodyPr wrap="square" rtlCol="0">
            <a:spAutoFit/>
          </a:bodyPr>
          <a:lstStyle/>
          <a:p>
            <a:r>
              <a:rPr lang="en-US" sz="2667" b="1" dirty="0">
                <a:solidFill>
                  <a:srgbClr val="10153D"/>
                </a:solidFill>
                <a:latin typeface="Calibri" panose="020F0502020204030204" pitchFamily="34" charset="0"/>
                <a:cs typeface="Calibri" panose="020F0502020204030204" pitchFamily="34" charset="0"/>
              </a:rPr>
              <a:t>This deck is set up for classroom discussion, </a:t>
            </a:r>
          </a:p>
          <a:p>
            <a:r>
              <a:rPr lang="en-US" sz="2667" b="1" dirty="0">
                <a:solidFill>
                  <a:srgbClr val="10153D"/>
                </a:solidFill>
                <a:latin typeface="Calibri" panose="020F0502020204030204" pitchFamily="34" charset="0"/>
                <a:cs typeface="Calibri" panose="020F0502020204030204" pitchFamily="34" charset="0"/>
              </a:rPr>
              <a:t>self-study or live facilitation.</a:t>
            </a:r>
          </a:p>
          <a:p>
            <a:endParaRPr lang="en-US" sz="2667" b="1" dirty="0">
              <a:solidFill>
                <a:srgbClr val="10153D"/>
              </a:solidFill>
              <a:latin typeface="Calibri" panose="020F0502020204030204" pitchFamily="34" charset="0"/>
              <a:cs typeface="Calibri" panose="020F0502020204030204" pitchFamily="34" charset="0"/>
            </a:endParaRPr>
          </a:p>
        </p:txBody>
      </p:sp>
      <p:sp>
        <p:nvSpPr>
          <p:cNvPr id="12" name="Graphic 7">
            <a:extLst>
              <a:ext uri="{FF2B5EF4-FFF2-40B4-BE49-F238E27FC236}">
                <a16:creationId xmlns:a16="http://schemas.microsoft.com/office/drawing/2014/main" id="{12ED2280-E84B-4A8A-FC3A-5FFB6B7833D5}"/>
              </a:ext>
            </a:extLst>
          </p:cNvPr>
          <p:cNvSpPr/>
          <p:nvPr/>
        </p:nvSpPr>
        <p:spPr>
          <a:xfrm>
            <a:off x="8638331" y="-449678"/>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2FF908C8-814E-1D80-4779-F7BF0834EF9B}"/>
              </a:ext>
            </a:extLst>
          </p:cNvPr>
          <p:cNvSpPr/>
          <p:nvPr/>
        </p:nvSpPr>
        <p:spPr>
          <a:xfrm>
            <a:off x="0" y="2148358"/>
            <a:ext cx="5796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solidFill>
              <a:srgbClr val="009AC1"/>
            </a:solidFill>
            <a:prstDash val="solid"/>
            <a:miter/>
          </a:ln>
        </p:spPr>
        <p:txBody>
          <a:bodyPr rtlCol="0" anchor="ctr"/>
          <a:lstStyle/>
          <a:p>
            <a:endParaRPr lang="en-US"/>
          </a:p>
        </p:txBody>
      </p:sp>
      <p:sp>
        <p:nvSpPr>
          <p:cNvPr id="4" name="pole tekstowe 21">
            <a:extLst>
              <a:ext uri="{FF2B5EF4-FFF2-40B4-BE49-F238E27FC236}">
                <a16:creationId xmlns:a16="http://schemas.microsoft.com/office/drawing/2014/main" id="{1F5E9094-9E7E-F8A8-93AD-CBA21EC44A73}"/>
              </a:ext>
            </a:extLst>
          </p:cNvPr>
          <p:cNvSpPr txBox="1"/>
          <p:nvPr/>
        </p:nvSpPr>
        <p:spPr>
          <a:xfrm>
            <a:off x="5867399" y="2527736"/>
            <a:ext cx="5372101" cy="4216539"/>
          </a:xfrm>
          <a:prstGeom prst="rect">
            <a:avLst/>
          </a:prstGeom>
          <a:noFill/>
        </p:spPr>
        <p:txBody>
          <a:bodyPr wrap="square" rtlCol="0">
            <a:spAutoFit/>
          </a:bodyPr>
          <a:lstStyle/>
          <a:p>
            <a:r>
              <a:rPr lang="en-US" sz="2600" b="1" dirty="0">
                <a:solidFill>
                  <a:schemeClr val="bg1"/>
                </a:solidFill>
                <a:latin typeface="Calibri" panose="020F0502020204030204" pitchFamily="34" charset="0"/>
                <a:cs typeface="Calibri" panose="020F0502020204030204" pitchFamily="34" charset="0"/>
              </a:rPr>
              <a:t>Flow</a:t>
            </a:r>
          </a:p>
          <a:p>
            <a:endParaRPr lang="en-US" sz="2200" dirty="0">
              <a:solidFill>
                <a:schemeClr val="bg1"/>
              </a:solidFill>
              <a:latin typeface="Calibri" panose="020F0502020204030204" pitchFamily="34" charset="0"/>
              <a:cs typeface="Calibri" panose="020F0502020204030204" pitchFamily="34" charset="0"/>
            </a:endParaRPr>
          </a:p>
          <a:p>
            <a:pPr marL="457200" indent="-457200">
              <a:buFont typeface="+mj-lt"/>
              <a:buAutoNum type="arabicPeriod"/>
            </a:pPr>
            <a:r>
              <a:rPr lang="en-US" sz="2200" dirty="0">
                <a:solidFill>
                  <a:schemeClr val="bg1"/>
                </a:solidFill>
                <a:latin typeface="Calibri" panose="020F0502020204030204" pitchFamily="34" charset="0"/>
                <a:cs typeface="Calibri" panose="020F0502020204030204" pitchFamily="34" charset="0"/>
              </a:rPr>
              <a:t>Read the start card</a:t>
            </a:r>
          </a:p>
          <a:p>
            <a:pPr marL="457200" indent="-457200">
              <a:buFont typeface="+mj-lt"/>
              <a:buAutoNum type="arabicPeriod"/>
            </a:pPr>
            <a:r>
              <a:rPr lang="en-US" sz="2200" dirty="0">
                <a:solidFill>
                  <a:schemeClr val="bg1"/>
                </a:solidFill>
                <a:latin typeface="Calibri" panose="020F0502020204030204" pitchFamily="34" charset="0"/>
                <a:cs typeface="Calibri" panose="020F0502020204030204" pitchFamily="34" charset="0"/>
              </a:rPr>
              <a:t>Pick a route: A, B or C</a:t>
            </a:r>
          </a:p>
          <a:p>
            <a:pPr marL="457200" indent="-457200">
              <a:buFont typeface="+mj-lt"/>
              <a:buAutoNum type="arabicPeriod"/>
            </a:pPr>
            <a:r>
              <a:rPr lang="en-US" sz="2200" dirty="0">
                <a:solidFill>
                  <a:schemeClr val="bg1"/>
                </a:solidFill>
                <a:latin typeface="Calibri" panose="020F0502020204030204" pitchFamily="34" charset="0"/>
                <a:cs typeface="Calibri" panose="020F0502020204030204" pitchFamily="34" charset="0"/>
              </a:rPr>
              <a:t>Apply at least two tools</a:t>
            </a:r>
          </a:p>
          <a:p>
            <a:pPr marL="457200" indent="-457200">
              <a:buFont typeface="+mj-lt"/>
              <a:buAutoNum type="arabicPeriod"/>
            </a:pPr>
            <a:r>
              <a:rPr lang="en-US" sz="2200" dirty="0">
                <a:solidFill>
                  <a:schemeClr val="bg1"/>
                </a:solidFill>
                <a:latin typeface="Calibri" panose="020F0502020204030204" pitchFamily="34" charset="0"/>
                <a:cs typeface="Calibri" panose="020F0502020204030204" pitchFamily="34" charset="0"/>
              </a:rPr>
              <a:t>Click into the next card</a:t>
            </a:r>
          </a:p>
          <a:p>
            <a:pPr marL="457200" indent="-457200">
              <a:buFont typeface="+mj-lt"/>
              <a:buAutoNum type="arabicPeriod"/>
            </a:pPr>
            <a:r>
              <a:rPr lang="en-US" sz="2200" dirty="0">
                <a:solidFill>
                  <a:schemeClr val="bg1"/>
                </a:solidFill>
                <a:latin typeface="Calibri" panose="020F0502020204030204" pitchFamily="34" charset="0"/>
                <a:cs typeface="Calibri" panose="020F0502020204030204" pitchFamily="34" charset="0"/>
              </a:rPr>
              <a:t>Read the outcome and discuss the          open questions</a:t>
            </a:r>
          </a:p>
          <a:p>
            <a:pPr marL="457200" indent="-457200">
              <a:buFont typeface="+mj-lt"/>
              <a:buAutoNum type="arabicPeriod"/>
            </a:pPr>
            <a:r>
              <a:rPr lang="en-US" sz="2200" dirty="0">
                <a:solidFill>
                  <a:schemeClr val="bg1"/>
                </a:solidFill>
                <a:latin typeface="Calibri" panose="020F0502020204030204" pitchFamily="34" charset="0"/>
                <a:cs typeface="Calibri" panose="020F0502020204030204" pitchFamily="34" charset="0"/>
              </a:rPr>
              <a:t>Capture evidence on the reflection slide</a:t>
            </a:r>
          </a:p>
          <a:p>
            <a:pPr marL="457200" indent="-457200">
              <a:buFont typeface="+mj-lt"/>
              <a:buAutoNum type="arabicPeriod"/>
            </a:pPr>
            <a:endParaRPr lang="en-US" sz="2200" dirty="0">
              <a:solidFill>
                <a:schemeClr val="bg1"/>
              </a:solidFill>
              <a:latin typeface="Calibri" panose="020F0502020204030204" pitchFamily="34" charset="0"/>
              <a:cs typeface="Calibri" panose="020F0502020204030204" pitchFamily="34" charset="0"/>
            </a:endParaRPr>
          </a:p>
          <a:p>
            <a:pPr marL="457200" indent="-457200">
              <a:buFont typeface="+mj-lt"/>
              <a:buAutoNum type="arabicPeriod"/>
            </a:pPr>
            <a:endParaRPr lang="en-US" sz="2200" dirty="0">
              <a:solidFill>
                <a:schemeClr val="bg1"/>
              </a:solidFill>
              <a:latin typeface="Calibri" panose="020F0502020204030204" pitchFamily="34" charset="0"/>
              <a:cs typeface="Calibri" panose="020F0502020204030204" pitchFamily="34" charset="0"/>
            </a:endParaRPr>
          </a:p>
          <a:p>
            <a:endParaRPr lang="en-US" sz="2200" dirty="0">
              <a:solidFill>
                <a:schemeClr val="bg1"/>
              </a:solidFill>
              <a:latin typeface="Calibri" panose="020F0502020204030204" pitchFamily="34" charset="0"/>
              <a:cs typeface="Calibri" panose="020F0502020204030204" pitchFamily="34" charset="0"/>
            </a:endParaRPr>
          </a:p>
        </p:txBody>
      </p:sp>
      <p:sp>
        <p:nvSpPr>
          <p:cNvPr id="9" name="Freeform 8">
            <a:extLst>
              <a:ext uri="{FF2B5EF4-FFF2-40B4-BE49-F238E27FC236}">
                <a16:creationId xmlns:a16="http://schemas.microsoft.com/office/drawing/2014/main" id="{B25ECA01-850D-D205-D718-C35D14A54C48}"/>
              </a:ext>
            </a:extLst>
          </p:cNvPr>
          <p:cNvSpPr/>
          <p:nvPr/>
        </p:nvSpPr>
        <p:spPr>
          <a:xfrm rot="628800">
            <a:off x="3221151" y="3998326"/>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22BDBF"/>
          </a:solidFill>
          <a:ln w="5398" cap="flat">
            <a:noFill/>
            <a:prstDash val="solid"/>
            <a:miter/>
          </a:ln>
        </p:spPr>
        <p:txBody>
          <a:bodyPr rtlCol="0" anchor="ctr"/>
          <a:lstStyle/>
          <a:p>
            <a:endParaRPr lang="en-US"/>
          </a:p>
        </p:txBody>
      </p:sp>
    </p:spTree>
    <p:extLst>
      <p:ext uri="{BB962C8B-B14F-4D97-AF65-F5344CB8AC3E}">
        <p14:creationId xmlns:p14="http://schemas.microsoft.com/office/powerpoint/2010/main" val="31510599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57A71F-BEC2-D215-283E-8D05DC2D52D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5BDD218-2064-4F7F-7EC2-FBD8A46D191D}"/>
              </a:ext>
            </a:extLst>
          </p:cNvPr>
          <p:cNvSpPr/>
          <p:nvPr/>
        </p:nvSpPr>
        <p:spPr>
          <a:xfrm flipH="1" flipV="1">
            <a:off x="5295900" y="-9"/>
            <a:ext cx="6896094" cy="6858001"/>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7" name="Text Placeholder 11">
            <a:extLst>
              <a:ext uri="{FF2B5EF4-FFF2-40B4-BE49-F238E27FC236}">
                <a16:creationId xmlns:a16="http://schemas.microsoft.com/office/drawing/2014/main" id="{AE49EFA9-F1F5-DC58-323A-999B66142AB8}"/>
              </a:ext>
            </a:extLst>
          </p:cNvPr>
          <p:cNvSpPr txBox="1">
            <a:spLocks/>
          </p:cNvSpPr>
          <p:nvPr/>
        </p:nvSpPr>
        <p:spPr>
          <a:xfrm>
            <a:off x="579276" y="507221"/>
            <a:ext cx="4572000"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Navigate the scenario like a digital            decision game</a:t>
            </a:r>
          </a:p>
        </p:txBody>
      </p:sp>
      <p:sp>
        <p:nvSpPr>
          <p:cNvPr id="10" name="pole tekstowe 19">
            <a:extLst>
              <a:ext uri="{FF2B5EF4-FFF2-40B4-BE49-F238E27FC236}">
                <a16:creationId xmlns:a16="http://schemas.microsoft.com/office/drawing/2014/main" id="{A8858BBC-067C-D06F-0608-04C48B450767}"/>
              </a:ext>
            </a:extLst>
          </p:cNvPr>
          <p:cNvSpPr txBox="1"/>
          <p:nvPr/>
        </p:nvSpPr>
        <p:spPr>
          <a:xfrm>
            <a:off x="579277" y="2527736"/>
            <a:ext cx="4335628" cy="1734064"/>
          </a:xfrm>
          <a:prstGeom prst="rect">
            <a:avLst/>
          </a:prstGeom>
          <a:noFill/>
        </p:spPr>
        <p:txBody>
          <a:bodyPr wrap="square" rtlCol="0">
            <a:spAutoFit/>
          </a:bodyPr>
          <a:lstStyle/>
          <a:p>
            <a:r>
              <a:rPr lang="en-US" sz="2667" b="1" dirty="0">
                <a:solidFill>
                  <a:srgbClr val="10153D"/>
                </a:solidFill>
                <a:latin typeface="Calibri" panose="020F0502020204030204" pitchFamily="34" charset="0"/>
                <a:cs typeface="Calibri" panose="020F0502020204030204" pitchFamily="34" charset="0"/>
              </a:rPr>
              <a:t>This deck is set up for classroom discussion, </a:t>
            </a:r>
          </a:p>
          <a:p>
            <a:r>
              <a:rPr lang="en-US" sz="2667" b="1" dirty="0">
                <a:solidFill>
                  <a:srgbClr val="10153D"/>
                </a:solidFill>
                <a:latin typeface="Calibri" panose="020F0502020204030204" pitchFamily="34" charset="0"/>
                <a:cs typeface="Calibri" panose="020F0502020204030204" pitchFamily="34" charset="0"/>
              </a:rPr>
              <a:t>self-study or live facilitation.</a:t>
            </a:r>
          </a:p>
          <a:p>
            <a:endParaRPr lang="en-US" sz="2667" b="1" dirty="0">
              <a:solidFill>
                <a:srgbClr val="10153D"/>
              </a:solidFill>
              <a:latin typeface="Calibri" panose="020F0502020204030204" pitchFamily="34" charset="0"/>
              <a:cs typeface="Calibri" panose="020F0502020204030204" pitchFamily="34" charset="0"/>
            </a:endParaRPr>
          </a:p>
        </p:txBody>
      </p:sp>
      <p:sp>
        <p:nvSpPr>
          <p:cNvPr id="12" name="Graphic 7">
            <a:extLst>
              <a:ext uri="{FF2B5EF4-FFF2-40B4-BE49-F238E27FC236}">
                <a16:creationId xmlns:a16="http://schemas.microsoft.com/office/drawing/2014/main" id="{F3EBF17D-B707-F8C0-5222-9017A954B821}"/>
              </a:ext>
            </a:extLst>
          </p:cNvPr>
          <p:cNvSpPr/>
          <p:nvPr/>
        </p:nvSpPr>
        <p:spPr>
          <a:xfrm>
            <a:off x="8638331" y="-449678"/>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9FFF8932-18C0-E6A3-765D-A5B4404752B5}"/>
              </a:ext>
            </a:extLst>
          </p:cNvPr>
          <p:cNvSpPr/>
          <p:nvPr/>
        </p:nvSpPr>
        <p:spPr>
          <a:xfrm>
            <a:off x="0" y="2148358"/>
            <a:ext cx="5796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solidFill>
              <a:srgbClr val="009AC1"/>
            </a:solidFill>
            <a:prstDash val="solid"/>
            <a:miter/>
          </a:ln>
        </p:spPr>
        <p:txBody>
          <a:bodyPr rtlCol="0" anchor="ctr"/>
          <a:lstStyle/>
          <a:p>
            <a:endParaRPr lang="en-US"/>
          </a:p>
        </p:txBody>
      </p:sp>
      <p:sp>
        <p:nvSpPr>
          <p:cNvPr id="4" name="pole tekstowe 21">
            <a:extLst>
              <a:ext uri="{FF2B5EF4-FFF2-40B4-BE49-F238E27FC236}">
                <a16:creationId xmlns:a16="http://schemas.microsoft.com/office/drawing/2014/main" id="{FB5A62D2-3BF6-56D9-FAFF-61E13DD26B08}"/>
              </a:ext>
            </a:extLst>
          </p:cNvPr>
          <p:cNvSpPr txBox="1"/>
          <p:nvPr/>
        </p:nvSpPr>
        <p:spPr>
          <a:xfrm>
            <a:off x="5867399" y="2527736"/>
            <a:ext cx="5372101" cy="4893647"/>
          </a:xfrm>
          <a:prstGeom prst="rect">
            <a:avLst/>
          </a:prstGeom>
          <a:noFill/>
        </p:spPr>
        <p:txBody>
          <a:bodyPr wrap="square" rtlCol="0">
            <a:spAutoFit/>
          </a:bodyPr>
          <a:lstStyle/>
          <a:p>
            <a:r>
              <a:rPr lang="en-US" sz="2600" b="1" dirty="0">
                <a:solidFill>
                  <a:schemeClr val="bg1"/>
                </a:solidFill>
                <a:latin typeface="Calibri" panose="020F0502020204030204" pitchFamily="34" charset="0"/>
                <a:cs typeface="Calibri" panose="020F0502020204030204" pitchFamily="34" charset="0"/>
              </a:rPr>
              <a:t>Suggested facilitation moves</a:t>
            </a:r>
          </a:p>
          <a:p>
            <a:endParaRPr lang="en-US" sz="2200" dirty="0">
              <a:solidFill>
                <a:schemeClr val="bg1"/>
              </a:solidFill>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US" sz="2200" dirty="0">
                <a:solidFill>
                  <a:schemeClr val="bg1"/>
                </a:solidFill>
                <a:latin typeface="Calibri" panose="020F0502020204030204" pitchFamily="34" charset="0"/>
                <a:cs typeface="Calibri" panose="020F0502020204030204" pitchFamily="34" charset="0"/>
              </a:rPr>
              <a:t>Ask learners to name the two tools they used before clicking</a:t>
            </a:r>
          </a:p>
          <a:p>
            <a:pPr marL="342900" indent="-342900">
              <a:buFont typeface="Arial" panose="020B0604020202020204" pitchFamily="34" charset="0"/>
              <a:buChar char="•"/>
            </a:pPr>
            <a:r>
              <a:rPr lang="en-US" sz="2200" dirty="0">
                <a:solidFill>
                  <a:schemeClr val="bg1"/>
                </a:solidFill>
                <a:latin typeface="Calibri" panose="020F0502020204030204" pitchFamily="34" charset="0"/>
                <a:cs typeface="Calibri" panose="020F0502020204030204" pitchFamily="34" charset="0"/>
              </a:rPr>
              <a:t>Pause after each outcome and compare different paths</a:t>
            </a:r>
          </a:p>
          <a:p>
            <a:pPr marL="342900" indent="-342900">
              <a:buFont typeface="Arial" panose="020B0604020202020204" pitchFamily="34" charset="0"/>
              <a:buChar char="•"/>
            </a:pPr>
            <a:r>
              <a:rPr lang="en-US" sz="2200" dirty="0">
                <a:solidFill>
                  <a:schemeClr val="bg1"/>
                </a:solidFill>
                <a:latin typeface="Calibri" panose="020F0502020204030204" pitchFamily="34" charset="0"/>
                <a:cs typeface="Calibri" panose="020F0502020204030204" pitchFamily="34" charset="0"/>
              </a:rPr>
              <a:t>Invite learners to edit the wording live and explain why</a:t>
            </a:r>
          </a:p>
          <a:p>
            <a:pPr marL="342900" indent="-342900">
              <a:buFont typeface="Arial" panose="020B0604020202020204" pitchFamily="34" charset="0"/>
              <a:buChar char="•"/>
            </a:pPr>
            <a:r>
              <a:rPr lang="en-US" sz="2200" dirty="0">
                <a:solidFill>
                  <a:schemeClr val="bg1"/>
                </a:solidFill>
                <a:latin typeface="Calibri" panose="020F0502020204030204" pitchFamily="34" charset="0"/>
                <a:cs typeface="Calibri" panose="020F0502020204030204" pitchFamily="34" charset="0"/>
              </a:rPr>
              <a:t>Use the reflection slide as an evidence record or exit task</a:t>
            </a:r>
          </a:p>
          <a:p>
            <a:pPr marL="342900" indent="-342900">
              <a:buFont typeface="Arial" panose="020B0604020202020204" pitchFamily="34" charset="0"/>
              <a:buChar char="•"/>
            </a:pPr>
            <a:endParaRPr lang="en-US" sz="2200" dirty="0">
              <a:solidFill>
                <a:schemeClr val="bg1"/>
              </a:solidFill>
              <a:latin typeface="Calibri" panose="020F0502020204030204" pitchFamily="34" charset="0"/>
              <a:cs typeface="Calibri" panose="020F0502020204030204" pitchFamily="34" charset="0"/>
            </a:endParaRPr>
          </a:p>
          <a:p>
            <a:pPr marL="457200" indent="-457200">
              <a:buFont typeface="Arial" panose="020B0604020202020204" pitchFamily="34" charset="0"/>
              <a:buChar char="•"/>
            </a:pPr>
            <a:endParaRPr lang="en-US" sz="2200" dirty="0">
              <a:solidFill>
                <a:schemeClr val="bg1"/>
              </a:solidFill>
              <a:latin typeface="Calibri" panose="020F0502020204030204" pitchFamily="34" charset="0"/>
              <a:cs typeface="Calibri" panose="020F0502020204030204" pitchFamily="34" charset="0"/>
            </a:endParaRPr>
          </a:p>
          <a:p>
            <a:pPr marL="457200" indent="-457200">
              <a:buFont typeface="Arial" panose="020B0604020202020204" pitchFamily="34" charset="0"/>
              <a:buChar char="•"/>
            </a:pPr>
            <a:endParaRPr lang="en-US" sz="2200" dirty="0">
              <a:solidFill>
                <a:schemeClr val="bg1"/>
              </a:solidFill>
              <a:latin typeface="Calibri" panose="020F0502020204030204" pitchFamily="34" charset="0"/>
              <a:cs typeface="Calibri" panose="020F0502020204030204" pitchFamily="34" charset="0"/>
            </a:endParaRPr>
          </a:p>
          <a:p>
            <a:endParaRPr lang="en-US" sz="2200" dirty="0">
              <a:solidFill>
                <a:schemeClr val="bg1"/>
              </a:solidFill>
              <a:latin typeface="Calibri" panose="020F0502020204030204" pitchFamily="34" charset="0"/>
              <a:cs typeface="Calibri" panose="020F0502020204030204" pitchFamily="34" charset="0"/>
            </a:endParaRPr>
          </a:p>
        </p:txBody>
      </p:sp>
      <p:sp>
        <p:nvSpPr>
          <p:cNvPr id="9" name="Freeform 8">
            <a:extLst>
              <a:ext uri="{FF2B5EF4-FFF2-40B4-BE49-F238E27FC236}">
                <a16:creationId xmlns:a16="http://schemas.microsoft.com/office/drawing/2014/main" id="{0725B248-75B3-076A-0579-278706F19558}"/>
              </a:ext>
            </a:extLst>
          </p:cNvPr>
          <p:cNvSpPr/>
          <p:nvPr/>
        </p:nvSpPr>
        <p:spPr>
          <a:xfrm rot="628800">
            <a:off x="3221151" y="3998326"/>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22BDBF"/>
          </a:solidFill>
          <a:ln w="5398" cap="flat">
            <a:noFill/>
            <a:prstDash val="solid"/>
            <a:miter/>
          </a:ln>
        </p:spPr>
        <p:txBody>
          <a:bodyPr rtlCol="0" anchor="ctr"/>
          <a:lstStyle/>
          <a:p>
            <a:endParaRPr lang="en-US"/>
          </a:p>
        </p:txBody>
      </p:sp>
    </p:spTree>
    <p:extLst>
      <p:ext uri="{BB962C8B-B14F-4D97-AF65-F5344CB8AC3E}">
        <p14:creationId xmlns:p14="http://schemas.microsoft.com/office/powerpoint/2010/main" val="26695137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BFE234-4F37-26A6-6416-2331AF04FF83}"/>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934338D-0694-07B4-1C6F-DA6D830CC47B}"/>
              </a:ext>
            </a:extLst>
          </p:cNvPr>
          <p:cNvSpPr/>
          <p:nvPr/>
        </p:nvSpPr>
        <p:spPr>
          <a:xfrm flipH="1" flipV="1">
            <a:off x="5295900" y="-9"/>
            <a:ext cx="6896094" cy="6858001"/>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7" name="Text Placeholder 11">
            <a:extLst>
              <a:ext uri="{FF2B5EF4-FFF2-40B4-BE49-F238E27FC236}">
                <a16:creationId xmlns:a16="http://schemas.microsoft.com/office/drawing/2014/main" id="{929BE69A-9EFC-6D31-6A8A-464B830AE808}"/>
              </a:ext>
            </a:extLst>
          </p:cNvPr>
          <p:cNvSpPr txBox="1">
            <a:spLocks/>
          </p:cNvSpPr>
          <p:nvPr/>
        </p:nvSpPr>
        <p:spPr>
          <a:xfrm>
            <a:off x="579276" y="507221"/>
            <a:ext cx="4572000"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Navigate the scenario like a digital            decision game</a:t>
            </a:r>
          </a:p>
        </p:txBody>
      </p:sp>
      <p:sp>
        <p:nvSpPr>
          <p:cNvPr id="10" name="pole tekstowe 19">
            <a:extLst>
              <a:ext uri="{FF2B5EF4-FFF2-40B4-BE49-F238E27FC236}">
                <a16:creationId xmlns:a16="http://schemas.microsoft.com/office/drawing/2014/main" id="{258A4D94-56DB-4A28-8226-0A417AD78283}"/>
              </a:ext>
            </a:extLst>
          </p:cNvPr>
          <p:cNvSpPr txBox="1"/>
          <p:nvPr/>
        </p:nvSpPr>
        <p:spPr>
          <a:xfrm>
            <a:off x="579277" y="2976623"/>
            <a:ext cx="4335628" cy="1734064"/>
          </a:xfrm>
          <a:prstGeom prst="rect">
            <a:avLst/>
          </a:prstGeom>
          <a:noFill/>
        </p:spPr>
        <p:txBody>
          <a:bodyPr wrap="square" rtlCol="0">
            <a:spAutoFit/>
          </a:bodyPr>
          <a:lstStyle/>
          <a:p>
            <a:r>
              <a:rPr lang="en-US" sz="2667" b="1" dirty="0">
                <a:solidFill>
                  <a:srgbClr val="10153D"/>
                </a:solidFill>
                <a:latin typeface="Calibri" panose="020F0502020204030204" pitchFamily="34" charset="0"/>
                <a:cs typeface="Calibri" panose="020F0502020204030204" pitchFamily="34" charset="0"/>
              </a:rPr>
              <a:t>This deck is set up for classroom discussion, </a:t>
            </a:r>
          </a:p>
          <a:p>
            <a:r>
              <a:rPr lang="en-US" sz="2667" b="1" dirty="0">
                <a:solidFill>
                  <a:srgbClr val="10153D"/>
                </a:solidFill>
                <a:latin typeface="Calibri" panose="020F0502020204030204" pitchFamily="34" charset="0"/>
                <a:cs typeface="Calibri" panose="020F0502020204030204" pitchFamily="34" charset="0"/>
              </a:rPr>
              <a:t>self-study or live facilitation.</a:t>
            </a:r>
          </a:p>
          <a:p>
            <a:endParaRPr lang="en-US" sz="2667" b="1" dirty="0">
              <a:solidFill>
                <a:srgbClr val="10153D"/>
              </a:solidFill>
              <a:latin typeface="Calibri" panose="020F0502020204030204" pitchFamily="34" charset="0"/>
              <a:cs typeface="Calibri" panose="020F0502020204030204" pitchFamily="34" charset="0"/>
            </a:endParaRPr>
          </a:p>
        </p:txBody>
      </p:sp>
      <p:sp>
        <p:nvSpPr>
          <p:cNvPr id="12" name="Graphic 7">
            <a:extLst>
              <a:ext uri="{FF2B5EF4-FFF2-40B4-BE49-F238E27FC236}">
                <a16:creationId xmlns:a16="http://schemas.microsoft.com/office/drawing/2014/main" id="{9ECBB271-17B0-61E7-72F6-98648B258DCB}"/>
              </a:ext>
            </a:extLst>
          </p:cNvPr>
          <p:cNvSpPr/>
          <p:nvPr/>
        </p:nvSpPr>
        <p:spPr>
          <a:xfrm>
            <a:off x="8638331" y="-449678"/>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106E18E2-BA10-E99F-6DB9-8F1BC3E8A0AF}"/>
              </a:ext>
            </a:extLst>
          </p:cNvPr>
          <p:cNvSpPr/>
          <p:nvPr/>
        </p:nvSpPr>
        <p:spPr>
          <a:xfrm>
            <a:off x="0" y="2148358"/>
            <a:ext cx="5796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noFill/>
            <a:prstDash val="solid"/>
            <a:miter/>
          </a:ln>
        </p:spPr>
        <p:txBody>
          <a:bodyPr rtlCol="0" anchor="ctr"/>
          <a:lstStyle/>
          <a:p>
            <a:endParaRPr lang="en-US"/>
          </a:p>
        </p:txBody>
      </p:sp>
      <p:sp>
        <p:nvSpPr>
          <p:cNvPr id="4" name="pole tekstowe 21">
            <a:extLst>
              <a:ext uri="{FF2B5EF4-FFF2-40B4-BE49-F238E27FC236}">
                <a16:creationId xmlns:a16="http://schemas.microsoft.com/office/drawing/2014/main" id="{ED1BC5FD-36D3-3DF4-6B7D-AD60F39BEED9}"/>
              </a:ext>
            </a:extLst>
          </p:cNvPr>
          <p:cNvSpPr txBox="1"/>
          <p:nvPr/>
        </p:nvSpPr>
        <p:spPr>
          <a:xfrm>
            <a:off x="5867398" y="2976623"/>
            <a:ext cx="5994401" cy="5232202"/>
          </a:xfrm>
          <a:prstGeom prst="rect">
            <a:avLst/>
          </a:prstGeom>
          <a:noFill/>
        </p:spPr>
        <p:txBody>
          <a:bodyPr wrap="square" rtlCol="0">
            <a:spAutoFit/>
          </a:bodyPr>
          <a:lstStyle/>
          <a:p>
            <a:r>
              <a:rPr lang="en-US" sz="2600" b="1" dirty="0">
                <a:solidFill>
                  <a:schemeClr val="bg1"/>
                </a:solidFill>
                <a:latin typeface="Calibri" panose="020F0502020204030204" pitchFamily="34" charset="0"/>
                <a:cs typeface="Calibri" panose="020F0502020204030204" pitchFamily="34" charset="0"/>
              </a:rPr>
              <a:t>Deck Map</a:t>
            </a:r>
          </a:p>
          <a:p>
            <a:endParaRPr lang="en-US" sz="2200" dirty="0">
              <a:solidFill>
                <a:schemeClr val="bg1"/>
              </a:solidFill>
              <a:latin typeface="Calibri" panose="020F0502020204030204" pitchFamily="34" charset="0"/>
              <a:cs typeface="Calibri" panose="020F0502020204030204" pitchFamily="34" charset="0"/>
            </a:endParaRPr>
          </a:p>
          <a:p>
            <a:r>
              <a:rPr lang="en-US" sz="2200" dirty="0">
                <a:solidFill>
                  <a:schemeClr val="bg1"/>
                </a:solidFill>
                <a:latin typeface="Calibri" panose="020F0502020204030204" pitchFamily="34" charset="0"/>
                <a:cs typeface="Calibri" panose="020F0502020204030204" pitchFamily="34" charset="0"/>
              </a:rPr>
              <a:t>M </a:t>
            </a:r>
            <a:r>
              <a:rPr lang="en-US" sz="2200" dirty="0">
                <a:solidFill>
                  <a:schemeClr val="bg1"/>
                </a:solidFill>
                <a:latin typeface="Calibri" panose="020F0502020204030204" pitchFamily="34" charset="0"/>
                <a:ea typeface="Calibri" panose="020F0502020204030204" pitchFamily="34" charset="0"/>
                <a:cs typeface="Calibri" panose="020F0502020204030204" pitchFamily="34" charset="0"/>
              </a:rPr>
              <a:t>B0 Start card</a:t>
            </a:r>
            <a:endParaRPr lang="en-US" sz="2200" dirty="0">
              <a:solidFill>
                <a:schemeClr val="bg1"/>
              </a:solidFill>
              <a:latin typeface="Calibri" panose="020F0502020204030204" pitchFamily="34" charset="0"/>
              <a:cs typeface="Calibri" panose="020F0502020204030204" pitchFamily="34" charset="0"/>
            </a:endParaRPr>
          </a:p>
          <a:p>
            <a:r>
              <a:rPr lang="en-US" sz="2200" dirty="0">
                <a:solidFill>
                  <a:schemeClr val="bg1"/>
                </a:solidFill>
                <a:latin typeface="Calibri" panose="020F0502020204030204" pitchFamily="34" charset="0"/>
                <a:ea typeface="Calibri" panose="020F0502020204030204" pitchFamily="34" charset="0"/>
                <a:cs typeface="Calibri" panose="020F0502020204030204" pitchFamily="34" charset="0"/>
              </a:rPr>
              <a:t>↓</a:t>
            </a:r>
            <a:endParaRPr lang="en-US" sz="2200" dirty="0">
              <a:solidFill>
                <a:schemeClr val="bg1"/>
              </a:solidFill>
              <a:latin typeface="Calibri" panose="020F0502020204030204" pitchFamily="34" charset="0"/>
              <a:cs typeface="Calibri" panose="020F0502020204030204" pitchFamily="34" charset="0"/>
            </a:endParaRPr>
          </a:p>
          <a:p>
            <a:r>
              <a:rPr lang="en-US" sz="2200" dirty="0">
                <a:solidFill>
                  <a:schemeClr val="bg1"/>
                </a:solidFill>
                <a:latin typeface="Calibri" panose="020F0502020204030204" pitchFamily="34" charset="0"/>
                <a:ea typeface="Calibri" panose="020F0502020204030204" pitchFamily="34" charset="0"/>
                <a:cs typeface="Calibri" panose="020F0502020204030204" pitchFamily="34" charset="0"/>
              </a:rPr>
              <a:t>B-A, B-B or B-C</a:t>
            </a:r>
            <a:endParaRPr lang="en-US" sz="2200" dirty="0">
              <a:solidFill>
                <a:schemeClr val="bg1"/>
              </a:solidFill>
              <a:latin typeface="Calibri" panose="020F0502020204030204" pitchFamily="34" charset="0"/>
              <a:cs typeface="Calibri" panose="020F0502020204030204" pitchFamily="34" charset="0"/>
            </a:endParaRPr>
          </a:p>
          <a:p>
            <a:r>
              <a:rPr lang="en-US" sz="2200" dirty="0">
                <a:solidFill>
                  <a:schemeClr val="bg1"/>
                </a:solidFill>
                <a:latin typeface="Calibri" panose="020F0502020204030204" pitchFamily="34" charset="0"/>
                <a:ea typeface="Calibri" panose="020F0502020204030204" pitchFamily="34" charset="0"/>
                <a:cs typeface="Calibri" panose="020F0502020204030204" pitchFamily="34" charset="0"/>
              </a:rPr>
              <a:t>↓</a:t>
            </a:r>
            <a:endParaRPr lang="en-US" sz="2200" dirty="0">
              <a:solidFill>
                <a:schemeClr val="bg1"/>
              </a:solidFill>
              <a:latin typeface="Calibri" panose="020F0502020204030204" pitchFamily="34" charset="0"/>
              <a:cs typeface="Calibri" panose="020F0502020204030204" pitchFamily="34" charset="0"/>
            </a:endParaRPr>
          </a:p>
          <a:p>
            <a:r>
              <a:rPr lang="en-US" sz="2200" dirty="0">
                <a:solidFill>
                  <a:schemeClr val="bg1"/>
                </a:solidFill>
                <a:latin typeface="Calibri" panose="020F0502020204030204" pitchFamily="34" charset="0"/>
                <a:ea typeface="Calibri" panose="020F0502020204030204" pitchFamily="34" charset="0"/>
                <a:cs typeface="Calibri" panose="020F0502020204030204" pitchFamily="34" charset="0"/>
              </a:rPr>
              <a:t>Outcome cards</a:t>
            </a:r>
            <a:endParaRPr lang="en-US" sz="2200" dirty="0">
              <a:solidFill>
                <a:schemeClr val="bg1"/>
              </a:solidFill>
              <a:latin typeface="Calibri" panose="020F0502020204030204" pitchFamily="34" charset="0"/>
              <a:cs typeface="Calibri" panose="020F0502020204030204" pitchFamily="34" charset="0"/>
            </a:endParaRPr>
          </a:p>
          <a:p>
            <a:r>
              <a:rPr lang="en-US" sz="2200" dirty="0">
                <a:solidFill>
                  <a:schemeClr val="bg1"/>
                </a:solidFill>
                <a:latin typeface="Calibri" panose="020F0502020204030204" pitchFamily="34" charset="0"/>
                <a:ea typeface="Calibri" panose="020F0502020204030204" pitchFamily="34" charset="0"/>
                <a:cs typeface="Calibri" panose="020F0502020204030204" pitchFamily="34" charset="0"/>
              </a:rPr>
              <a:t>↓</a:t>
            </a:r>
            <a:endParaRPr lang="en-US" sz="2200" dirty="0">
              <a:solidFill>
                <a:schemeClr val="bg1"/>
              </a:solidFill>
              <a:latin typeface="Calibri" panose="020F0502020204030204" pitchFamily="34" charset="0"/>
              <a:cs typeface="Calibri" panose="020F0502020204030204" pitchFamily="34" charset="0"/>
            </a:endParaRPr>
          </a:p>
          <a:p>
            <a:r>
              <a:rPr lang="en-US" sz="2200" dirty="0">
                <a:solidFill>
                  <a:schemeClr val="bg1"/>
                </a:solidFill>
                <a:latin typeface="Calibri" panose="020F0502020204030204" pitchFamily="34" charset="0"/>
                <a:ea typeface="Calibri" panose="020F0502020204030204" pitchFamily="34" charset="0"/>
                <a:cs typeface="Calibri" panose="020F0502020204030204" pitchFamily="34" charset="0"/>
              </a:rPr>
              <a:t>Reflection</a:t>
            </a:r>
          </a:p>
          <a:p>
            <a:endParaRPr lang="en-US" sz="2200" dirty="0">
              <a:solidFill>
                <a:schemeClr val="bg1"/>
              </a:solidFill>
              <a:latin typeface="Calibri" panose="020F0502020204030204" pitchFamily="34" charset="0"/>
              <a:cs typeface="Calibri" panose="020F0502020204030204" pitchFamily="34" charset="0"/>
            </a:endParaRPr>
          </a:p>
          <a:p>
            <a:endParaRPr lang="en-US" sz="2200" dirty="0">
              <a:solidFill>
                <a:schemeClr val="bg1"/>
              </a:solidFill>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endParaRPr lang="en-US" sz="2200" dirty="0">
              <a:solidFill>
                <a:schemeClr val="bg1"/>
              </a:solidFill>
              <a:latin typeface="Calibri" panose="020F0502020204030204" pitchFamily="34" charset="0"/>
              <a:cs typeface="Calibri" panose="020F0502020204030204" pitchFamily="34" charset="0"/>
            </a:endParaRPr>
          </a:p>
          <a:p>
            <a:pPr marL="457200" indent="-457200">
              <a:buFont typeface="Arial" panose="020B0604020202020204" pitchFamily="34" charset="0"/>
              <a:buChar char="•"/>
            </a:pPr>
            <a:endParaRPr lang="en-US" sz="2200" dirty="0">
              <a:solidFill>
                <a:schemeClr val="bg1"/>
              </a:solidFill>
              <a:latin typeface="Calibri" panose="020F0502020204030204" pitchFamily="34" charset="0"/>
              <a:cs typeface="Calibri" panose="020F0502020204030204" pitchFamily="34" charset="0"/>
            </a:endParaRPr>
          </a:p>
          <a:p>
            <a:pPr marL="457200" indent="-457200">
              <a:buFont typeface="Arial" panose="020B0604020202020204" pitchFamily="34" charset="0"/>
              <a:buChar char="•"/>
            </a:pPr>
            <a:endParaRPr lang="en-US" sz="2200" dirty="0">
              <a:solidFill>
                <a:schemeClr val="bg1"/>
              </a:solidFill>
              <a:latin typeface="Calibri" panose="020F0502020204030204" pitchFamily="34" charset="0"/>
              <a:cs typeface="Calibri" panose="020F0502020204030204" pitchFamily="34" charset="0"/>
            </a:endParaRPr>
          </a:p>
          <a:p>
            <a:endParaRPr lang="en-US" sz="2200" dirty="0">
              <a:solidFill>
                <a:schemeClr val="bg1"/>
              </a:solidFill>
              <a:latin typeface="Calibri" panose="020F0502020204030204" pitchFamily="34" charset="0"/>
              <a:cs typeface="Calibri" panose="020F0502020204030204" pitchFamily="34" charset="0"/>
            </a:endParaRPr>
          </a:p>
        </p:txBody>
      </p:sp>
      <p:sp>
        <p:nvSpPr>
          <p:cNvPr id="9" name="Freeform 8">
            <a:extLst>
              <a:ext uri="{FF2B5EF4-FFF2-40B4-BE49-F238E27FC236}">
                <a16:creationId xmlns:a16="http://schemas.microsoft.com/office/drawing/2014/main" id="{18CB58D5-37B9-6A4E-1ABE-BF04A3A73513}"/>
              </a:ext>
            </a:extLst>
          </p:cNvPr>
          <p:cNvSpPr/>
          <p:nvPr/>
        </p:nvSpPr>
        <p:spPr>
          <a:xfrm rot="628800">
            <a:off x="3221151" y="4447213"/>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22BDBF"/>
          </a:solidFill>
          <a:ln w="5398" cap="flat">
            <a:noFill/>
            <a:prstDash val="solid"/>
            <a:miter/>
          </a:ln>
        </p:spPr>
        <p:txBody>
          <a:bodyPr rtlCol="0" anchor="ctr"/>
          <a:lstStyle/>
          <a:p>
            <a:endParaRPr lang="en-US"/>
          </a:p>
        </p:txBody>
      </p:sp>
      <p:sp>
        <p:nvSpPr>
          <p:cNvPr id="3" name="Text 15">
            <a:hlinkClick r:id="rId3" action="ppaction://hlinksldjump"/>
            <a:extLst>
              <a:ext uri="{FF2B5EF4-FFF2-40B4-BE49-F238E27FC236}">
                <a16:creationId xmlns:a16="http://schemas.microsoft.com/office/drawing/2014/main" id="{D17FE1F5-0FEA-4E56-6B36-C5F40758A1DB}"/>
              </a:ext>
            </a:extLst>
          </p:cNvPr>
          <p:cNvSpPr/>
          <p:nvPr/>
        </p:nvSpPr>
        <p:spPr>
          <a:xfrm>
            <a:off x="9781333" y="5741969"/>
            <a:ext cx="1828800" cy="402336"/>
          </a:xfrm>
          <a:prstGeom prst="rect">
            <a:avLst/>
          </a:prstGeom>
          <a:solidFill>
            <a:srgbClr val="22BDBF"/>
          </a:solidFill>
          <a:ln>
            <a:noFill/>
          </a:ln>
        </p:spPr>
        <p:txBody>
          <a:bodyPr wrap="square" rtlCol="0" anchor="ctr"/>
          <a:lstStyle/>
          <a:p>
            <a:pPr algn="ctr"/>
            <a:r>
              <a:rPr lang="en-US" sz="2000" b="1" u="sng" dirty="0">
                <a:solidFill>
                  <a:schemeClr val="bg1"/>
                </a:solidFill>
                <a:latin typeface="Calibri" panose="020F0502020204030204" pitchFamily="34" charset="0"/>
                <a:ea typeface="Calibri" panose="020F0502020204030204" pitchFamily="34" charset="0"/>
                <a:cs typeface="Calibri" panose="020F0502020204030204" pitchFamily="34" charset="0"/>
                <a:hlinkClick r:id="rId4" action="ppaction://hlinksldjump">
                  <a:extLst>
                    <a:ext uri="{A12FA001-AC4F-418D-AE19-62706E023703}">
                      <ahyp:hlinkClr xmlns:ahyp="http://schemas.microsoft.com/office/drawing/2018/hyperlinkcolor" val="tx"/>
                    </a:ext>
                  </a:extLst>
                </a:hlinkClick>
              </a:rPr>
              <a:t>Open toolkit</a:t>
            </a:r>
            <a:endParaRPr lang="en-US" sz="2000" dirty="0">
              <a:solidFill>
                <a:schemeClr val="bg1"/>
              </a:solidFill>
            </a:endParaRPr>
          </a:p>
        </p:txBody>
      </p:sp>
      <p:sp>
        <p:nvSpPr>
          <p:cNvPr id="5" name="Rounded Rectangle 4">
            <a:extLst>
              <a:ext uri="{FF2B5EF4-FFF2-40B4-BE49-F238E27FC236}">
                <a16:creationId xmlns:a16="http://schemas.microsoft.com/office/drawing/2014/main" id="{BC2F9AFB-F38A-7AFD-6BD1-696F29D08636}"/>
              </a:ext>
            </a:extLst>
          </p:cNvPr>
          <p:cNvSpPr/>
          <p:nvPr/>
        </p:nvSpPr>
        <p:spPr>
          <a:xfrm>
            <a:off x="5776299" y="1625790"/>
            <a:ext cx="5087861" cy="951917"/>
          </a:xfrm>
          <a:prstGeom prst="roundRect">
            <a:avLst>
              <a:gd name="adj" fmla="val 7861"/>
            </a:avLst>
          </a:prstGeom>
          <a:solidFill>
            <a:schemeClr val="bg1"/>
          </a:solidFill>
          <a:ln w="28575">
            <a:solidFill>
              <a:srgbClr val="22BDBF"/>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BAE31AB5-FCD4-B128-4AE9-FB6663DA12CE}"/>
              </a:ext>
            </a:extLst>
          </p:cNvPr>
          <p:cNvSpPr txBox="1"/>
          <p:nvPr/>
        </p:nvSpPr>
        <p:spPr>
          <a:xfrm>
            <a:off x="5705630" y="1793205"/>
            <a:ext cx="5473700" cy="977896"/>
          </a:xfrm>
          <a:prstGeom prst="rect">
            <a:avLst/>
          </a:prstGeom>
          <a:noFill/>
        </p:spPr>
        <p:txBody>
          <a:bodyPr wrap="square" rtlCol="0">
            <a:spAutoFit/>
          </a:bodyPr>
          <a:lstStyle/>
          <a:p>
            <a:pPr algn="ctr">
              <a:lnSpc>
                <a:spcPts val="2340"/>
              </a:lnSpc>
            </a:pPr>
            <a:r>
              <a:rPr lang="en-US" sz="2200" dirty="0">
                <a:solidFill>
                  <a:srgbClr val="10153D"/>
                </a:solidFill>
              </a:rPr>
              <a:t>Jump into the toolkit first if you want the prompts visible before starting.</a:t>
            </a:r>
          </a:p>
          <a:p>
            <a:pPr algn="ctr">
              <a:lnSpc>
                <a:spcPts val="2340"/>
              </a:lnSpc>
            </a:pPr>
            <a:endParaRPr lang="en-IE" sz="2200" dirty="0">
              <a:solidFill>
                <a:srgbClr val="10153D"/>
              </a:solidFill>
            </a:endParaRPr>
          </a:p>
        </p:txBody>
      </p:sp>
    </p:spTree>
    <p:extLst>
      <p:ext uri="{BB962C8B-B14F-4D97-AF65-F5344CB8AC3E}">
        <p14:creationId xmlns:p14="http://schemas.microsoft.com/office/powerpoint/2010/main" val="36088021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AAAA86-3DB9-9AD8-5ACD-58B6925C7D55}"/>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13BDE532-1883-9AFE-8B50-E0C1DAC93426}"/>
              </a:ext>
            </a:extLst>
          </p:cNvPr>
          <p:cNvSpPr>
            <a:spLocks noGrp="1"/>
          </p:cNvSpPr>
          <p:nvPr>
            <p:ph type="body" sz="quarter" idx="16"/>
          </p:nvPr>
        </p:nvSpPr>
        <p:spPr>
          <a:xfrm>
            <a:off x="5297323" y="2639356"/>
            <a:ext cx="5514112" cy="2425420"/>
          </a:xfrm>
        </p:spPr>
        <p:txBody>
          <a:bodyPr/>
          <a:lstStyle/>
          <a:p>
            <a:r>
              <a:rPr lang="en-US" dirty="0"/>
              <a:t>Capstone Toolkit</a:t>
            </a:r>
          </a:p>
          <a:p>
            <a:endParaRPr lang="en-US" dirty="0"/>
          </a:p>
        </p:txBody>
      </p:sp>
      <p:sp>
        <p:nvSpPr>
          <p:cNvPr id="5" name="Text Placeholder 4">
            <a:extLst>
              <a:ext uri="{FF2B5EF4-FFF2-40B4-BE49-F238E27FC236}">
                <a16:creationId xmlns:a16="http://schemas.microsoft.com/office/drawing/2014/main" id="{58C55B5C-C04C-5275-8299-43CA445FFFDA}"/>
              </a:ext>
            </a:extLst>
          </p:cNvPr>
          <p:cNvSpPr>
            <a:spLocks noGrp="1"/>
          </p:cNvSpPr>
          <p:nvPr>
            <p:ph type="body" sz="quarter" idx="17"/>
          </p:nvPr>
        </p:nvSpPr>
        <p:spPr/>
        <p:txBody>
          <a:bodyPr/>
          <a:lstStyle/>
          <a:p>
            <a:r>
              <a:rPr lang="en-US" dirty="0"/>
              <a:t>04</a:t>
            </a:r>
          </a:p>
        </p:txBody>
      </p:sp>
      <p:sp>
        <p:nvSpPr>
          <p:cNvPr id="7" name="Graphic 7">
            <a:extLst>
              <a:ext uri="{FF2B5EF4-FFF2-40B4-BE49-F238E27FC236}">
                <a16:creationId xmlns:a16="http://schemas.microsoft.com/office/drawing/2014/main" id="{47FCDAC9-2CB2-37A2-8D11-B7C6A390E9F1}"/>
              </a:ext>
            </a:extLst>
          </p:cNvPr>
          <p:cNvSpPr/>
          <p:nvPr/>
        </p:nvSpPr>
        <p:spPr>
          <a:xfrm>
            <a:off x="8424174" y="90308"/>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Tree>
    <p:extLst>
      <p:ext uri="{BB962C8B-B14F-4D97-AF65-F5344CB8AC3E}">
        <p14:creationId xmlns:p14="http://schemas.microsoft.com/office/powerpoint/2010/main" val="41586115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7B617D39-C038-2DFF-A203-022FFB73F774}"/>
              </a:ext>
            </a:extLst>
          </p:cNvPr>
          <p:cNvSpPr>
            <a:spLocks noGrp="1"/>
          </p:cNvSpPr>
          <p:nvPr>
            <p:ph type="body" sz="quarter" idx="15"/>
          </p:nvPr>
        </p:nvSpPr>
        <p:spPr>
          <a:xfrm>
            <a:off x="2162103" y="1369953"/>
            <a:ext cx="700387" cy="540000"/>
          </a:xfrm>
        </p:spPr>
        <p:txBody>
          <a:bodyPr/>
          <a:lstStyle/>
          <a:p>
            <a:r>
              <a:rPr lang="en-US" dirty="0"/>
              <a:t>01</a:t>
            </a:r>
          </a:p>
        </p:txBody>
      </p:sp>
      <p:sp>
        <p:nvSpPr>
          <p:cNvPr id="6" name="Text Placeholder 5">
            <a:extLst>
              <a:ext uri="{FF2B5EF4-FFF2-40B4-BE49-F238E27FC236}">
                <a16:creationId xmlns:a16="http://schemas.microsoft.com/office/drawing/2014/main" id="{8B33C90F-8899-3F6C-E5FD-480BD2E0ED68}"/>
              </a:ext>
            </a:extLst>
          </p:cNvPr>
          <p:cNvSpPr>
            <a:spLocks noGrp="1"/>
          </p:cNvSpPr>
          <p:nvPr>
            <p:ph type="body" sz="quarter" idx="14"/>
          </p:nvPr>
        </p:nvSpPr>
        <p:spPr>
          <a:xfrm>
            <a:off x="3033976" y="1369954"/>
            <a:ext cx="8475290" cy="540000"/>
          </a:xfrm>
        </p:spPr>
        <p:txBody>
          <a:bodyPr/>
          <a:lstStyle/>
          <a:p>
            <a:pPr>
              <a:tabLst>
                <a:tab pos="7734300" algn="l"/>
              </a:tabLst>
            </a:pPr>
            <a:r>
              <a:rPr lang="en-IE" sz="2100" dirty="0"/>
              <a:t>Background</a:t>
            </a:r>
            <a:r>
              <a:rPr lang="en-US" sz="2100" dirty="0"/>
              <a:t>	3</a:t>
            </a:r>
            <a:endParaRPr lang="en-IE" sz="2100" dirty="0"/>
          </a:p>
        </p:txBody>
      </p:sp>
      <p:sp>
        <p:nvSpPr>
          <p:cNvPr id="8" name="Text Placeholder 7">
            <a:extLst>
              <a:ext uri="{FF2B5EF4-FFF2-40B4-BE49-F238E27FC236}">
                <a16:creationId xmlns:a16="http://schemas.microsoft.com/office/drawing/2014/main" id="{CA83E824-2B6C-F7F7-0B1A-8666CEB2E4D2}"/>
              </a:ext>
            </a:extLst>
          </p:cNvPr>
          <p:cNvSpPr>
            <a:spLocks noGrp="1"/>
          </p:cNvSpPr>
          <p:nvPr>
            <p:ph type="body" sz="quarter" idx="29"/>
          </p:nvPr>
        </p:nvSpPr>
        <p:spPr>
          <a:xfrm>
            <a:off x="2162103" y="1904567"/>
            <a:ext cx="700387" cy="540000"/>
          </a:xfrm>
        </p:spPr>
        <p:txBody>
          <a:bodyPr/>
          <a:lstStyle/>
          <a:p>
            <a:r>
              <a:rPr lang="en-US" dirty="0"/>
              <a:t>02</a:t>
            </a:r>
          </a:p>
        </p:txBody>
      </p:sp>
      <p:sp>
        <p:nvSpPr>
          <p:cNvPr id="10" name="Text Placeholder 9">
            <a:extLst>
              <a:ext uri="{FF2B5EF4-FFF2-40B4-BE49-F238E27FC236}">
                <a16:creationId xmlns:a16="http://schemas.microsoft.com/office/drawing/2014/main" id="{41CF06C3-B6A2-CAAA-3DDB-C4E29B0ED718}"/>
              </a:ext>
            </a:extLst>
          </p:cNvPr>
          <p:cNvSpPr>
            <a:spLocks noGrp="1"/>
          </p:cNvSpPr>
          <p:nvPr>
            <p:ph type="body" sz="quarter" idx="30"/>
          </p:nvPr>
        </p:nvSpPr>
        <p:spPr>
          <a:xfrm>
            <a:off x="3055679" y="1904568"/>
            <a:ext cx="8475290" cy="540000"/>
          </a:xfrm>
        </p:spPr>
        <p:txBody>
          <a:bodyPr/>
          <a:lstStyle/>
          <a:p>
            <a:pPr>
              <a:tabLst>
                <a:tab pos="7726363" algn="l"/>
              </a:tabLst>
            </a:pPr>
            <a:r>
              <a:rPr lang="en-IE" sz="2100" dirty="0"/>
              <a:t>Instructions	9</a:t>
            </a:r>
          </a:p>
        </p:txBody>
      </p:sp>
      <p:sp>
        <p:nvSpPr>
          <p:cNvPr id="12" name="Text Placeholder 11">
            <a:extLst>
              <a:ext uri="{FF2B5EF4-FFF2-40B4-BE49-F238E27FC236}">
                <a16:creationId xmlns:a16="http://schemas.microsoft.com/office/drawing/2014/main" id="{A57C16DD-27C7-C0D1-D494-AC6561340945}"/>
              </a:ext>
            </a:extLst>
          </p:cNvPr>
          <p:cNvSpPr>
            <a:spLocks noGrp="1"/>
          </p:cNvSpPr>
          <p:nvPr>
            <p:ph type="body" sz="quarter" idx="31"/>
          </p:nvPr>
        </p:nvSpPr>
        <p:spPr>
          <a:xfrm>
            <a:off x="2162103" y="2435179"/>
            <a:ext cx="700387" cy="540000"/>
          </a:xfrm>
        </p:spPr>
        <p:txBody>
          <a:bodyPr/>
          <a:lstStyle/>
          <a:p>
            <a:r>
              <a:rPr lang="en-US" dirty="0"/>
              <a:t>03</a:t>
            </a:r>
          </a:p>
        </p:txBody>
      </p:sp>
      <p:sp>
        <p:nvSpPr>
          <p:cNvPr id="14" name="Text Placeholder 13">
            <a:extLst>
              <a:ext uri="{FF2B5EF4-FFF2-40B4-BE49-F238E27FC236}">
                <a16:creationId xmlns:a16="http://schemas.microsoft.com/office/drawing/2014/main" id="{0F676A8B-2215-2443-1763-A5EE35612205}"/>
              </a:ext>
            </a:extLst>
          </p:cNvPr>
          <p:cNvSpPr>
            <a:spLocks noGrp="1"/>
          </p:cNvSpPr>
          <p:nvPr>
            <p:ph type="body" sz="quarter" idx="32"/>
          </p:nvPr>
        </p:nvSpPr>
        <p:spPr>
          <a:xfrm>
            <a:off x="3062258" y="2435179"/>
            <a:ext cx="8475290" cy="540000"/>
          </a:xfrm>
        </p:spPr>
        <p:txBody>
          <a:bodyPr/>
          <a:lstStyle/>
          <a:p>
            <a:pPr>
              <a:tabLst>
                <a:tab pos="7726363" algn="l"/>
              </a:tabLst>
            </a:pPr>
            <a:r>
              <a:rPr lang="en-IE" sz="2100" dirty="0"/>
              <a:t>How to Play	15</a:t>
            </a:r>
          </a:p>
        </p:txBody>
      </p:sp>
      <p:sp>
        <p:nvSpPr>
          <p:cNvPr id="28" name="Text Placeholder 27">
            <a:extLst>
              <a:ext uri="{FF2B5EF4-FFF2-40B4-BE49-F238E27FC236}">
                <a16:creationId xmlns:a16="http://schemas.microsoft.com/office/drawing/2014/main" id="{E614182E-39BC-5328-4F5D-E73A961EAB1C}"/>
              </a:ext>
            </a:extLst>
          </p:cNvPr>
          <p:cNvSpPr>
            <a:spLocks noGrp="1"/>
          </p:cNvSpPr>
          <p:nvPr>
            <p:ph type="body" sz="quarter" idx="33"/>
          </p:nvPr>
        </p:nvSpPr>
        <p:spPr>
          <a:xfrm>
            <a:off x="2162103" y="3033011"/>
            <a:ext cx="700387" cy="540000"/>
          </a:xfrm>
        </p:spPr>
        <p:txBody>
          <a:bodyPr/>
          <a:lstStyle/>
          <a:p>
            <a:r>
              <a:rPr lang="en-US" dirty="0"/>
              <a:t>04</a:t>
            </a:r>
          </a:p>
        </p:txBody>
      </p:sp>
      <p:sp>
        <p:nvSpPr>
          <p:cNvPr id="30" name="Text Placeholder 29">
            <a:extLst>
              <a:ext uri="{FF2B5EF4-FFF2-40B4-BE49-F238E27FC236}">
                <a16:creationId xmlns:a16="http://schemas.microsoft.com/office/drawing/2014/main" id="{6E9D76F7-115D-9692-AEA6-D962160A8084}"/>
              </a:ext>
            </a:extLst>
          </p:cNvPr>
          <p:cNvSpPr>
            <a:spLocks noGrp="1"/>
          </p:cNvSpPr>
          <p:nvPr>
            <p:ph type="body" sz="quarter" idx="34"/>
          </p:nvPr>
        </p:nvSpPr>
        <p:spPr>
          <a:xfrm>
            <a:off x="3083961" y="3033011"/>
            <a:ext cx="8475290" cy="540000"/>
          </a:xfrm>
        </p:spPr>
        <p:txBody>
          <a:bodyPr/>
          <a:lstStyle/>
          <a:p>
            <a:pPr>
              <a:tabLst>
                <a:tab pos="7726363" algn="l"/>
              </a:tabLst>
            </a:pPr>
            <a:r>
              <a:rPr lang="en-IE" sz="2100" dirty="0"/>
              <a:t>Capstone Toolkit	19</a:t>
            </a:r>
          </a:p>
        </p:txBody>
      </p:sp>
      <p:sp>
        <p:nvSpPr>
          <p:cNvPr id="32" name="Text Placeholder 31">
            <a:extLst>
              <a:ext uri="{FF2B5EF4-FFF2-40B4-BE49-F238E27FC236}">
                <a16:creationId xmlns:a16="http://schemas.microsoft.com/office/drawing/2014/main" id="{3DA418C0-6CE0-5146-89C2-90304BDADA45}"/>
              </a:ext>
            </a:extLst>
          </p:cNvPr>
          <p:cNvSpPr>
            <a:spLocks noGrp="1"/>
          </p:cNvSpPr>
          <p:nvPr>
            <p:ph type="body" sz="quarter" idx="35"/>
          </p:nvPr>
        </p:nvSpPr>
        <p:spPr>
          <a:xfrm>
            <a:off x="2162103" y="3559675"/>
            <a:ext cx="700387" cy="540000"/>
          </a:xfrm>
        </p:spPr>
        <p:txBody>
          <a:bodyPr/>
          <a:lstStyle/>
          <a:p>
            <a:r>
              <a:rPr lang="en-US" dirty="0"/>
              <a:t>05</a:t>
            </a:r>
          </a:p>
        </p:txBody>
      </p:sp>
      <p:sp>
        <p:nvSpPr>
          <p:cNvPr id="34" name="Text Placeholder 33">
            <a:extLst>
              <a:ext uri="{FF2B5EF4-FFF2-40B4-BE49-F238E27FC236}">
                <a16:creationId xmlns:a16="http://schemas.microsoft.com/office/drawing/2014/main" id="{36D04AA7-E7F9-9C2E-2A8F-2FB960630317}"/>
              </a:ext>
            </a:extLst>
          </p:cNvPr>
          <p:cNvSpPr>
            <a:spLocks noGrp="1"/>
          </p:cNvSpPr>
          <p:nvPr>
            <p:ph type="body" sz="quarter" idx="36"/>
          </p:nvPr>
        </p:nvSpPr>
        <p:spPr>
          <a:xfrm>
            <a:off x="3062258" y="3559676"/>
            <a:ext cx="8475290" cy="540000"/>
          </a:xfrm>
        </p:spPr>
        <p:txBody>
          <a:bodyPr/>
          <a:lstStyle/>
          <a:p>
            <a:pPr>
              <a:tabLst>
                <a:tab pos="7726363" algn="l"/>
              </a:tabLst>
            </a:pPr>
            <a:r>
              <a:rPr lang="en-IE" sz="2100" dirty="0"/>
              <a:t>Start Card	21</a:t>
            </a:r>
          </a:p>
        </p:txBody>
      </p:sp>
      <p:sp>
        <p:nvSpPr>
          <p:cNvPr id="36" name="Text Placeholder 35">
            <a:extLst>
              <a:ext uri="{FF2B5EF4-FFF2-40B4-BE49-F238E27FC236}">
                <a16:creationId xmlns:a16="http://schemas.microsoft.com/office/drawing/2014/main" id="{EB40006D-B2E5-ABE0-151C-DF39D1D75E8A}"/>
              </a:ext>
            </a:extLst>
          </p:cNvPr>
          <p:cNvSpPr>
            <a:spLocks noGrp="1"/>
          </p:cNvSpPr>
          <p:nvPr>
            <p:ph type="body" sz="quarter" idx="27"/>
          </p:nvPr>
        </p:nvSpPr>
        <p:spPr/>
        <p:txBody>
          <a:bodyPr/>
          <a:lstStyle/>
          <a:p>
            <a:r>
              <a:rPr lang="en-US" dirty="0"/>
              <a:t>Contents</a:t>
            </a:r>
          </a:p>
        </p:txBody>
      </p:sp>
      <p:sp>
        <p:nvSpPr>
          <p:cNvPr id="38" name="Text Placeholder 37">
            <a:extLst>
              <a:ext uri="{FF2B5EF4-FFF2-40B4-BE49-F238E27FC236}">
                <a16:creationId xmlns:a16="http://schemas.microsoft.com/office/drawing/2014/main" id="{F5E8C4B0-174F-CF60-7FA3-A46062BC9918}"/>
              </a:ext>
            </a:extLst>
          </p:cNvPr>
          <p:cNvSpPr>
            <a:spLocks noGrp="1"/>
          </p:cNvSpPr>
          <p:nvPr>
            <p:ph type="body" sz="quarter" idx="37"/>
          </p:nvPr>
        </p:nvSpPr>
        <p:spPr>
          <a:xfrm>
            <a:off x="2162103" y="4148809"/>
            <a:ext cx="700387" cy="540000"/>
          </a:xfrm>
        </p:spPr>
        <p:txBody>
          <a:bodyPr/>
          <a:lstStyle/>
          <a:p>
            <a:r>
              <a:rPr lang="en-US" dirty="0"/>
              <a:t>06</a:t>
            </a:r>
          </a:p>
        </p:txBody>
      </p:sp>
      <p:sp>
        <p:nvSpPr>
          <p:cNvPr id="63" name="Text Placeholder 62">
            <a:extLst>
              <a:ext uri="{FF2B5EF4-FFF2-40B4-BE49-F238E27FC236}">
                <a16:creationId xmlns:a16="http://schemas.microsoft.com/office/drawing/2014/main" id="{5AF9FDCE-F8A9-9A75-447B-7C75797E501A}"/>
              </a:ext>
            </a:extLst>
          </p:cNvPr>
          <p:cNvSpPr>
            <a:spLocks noGrp="1"/>
          </p:cNvSpPr>
          <p:nvPr>
            <p:ph type="body" sz="quarter" idx="38"/>
          </p:nvPr>
        </p:nvSpPr>
        <p:spPr>
          <a:xfrm>
            <a:off x="3062258" y="4148810"/>
            <a:ext cx="8475290" cy="540000"/>
          </a:xfrm>
        </p:spPr>
        <p:txBody>
          <a:bodyPr/>
          <a:lstStyle/>
          <a:p>
            <a:pPr>
              <a:tabLst>
                <a:tab pos="7726363" algn="l"/>
              </a:tabLst>
            </a:pPr>
            <a:r>
              <a:rPr lang="en-IE" sz="2100" dirty="0"/>
              <a:t>Second-Level Card	24</a:t>
            </a:r>
          </a:p>
        </p:txBody>
      </p:sp>
      <p:sp>
        <p:nvSpPr>
          <p:cNvPr id="76" name="Graphic 7">
            <a:extLst>
              <a:ext uri="{FF2B5EF4-FFF2-40B4-BE49-F238E27FC236}">
                <a16:creationId xmlns:a16="http://schemas.microsoft.com/office/drawing/2014/main" id="{8DBED5CE-6C66-6C75-57DD-B2DC9A1C88E1}"/>
              </a:ext>
            </a:extLst>
          </p:cNvPr>
          <p:cNvSpPr/>
          <p:nvPr/>
        </p:nvSpPr>
        <p:spPr>
          <a:xfrm>
            <a:off x="-1318493" y="4573713"/>
            <a:ext cx="3173339" cy="2578608"/>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80" name="Text Placeholder 31">
            <a:extLst>
              <a:ext uri="{FF2B5EF4-FFF2-40B4-BE49-F238E27FC236}">
                <a16:creationId xmlns:a16="http://schemas.microsoft.com/office/drawing/2014/main" id="{D107471C-F8A4-DF55-5C0B-F38EE2F3EAA7}"/>
              </a:ext>
            </a:extLst>
          </p:cNvPr>
          <p:cNvSpPr txBox="1">
            <a:spLocks/>
          </p:cNvSpPr>
          <p:nvPr/>
        </p:nvSpPr>
        <p:spPr>
          <a:xfrm>
            <a:off x="2183806" y="4650708"/>
            <a:ext cx="700387" cy="540000"/>
          </a:xfrm>
          <a:prstGeom prst="rect">
            <a:avLst/>
          </a:prstGeom>
          <a:noFill/>
        </p:spPr>
        <p:txBody>
          <a:bodyPr anchor="ctr">
            <a:noAutofit/>
          </a:bodyPr>
          <a:lstStyle>
            <a:lvl1pPr marL="0" indent="0" algn="ctr" defTabSz="914400" rtl="0" eaLnBrk="1" latinLnBrk="0" hangingPunct="1">
              <a:lnSpc>
                <a:spcPct val="90000"/>
              </a:lnSpc>
              <a:spcBef>
                <a:spcPts val="1000"/>
              </a:spcBef>
              <a:buFont typeface="Arial" panose="020B0604020202020204" pitchFamily="34" charset="0"/>
              <a:buNone/>
              <a:defRPr sz="3200" b="1" kern="1200" baseline="0">
                <a:solidFill>
                  <a:srgbClr val="22BDBF"/>
                </a:solidFill>
                <a:latin typeface="+mn-lt"/>
                <a:ea typeface="+mn-ea"/>
                <a:cs typeface="+mn-cs"/>
              </a:defRPr>
            </a:lvl1pPr>
            <a:lvl2pPr marL="457223"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46"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69"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91"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07</a:t>
            </a:r>
          </a:p>
        </p:txBody>
      </p:sp>
      <p:sp>
        <p:nvSpPr>
          <p:cNvPr id="81" name="Text Placeholder 33">
            <a:extLst>
              <a:ext uri="{FF2B5EF4-FFF2-40B4-BE49-F238E27FC236}">
                <a16:creationId xmlns:a16="http://schemas.microsoft.com/office/drawing/2014/main" id="{8E76A210-3094-27BF-CFD0-9D5CC86853F4}"/>
              </a:ext>
            </a:extLst>
          </p:cNvPr>
          <p:cNvSpPr txBox="1">
            <a:spLocks/>
          </p:cNvSpPr>
          <p:nvPr/>
        </p:nvSpPr>
        <p:spPr>
          <a:xfrm>
            <a:off x="3083961" y="4650709"/>
            <a:ext cx="8475290" cy="540000"/>
          </a:xfrm>
          <a:prstGeom prst="rect">
            <a:avLst/>
          </a:prstGeom>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10153D"/>
                </a:solidFill>
                <a:latin typeface="+mn-lt"/>
                <a:ea typeface="+mn-ea"/>
                <a:cs typeface="+mn-cs"/>
              </a:defRPr>
            </a:lvl1pPr>
            <a:lvl2pPr marL="457223"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46"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69"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91"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tabLst>
                <a:tab pos="7726363" algn="l"/>
              </a:tabLst>
            </a:pPr>
            <a:r>
              <a:rPr lang="en-IE" sz="2100" dirty="0"/>
              <a:t>Outcome	31</a:t>
            </a:r>
          </a:p>
        </p:txBody>
      </p:sp>
      <p:sp>
        <p:nvSpPr>
          <p:cNvPr id="82" name="Text Placeholder 37">
            <a:extLst>
              <a:ext uri="{FF2B5EF4-FFF2-40B4-BE49-F238E27FC236}">
                <a16:creationId xmlns:a16="http://schemas.microsoft.com/office/drawing/2014/main" id="{82FC2E4B-ADEF-E772-1EFD-FE47BBFDC242}"/>
              </a:ext>
            </a:extLst>
          </p:cNvPr>
          <p:cNvSpPr txBox="1">
            <a:spLocks/>
          </p:cNvSpPr>
          <p:nvPr/>
        </p:nvSpPr>
        <p:spPr>
          <a:xfrm>
            <a:off x="2183806" y="5205561"/>
            <a:ext cx="700387" cy="540000"/>
          </a:xfrm>
          <a:prstGeom prst="rect">
            <a:avLst/>
          </a:prstGeom>
          <a:noFill/>
        </p:spPr>
        <p:txBody>
          <a:bodyPr anchor="ctr">
            <a:noAutofit/>
          </a:bodyPr>
          <a:lstStyle>
            <a:lvl1pPr marL="0" indent="0" algn="ctr" defTabSz="914400" rtl="0" eaLnBrk="1" latinLnBrk="0" hangingPunct="1">
              <a:lnSpc>
                <a:spcPct val="90000"/>
              </a:lnSpc>
              <a:spcBef>
                <a:spcPts val="1000"/>
              </a:spcBef>
              <a:buFont typeface="Arial" panose="020B0604020202020204" pitchFamily="34" charset="0"/>
              <a:buNone/>
              <a:defRPr sz="3200" b="1" kern="1200" baseline="0">
                <a:solidFill>
                  <a:srgbClr val="22BDBF"/>
                </a:solidFill>
                <a:latin typeface="+mn-lt"/>
                <a:ea typeface="+mn-ea"/>
                <a:cs typeface="+mn-cs"/>
              </a:defRPr>
            </a:lvl1pPr>
            <a:lvl2pPr marL="457223"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46"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69"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91"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08</a:t>
            </a:r>
          </a:p>
        </p:txBody>
      </p:sp>
      <p:sp>
        <p:nvSpPr>
          <p:cNvPr id="83" name="Text Placeholder 62">
            <a:extLst>
              <a:ext uri="{FF2B5EF4-FFF2-40B4-BE49-F238E27FC236}">
                <a16:creationId xmlns:a16="http://schemas.microsoft.com/office/drawing/2014/main" id="{DAC3D670-1920-6B0A-96BE-F0A73296844A}"/>
              </a:ext>
            </a:extLst>
          </p:cNvPr>
          <p:cNvSpPr txBox="1">
            <a:spLocks/>
          </p:cNvSpPr>
          <p:nvPr/>
        </p:nvSpPr>
        <p:spPr>
          <a:xfrm>
            <a:off x="3083961" y="5205562"/>
            <a:ext cx="8475290" cy="540000"/>
          </a:xfrm>
          <a:prstGeom prst="rect">
            <a:avLst/>
          </a:prstGeom>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10153D"/>
                </a:solidFill>
                <a:latin typeface="+mn-lt"/>
                <a:ea typeface="+mn-ea"/>
                <a:cs typeface="+mn-cs"/>
              </a:defRPr>
            </a:lvl1pPr>
            <a:lvl2pPr marL="457223"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46"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69"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91"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tabLst>
                <a:tab pos="7726363" algn="l"/>
              </a:tabLst>
            </a:pPr>
            <a:r>
              <a:rPr lang="en-IE" sz="2100" dirty="0"/>
              <a:t>Evidence Capture	50</a:t>
            </a:r>
          </a:p>
        </p:txBody>
      </p:sp>
      <p:grpSp>
        <p:nvGrpSpPr>
          <p:cNvPr id="92" name="Group 91">
            <a:extLst>
              <a:ext uri="{FF2B5EF4-FFF2-40B4-BE49-F238E27FC236}">
                <a16:creationId xmlns:a16="http://schemas.microsoft.com/office/drawing/2014/main" id="{E23FA093-0E37-CD14-8892-649F65A75C5A}"/>
              </a:ext>
            </a:extLst>
          </p:cNvPr>
          <p:cNvGrpSpPr/>
          <p:nvPr/>
        </p:nvGrpSpPr>
        <p:grpSpPr>
          <a:xfrm>
            <a:off x="1957265" y="1885144"/>
            <a:ext cx="9552000" cy="3297528"/>
            <a:chOff x="1957265" y="2037543"/>
            <a:chExt cx="9552000" cy="4315765"/>
          </a:xfrm>
        </p:grpSpPr>
        <p:grpSp>
          <p:nvGrpSpPr>
            <p:cNvPr id="93" name="Group 92">
              <a:extLst>
                <a:ext uri="{FF2B5EF4-FFF2-40B4-BE49-F238E27FC236}">
                  <a16:creationId xmlns:a16="http://schemas.microsoft.com/office/drawing/2014/main" id="{FB9BDB1D-8DDC-7B45-D38B-4C15BF8BC406}"/>
                </a:ext>
              </a:extLst>
            </p:cNvPr>
            <p:cNvGrpSpPr/>
            <p:nvPr/>
          </p:nvGrpSpPr>
          <p:grpSpPr>
            <a:xfrm>
              <a:off x="1957265" y="2037543"/>
              <a:ext cx="9552000" cy="1446040"/>
              <a:chOff x="1957265" y="2037543"/>
              <a:chExt cx="9552000" cy="1446040"/>
            </a:xfrm>
          </p:grpSpPr>
          <p:cxnSp>
            <p:nvCxnSpPr>
              <p:cNvPr id="98" name="Straight Connector 97">
                <a:extLst>
                  <a:ext uri="{FF2B5EF4-FFF2-40B4-BE49-F238E27FC236}">
                    <a16:creationId xmlns:a16="http://schemas.microsoft.com/office/drawing/2014/main" id="{CC94B0B9-BF1A-943A-B9CE-CD02CDC1B1A0}"/>
                  </a:ext>
                </a:extLst>
              </p:cNvPr>
              <p:cNvCxnSpPr>
                <a:cxnSpLocks/>
              </p:cNvCxnSpPr>
              <p:nvPr/>
            </p:nvCxnSpPr>
            <p:spPr>
              <a:xfrm flipH="1">
                <a:off x="1957265" y="3483583"/>
                <a:ext cx="9552000" cy="0"/>
              </a:xfrm>
              <a:prstGeom prst="line">
                <a:avLst/>
              </a:prstGeom>
              <a:ln w="19050">
                <a:solidFill>
                  <a:srgbClr val="22BDBF"/>
                </a:solidFill>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727A5188-4B68-523D-B330-8CE870D7EB8D}"/>
                  </a:ext>
                </a:extLst>
              </p:cNvPr>
              <p:cNvCxnSpPr>
                <a:cxnSpLocks/>
              </p:cNvCxnSpPr>
              <p:nvPr/>
            </p:nvCxnSpPr>
            <p:spPr>
              <a:xfrm flipH="1">
                <a:off x="1957265" y="2760562"/>
                <a:ext cx="9552000" cy="0"/>
              </a:xfrm>
              <a:prstGeom prst="line">
                <a:avLst/>
              </a:prstGeom>
              <a:ln w="19050">
                <a:solidFill>
                  <a:srgbClr val="22BDBF"/>
                </a:solidFill>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A765AE96-CFA1-6B84-5BB2-0A6724BB5479}"/>
                  </a:ext>
                </a:extLst>
              </p:cNvPr>
              <p:cNvCxnSpPr>
                <a:cxnSpLocks/>
              </p:cNvCxnSpPr>
              <p:nvPr/>
            </p:nvCxnSpPr>
            <p:spPr>
              <a:xfrm flipH="1">
                <a:off x="1957265" y="2037543"/>
                <a:ext cx="9552000" cy="0"/>
              </a:xfrm>
              <a:prstGeom prst="line">
                <a:avLst/>
              </a:prstGeom>
              <a:ln w="19050">
                <a:solidFill>
                  <a:srgbClr val="22BDBF"/>
                </a:solidFill>
              </a:ln>
            </p:spPr>
            <p:style>
              <a:lnRef idx="1">
                <a:schemeClr val="accent1"/>
              </a:lnRef>
              <a:fillRef idx="0">
                <a:schemeClr val="accent1"/>
              </a:fillRef>
              <a:effectRef idx="0">
                <a:schemeClr val="accent1"/>
              </a:effectRef>
              <a:fontRef idx="minor">
                <a:schemeClr val="tx1"/>
              </a:fontRef>
            </p:style>
          </p:cxnSp>
        </p:grpSp>
        <p:cxnSp>
          <p:nvCxnSpPr>
            <p:cNvPr id="94" name="Straight Connector 93">
              <a:extLst>
                <a:ext uri="{FF2B5EF4-FFF2-40B4-BE49-F238E27FC236}">
                  <a16:creationId xmlns:a16="http://schemas.microsoft.com/office/drawing/2014/main" id="{CB4CC877-7E78-6C3B-CBA4-115FB6FEF211}"/>
                </a:ext>
              </a:extLst>
            </p:cNvPr>
            <p:cNvCxnSpPr>
              <a:cxnSpLocks/>
            </p:cNvCxnSpPr>
            <p:nvPr/>
          </p:nvCxnSpPr>
          <p:spPr>
            <a:xfrm flipH="1">
              <a:off x="1957265" y="4201014"/>
              <a:ext cx="9552000" cy="0"/>
            </a:xfrm>
            <a:prstGeom prst="line">
              <a:avLst/>
            </a:prstGeom>
            <a:ln w="19050">
              <a:solidFill>
                <a:srgbClr val="22BDBF"/>
              </a:solidFill>
            </a:ln>
          </p:spPr>
          <p:style>
            <a:lnRef idx="1">
              <a:schemeClr val="accent1"/>
            </a:lnRef>
            <a:fillRef idx="0">
              <a:schemeClr val="accent1"/>
            </a:fillRef>
            <a:effectRef idx="0">
              <a:schemeClr val="accent1"/>
            </a:effectRef>
            <a:fontRef idx="minor">
              <a:schemeClr val="tx1"/>
            </a:fontRef>
          </p:style>
        </p:cxnSp>
        <p:cxnSp>
          <p:nvCxnSpPr>
            <p:cNvPr id="95" name="Straight Connector 21">
              <a:extLst>
                <a:ext uri="{FF2B5EF4-FFF2-40B4-BE49-F238E27FC236}">
                  <a16:creationId xmlns:a16="http://schemas.microsoft.com/office/drawing/2014/main" id="{2CA094E4-E226-967E-6DC9-05C0BC76453E}"/>
                </a:ext>
              </a:extLst>
            </p:cNvPr>
            <p:cNvCxnSpPr>
              <a:cxnSpLocks/>
            </p:cNvCxnSpPr>
            <p:nvPr/>
          </p:nvCxnSpPr>
          <p:spPr>
            <a:xfrm flipH="1">
              <a:off x="1957265" y="4918445"/>
              <a:ext cx="9552000" cy="0"/>
            </a:xfrm>
            <a:prstGeom prst="line">
              <a:avLst/>
            </a:prstGeom>
            <a:ln w="19050">
              <a:solidFill>
                <a:srgbClr val="22BDBF"/>
              </a:solidFill>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0F814E56-AD26-6AA0-549E-3697B4E6B91F}"/>
                </a:ext>
              </a:extLst>
            </p:cNvPr>
            <p:cNvCxnSpPr>
              <a:cxnSpLocks/>
            </p:cNvCxnSpPr>
            <p:nvPr/>
          </p:nvCxnSpPr>
          <p:spPr>
            <a:xfrm flipH="1">
              <a:off x="1957265" y="5635876"/>
              <a:ext cx="9552000" cy="0"/>
            </a:xfrm>
            <a:prstGeom prst="line">
              <a:avLst/>
            </a:prstGeom>
            <a:ln w="19050">
              <a:solidFill>
                <a:srgbClr val="22BDBF"/>
              </a:solidFill>
            </a:ln>
          </p:spPr>
          <p:style>
            <a:lnRef idx="1">
              <a:schemeClr val="accent1"/>
            </a:lnRef>
            <a:fillRef idx="0">
              <a:schemeClr val="accent1"/>
            </a:fillRef>
            <a:effectRef idx="0">
              <a:schemeClr val="accent1"/>
            </a:effectRef>
            <a:fontRef idx="minor">
              <a:schemeClr val="tx1"/>
            </a:fontRef>
          </p:style>
        </p:cxnSp>
        <p:cxnSp>
          <p:nvCxnSpPr>
            <p:cNvPr id="97" name="Straight Connector 21">
              <a:extLst>
                <a:ext uri="{FF2B5EF4-FFF2-40B4-BE49-F238E27FC236}">
                  <a16:creationId xmlns:a16="http://schemas.microsoft.com/office/drawing/2014/main" id="{6C40F068-C835-2CAD-8F08-9568CAF6C423}"/>
                </a:ext>
              </a:extLst>
            </p:cNvPr>
            <p:cNvCxnSpPr>
              <a:cxnSpLocks/>
            </p:cNvCxnSpPr>
            <p:nvPr/>
          </p:nvCxnSpPr>
          <p:spPr>
            <a:xfrm flipH="1">
              <a:off x="1957265" y="6353308"/>
              <a:ext cx="9552000" cy="0"/>
            </a:xfrm>
            <a:prstGeom prst="line">
              <a:avLst/>
            </a:prstGeom>
            <a:ln w="19050">
              <a:solidFill>
                <a:srgbClr val="22BDBF"/>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02860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83EB53-F044-72E0-DA3A-A4C1BD5E69F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4DA7F93-99A1-CD4C-A682-7FA91A885524}"/>
              </a:ext>
            </a:extLst>
          </p:cNvPr>
          <p:cNvSpPr/>
          <p:nvPr/>
        </p:nvSpPr>
        <p:spPr>
          <a:xfrm flipH="1" flipV="1">
            <a:off x="0" y="0"/>
            <a:ext cx="12185500" cy="1342825"/>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3" name="Graphic 4">
            <a:extLst>
              <a:ext uri="{FF2B5EF4-FFF2-40B4-BE49-F238E27FC236}">
                <a16:creationId xmlns:a16="http://schemas.microsoft.com/office/drawing/2014/main" id="{D05B0603-C9A7-984C-BF1C-AF5D2D5E21D8}"/>
              </a:ext>
            </a:extLst>
          </p:cNvPr>
          <p:cNvSpPr/>
          <p:nvPr/>
        </p:nvSpPr>
        <p:spPr>
          <a:xfrm rot="5400000">
            <a:off x="1681148" y="94259"/>
            <a:ext cx="108000" cy="2473300"/>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gradFill>
            <a:gsLst>
              <a:gs pos="0">
                <a:srgbClr val="E8068C"/>
              </a:gs>
              <a:gs pos="100000">
                <a:srgbClr val="22BDBF"/>
              </a:gs>
              <a:gs pos="45000">
                <a:srgbClr val="3C3795"/>
              </a:gs>
            </a:gsLst>
            <a:lin ang="5400000" scaled="0"/>
          </a:gradFill>
          <a:ln w="2370" cap="flat">
            <a:noFill/>
            <a:prstDash val="solid"/>
            <a:miter/>
          </a:ln>
        </p:spPr>
        <p:txBody>
          <a:bodyPr rtlCol="0" anchor="ctr"/>
          <a:lstStyle/>
          <a:p>
            <a:endParaRPr lang="en-US"/>
          </a:p>
        </p:txBody>
      </p:sp>
      <p:sp>
        <p:nvSpPr>
          <p:cNvPr id="7" name="Text Placeholder 11">
            <a:extLst>
              <a:ext uri="{FF2B5EF4-FFF2-40B4-BE49-F238E27FC236}">
                <a16:creationId xmlns:a16="http://schemas.microsoft.com/office/drawing/2014/main" id="{27FC275F-A997-5FE5-C803-2866F167D60D}"/>
              </a:ext>
            </a:extLst>
          </p:cNvPr>
          <p:cNvSpPr txBox="1">
            <a:spLocks/>
          </p:cNvSpPr>
          <p:nvPr/>
        </p:nvSpPr>
        <p:spPr>
          <a:xfrm>
            <a:off x="579276" y="507221"/>
            <a:ext cx="9644224"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chemeClr val="bg1"/>
                </a:solidFill>
                <a:cs typeface="Times New Roman" panose="02020603050405020304" pitchFamily="18" charset="0"/>
              </a:rPr>
              <a:t>Decision tools to apply before each choice</a:t>
            </a:r>
          </a:p>
          <a:p>
            <a:pPr marL="0" indent="0">
              <a:buNone/>
            </a:pPr>
            <a:endParaRPr lang="en-US" sz="3600" b="1" dirty="0">
              <a:solidFill>
                <a:schemeClr val="bg1"/>
              </a:solidFill>
              <a:cs typeface="Times New Roman" panose="02020603050405020304" pitchFamily="18" charset="0"/>
            </a:endParaRPr>
          </a:p>
        </p:txBody>
      </p:sp>
      <p:sp>
        <p:nvSpPr>
          <p:cNvPr id="8" name="TextBox 6">
            <a:extLst>
              <a:ext uri="{FF2B5EF4-FFF2-40B4-BE49-F238E27FC236}">
                <a16:creationId xmlns:a16="http://schemas.microsoft.com/office/drawing/2014/main" id="{8FB04C98-E683-D61B-BAAE-C2DAE9848C2F}"/>
              </a:ext>
            </a:extLst>
          </p:cNvPr>
          <p:cNvSpPr txBox="1"/>
          <p:nvPr/>
        </p:nvSpPr>
        <p:spPr>
          <a:xfrm>
            <a:off x="579277" y="2006440"/>
            <a:ext cx="5250024" cy="1157433"/>
          </a:xfrm>
          <a:prstGeom prst="rect">
            <a:avLst/>
          </a:prstGeom>
          <a:noFill/>
        </p:spPr>
        <p:txBody>
          <a:bodyPr wrap="square" lIns="91440" tIns="45720" rIns="91440" bIns="45720" rtlCol="0" anchor="t">
            <a:spAutoFit/>
          </a:bodyPr>
          <a:lstStyle/>
          <a:p>
            <a:r>
              <a:rPr lang="en-US" sz="2500" b="1" i="1" spc="56" dirty="0">
                <a:solidFill>
                  <a:srgbClr val="10153D"/>
                </a:solidFill>
                <a:latin typeface="Calibri" panose="020F0502020204030204" pitchFamily="34" charset="0"/>
                <a:ea typeface="Calibri (MS)"/>
                <a:cs typeface="Calibri" panose="020F0502020204030204" pitchFamily="34" charset="0"/>
                <a:sym typeface="Calibri (MS)"/>
              </a:rPr>
              <a:t>Use at least two prompts every time you make a decision in the game.</a:t>
            </a:r>
          </a:p>
          <a:p>
            <a:pPr>
              <a:lnSpc>
                <a:spcPts val="2340"/>
              </a:lnSpc>
            </a:pPr>
            <a:endParaRPr lang="en-US" sz="2200" spc="56" dirty="0">
              <a:solidFill>
                <a:srgbClr val="10153D"/>
              </a:solidFill>
              <a:latin typeface="Calibri" panose="020F0502020204030204" pitchFamily="34" charset="0"/>
              <a:ea typeface="Calibri (MS)"/>
              <a:cs typeface="Calibri" panose="020F0502020204030204" pitchFamily="34" charset="0"/>
              <a:sym typeface="Calibri (MS)"/>
            </a:endParaRPr>
          </a:p>
        </p:txBody>
      </p:sp>
      <p:sp>
        <p:nvSpPr>
          <p:cNvPr id="9" name="TextBox 6">
            <a:extLst>
              <a:ext uri="{FF2B5EF4-FFF2-40B4-BE49-F238E27FC236}">
                <a16:creationId xmlns:a16="http://schemas.microsoft.com/office/drawing/2014/main" id="{EFE20F6C-8DD7-22D4-CF0F-33A5832CE773}"/>
              </a:ext>
            </a:extLst>
          </p:cNvPr>
          <p:cNvSpPr txBox="1"/>
          <p:nvPr/>
        </p:nvSpPr>
        <p:spPr>
          <a:xfrm>
            <a:off x="579276" y="3656027"/>
            <a:ext cx="10761823" cy="4235903"/>
          </a:xfrm>
          <a:prstGeom prst="rect">
            <a:avLst/>
          </a:prstGeom>
          <a:noFill/>
        </p:spPr>
        <p:txBody>
          <a:bodyPr wrap="square" lIns="91440" tIns="45720" rIns="91440" bIns="45720" numCol="2" spcCol="288000" rtlCol="0" anchor="t">
            <a:spAutoFit/>
          </a:bodyPr>
          <a:lstStyle/>
          <a:p>
            <a:pPr marL="0" lvl="1">
              <a:lnSpc>
                <a:spcPts val="2340"/>
              </a:lnSpc>
              <a:buClr>
                <a:srgbClr val="22BDBF"/>
              </a:buClr>
            </a:pPr>
            <a:r>
              <a:rPr lang="en-US" sz="2600" b="1" spc="56" dirty="0">
                <a:solidFill>
                  <a:srgbClr val="22BDBF"/>
                </a:solidFill>
                <a:latin typeface="Calibri" panose="020F0502020204030204" pitchFamily="34" charset="0"/>
                <a:ea typeface="Calibri (MS)"/>
                <a:cs typeface="Calibri" panose="020F0502020204030204" pitchFamily="34" charset="0"/>
                <a:sym typeface="Calibri (MS)"/>
              </a:rPr>
              <a:t>Core prompts</a:t>
            </a:r>
          </a:p>
          <a:p>
            <a:pPr marL="346075" lvl="1" indent="-346075">
              <a:lnSpc>
                <a:spcPts val="2340"/>
              </a:lnSpc>
              <a:buClr>
                <a:srgbClr val="22BDBF"/>
              </a:buClr>
              <a:buFont typeface="Arial" panose="020B0604020202020204" pitchFamily="34" charset="0"/>
              <a:buChar char="•"/>
            </a:pPr>
            <a:r>
              <a:rPr lang="en-US" sz="2000" spc="56" dirty="0">
                <a:solidFill>
                  <a:srgbClr val="10153D"/>
                </a:solidFill>
                <a:latin typeface="Calibri" panose="020F0502020204030204" pitchFamily="34" charset="0"/>
                <a:ea typeface="Calibri (MS)"/>
                <a:cs typeface="Calibri" panose="020F0502020204030204" pitchFamily="34" charset="0"/>
                <a:sym typeface="Calibri (MS)"/>
              </a:rPr>
              <a:t>STOP–THINK–CHECK–CHOOSE</a:t>
            </a:r>
          </a:p>
          <a:p>
            <a:pPr marL="346075" lvl="1" indent="-346075">
              <a:lnSpc>
                <a:spcPts val="2340"/>
              </a:lnSpc>
              <a:buClr>
                <a:srgbClr val="22BDBF"/>
              </a:buClr>
              <a:buFont typeface="Arial" panose="020B0604020202020204" pitchFamily="34" charset="0"/>
              <a:buChar char="•"/>
            </a:pPr>
            <a:r>
              <a:rPr lang="en-US" sz="2000" spc="56" dirty="0">
                <a:solidFill>
                  <a:srgbClr val="10153D"/>
                </a:solidFill>
                <a:latin typeface="Calibri" panose="020F0502020204030204" pitchFamily="34" charset="0"/>
                <a:ea typeface="Calibri (MS)"/>
                <a:cs typeface="Calibri" panose="020F0502020204030204" pitchFamily="34" charset="0"/>
                <a:sym typeface="Calibri (MS)"/>
              </a:rPr>
              <a:t>THINK = True, Helpful, Intent, Neutral, Kind</a:t>
            </a:r>
          </a:p>
          <a:p>
            <a:pPr marL="346075" lvl="1" indent="-346075">
              <a:lnSpc>
                <a:spcPts val="2340"/>
              </a:lnSpc>
              <a:buClr>
                <a:srgbClr val="22BDBF"/>
              </a:buClr>
              <a:buFont typeface="Arial" panose="020B0604020202020204" pitchFamily="34" charset="0"/>
              <a:buChar char="•"/>
            </a:pPr>
            <a:r>
              <a:rPr lang="en-US" sz="2000" spc="56" dirty="0">
                <a:solidFill>
                  <a:srgbClr val="10153D"/>
                </a:solidFill>
                <a:latin typeface="Calibri" panose="020F0502020204030204" pitchFamily="34" charset="0"/>
                <a:ea typeface="Calibri (MS)"/>
                <a:cs typeface="Calibri" panose="020F0502020204030204" pitchFamily="34" charset="0"/>
                <a:sym typeface="Calibri (MS)"/>
              </a:rPr>
              <a:t>Fairness check = who is included, who is missing, who could be harmed</a:t>
            </a:r>
          </a:p>
          <a:p>
            <a:pPr marL="346075" lvl="1" indent="-346075">
              <a:lnSpc>
                <a:spcPts val="2340"/>
              </a:lnSpc>
              <a:buClr>
                <a:srgbClr val="22BDBF"/>
              </a:buClr>
              <a:buFont typeface="Arial" panose="020B0604020202020204" pitchFamily="34" charset="0"/>
              <a:buChar char="•"/>
            </a:pPr>
            <a:r>
              <a:rPr lang="en-US" sz="2000" spc="56" dirty="0">
                <a:solidFill>
                  <a:srgbClr val="10153D"/>
                </a:solidFill>
                <a:latin typeface="Calibri" panose="020F0502020204030204" pitchFamily="34" charset="0"/>
                <a:ea typeface="Calibri (MS)"/>
                <a:cs typeface="Calibri" panose="020F0502020204030204" pitchFamily="34" charset="0"/>
                <a:sym typeface="Calibri (MS)"/>
              </a:rPr>
              <a:t>Verification habits = pause, check details, check source</a:t>
            </a:r>
          </a:p>
          <a:p>
            <a:pPr marL="346075" lvl="1" indent="-346075">
              <a:lnSpc>
                <a:spcPts val="2340"/>
              </a:lnSpc>
              <a:buClr>
                <a:srgbClr val="22BDBF"/>
              </a:buClr>
              <a:buFont typeface="Arial" panose="020B0604020202020204" pitchFamily="34" charset="0"/>
              <a:buChar char="•"/>
            </a:pPr>
            <a:endParaRPr lang="en-US" sz="2000" spc="56" dirty="0">
              <a:solidFill>
                <a:srgbClr val="10153D"/>
              </a:solidFill>
              <a:latin typeface="Calibri" panose="020F0502020204030204" pitchFamily="34" charset="0"/>
              <a:ea typeface="Calibri (MS)"/>
              <a:cs typeface="Calibri" panose="020F0502020204030204" pitchFamily="34" charset="0"/>
              <a:sym typeface="Calibri (MS)"/>
            </a:endParaRPr>
          </a:p>
          <a:p>
            <a:pPr marL="346075" lvl="1" indent="-346075">
              <a:lnSpc>
                <a:spcPts val="2340"/>
              </a:lnSpc>
              <a:buClr>
                <a:srgbClr val="22BDBF"/>
              </a:buClr>
              <a:buFont typeface="Arial" panose="020B0604020202020204" pitchFamily="34" charset="0"/>
              <a:buChar char="•"/>
            </a:pPr>
            <a:endParaRPr lang="en-US" sz="2000" spc="56" dirty="0">
              <a:solidFill>
                <a:srgbClr val="10153D"/>
              </a:solidFill>
              <a:latin typeface="Calibri" panose="020F0502020204030204" pitchFamily="34" charset="0"/>
              <a:ea typeface="Calibri (MS)"/>
              <a:cs typeface="Calibri" panose="020F0502020204030204" pitchFamily="34" charset="0"/>
              <a:sym typeface="Calibri (MS)"/>
            </a:endParaRPr>
          </a:p>
          <a:p>
            <a:pPr marL="346075" lvl="1" indent="-346075">
              <a:lnSpc>
                <a:spcPts val="2340"/>
              </a:lnSpc>
              <a:buClr>
                <a:srgbClr val="22BDBF"/>
              </a:buClr>
              <a:buFont typeface="Arial" panose="020B0604020202020204" pitchFamily="34" charset="0"/>
              <a:buChar char="•"/>
            </a:pPr>
            <a:endParaRPr lang="en-US" sz="2000" spc="56" dirty="0">
              <a:solidFill>
                <a:srgbClr val="10153D"/>
              </a:solidFill>
              <a:latin typeface="Calibri" panose="020F0502020204030204" pitchFamily="34" charset="0"/>
              <a:ea typeface="Calibri (MS)"/>
              <a:cs typeface="Calibri" panose="020F0502020204030204" pitchFamily="34" charset="0"/>
              <a:sym typeface="Calibri (MS)"/>
            </a:endParaRPr>
          </a:p>
          <a:p>
            <a:pPr marL="346075" lvl="1" indent="-346075">
              <a:lnSpc>
                <a:spcPts val="2340"/>
              </a:lnSpc>
              <a:buClr>
                <a:srgbClr val="22BDBF"/>
              </a:buClr>
              <a:buFont typeface="Arial" panose="020B0604020202020204" pitchFamily="34" charset="0"/>
              <a:buChar char="•"/>
            </a:pPr>
            <a:endParaRPr lang="en-US" sz="2000" spc="56" dirty="0">
              <a:solidFill>
                <a:srgbClr val="10153D"/>
              </a:solidFill>
              <a:latin typeface="Calibri" panose="020F0502020204030204" pitchFamily="34" charset="0"/>
              <a:ea typeface="Calibri (MS)"/>
              <a:cs typeface="Calibri" panose="020F0502020204030204" pitchFamily="34" charset="0"/>
              <a:sym typeface="Calibri (MS)"/>
            </a:endParaRPr>
          </a:p>
          <a:p>
            <a:pPr marL="346075" lvl="1" indent="-346075">
              <a:lnSpc>
                <a:spcPts val="2340"/>
              </a:lnSpc>
              <a:buClr>
                <a:srgbClr val="22BDBF"/>
              </a:buClr>
              <a:buFont typeface="Arial" panose="020B0604020202020204" pitchFamily="34" charset="0"/>
              <a:buChar char="•"/>
            </a:pPr>
            <a:endParaRPr lang="en-US" sz="2000" spc="56" dirty="0">
              <a:solidFill>
                <a:srgbClr val="10153D"/>
              </a:solidFill>
              <a:latin typeface="Calibri" panose="020F0502020204030204" pitchFamily="34" charset="0"/>
              <a:ea typeface="Calibri (MS)"/>
              <a:cs typeface="Calibri" panose="020F0502020204030204" pitchFamily="34" charset="0"/>
              <a:sym typeface="Calibri (MS)"/>
            </a:endParaRPr>
          </a:p>
          <a:p>
            <a:pPr marL="346075" lvl="1" indent="-346075">
              <a:lnSpc>
                <a:spcPts val="2340"/>
              </a:lnSpc>
              <a:buClr>
                <a:srgbClr val="22BDBF"/>
              </a:buClr>
              <a:buFont typeface="Arial" panose="020B0604020202020204" pitchFamily="34" charset="0"/>
              <a:buChar char="•"/>
            </a:pPr>
            <a:endParaRPr lang="en-US" sz="2000" spc="56" dirty="0">
              <a:solidFill>
                <a:srgbClr val="10153D"/>
              </a:solidFill>
              <a:latin typeface="Calibri" panose="020F0502020204030204" pitchFamily="34" charset="0"/>
              <a:ea typeface="Calibri (MS)"/>
              <a:cs typeface="Calibri" panose="020F0502020204030204" pitchFamily="34" charset="0"/>
              <a:sym typeface="Calibri (MS)"/>
            </a:endParaRPr>
          </a:p>
          <a:p>
            <a:pPr marL="346075" lvl="1" indent="-346075">
              <a:lnSpc>
                <a:spcPts val="2340"/>
              </a:lnSpc>
              <a:buClr>
                <a:srgbClr val="22BDBF"/>
              </a:buClr>
              <a:buFont typeface="Arial" panose="020B0604020202020204" pitchFamily="34" charset="0"/>
              <a:buChar char="•"/>
            </a:pPr>
            <a:endParaRPr lang="en-US" sz="2000" spc="56" dirty="0">
              <a:solidFill>
                <a:srgbClr val="10153D"/>
              </a:solidFill>
              <a:latin typeface="Calibri" panose="020F0502020204030204" pitchFamily="34" charset="0"/>
              <a:ea typeface="Calibri (MS)"/>
              <a:cs typeface="Calibri" panose="020F0502020204030204" pitchFamily="34" charset="0"/>
              <a:sym typeface="Calibri (MS)"/>
            </a:endParaRPr>
          </a:p>
          <a:p>
            <a:pPr marL="0" lvl="1">
              <a:lnSpc>
                <a:spcPts val="2340"/>
              </a:lnSpc>
              <a:buClr>
                <a:srgbClr val="22BDBF"/>
              </a:buClr>
            </a:pPr>
            <a:r>
              <a:rPr lang="en-US" sz="2600" b="1" spc="56" dirty="0">
                <a:solidFill>
                  <a:srgbClr val="22BDBF"/>
                </a:solidFill>
                <a:latin typeface="Calibri" panose="020F0502020204030204" pitchFamily="34" charset="0"/>
                <a:ea typeface="Calibri (MS)"/>
                <a:cs typeface="Calibri" panose="020F0502020204030204" pitchFamily="34" charset="0"/>
                <a:sym typeface="Calibri (MS)"/>
              </a:rPr>
              <a:t>Extended prompts</a:t>
            </a:r>
          </a:p>
          <a:p>
            <a:pPr marL="346075" lvl="1" indent="-346075">
              <a:lnSpc>
                <a:spcPts val="2340"/>
              </a:lnSpc>
              <a:buClr>
                <a:srgbClr val="22BDBF"/>
              </a:buClr>
              <a:buFont typeface="Arial" panose="020B0604020202020204" pitchFamily="34" charset="0"/>
              <a:buChar char="•"/>
            </a:pPr>
            <a:r>
              <a:rPr lang="en-US" sz="2000" spc="56" dirty="0">
                <a:solidFill>
                  <a:srgbClr val="10153D"/>
                </a:solidFill>
                <a:latin typeface="Calibri" panose="020F0502020204030204" pitchFamily="34" charset="0"/>
                <a:ea typeface="Calibri (MS)"/>
                <a:cs typeface="Calibri" panose="020F0502020204030204" pitchFamily="34" charset="0"/>
                <a:sym typeface="Calibri (MS)"/>
              </a:rPr>
              <a:t>Pause–Verify–Protect–Support–Report</a:t>
            </a:r>
          </a:p>
          <a:p>
            <a:pPr marL="346075" lvl="1" indent="-346075">
              <a:lnSpc>
                <a:spcPts val="2340"/>
              </a:lnSpc>
              <a:buClr>
                <a:srgbClr val="22BDBF"/>
              </a:buClr>
              <a:buFont typeface="Arial" panose="020B0604020202020204" pitchFamily="34" charset="0"/>
              <a:buChar char="•"/>
            </a:pPr>
            <a:r>
              <a:rPr lang="en-US" sz="2000" spc="56" dirty="0">
                <a:solidFill>
                  <a:srgbClr val="10153D"/>
                </a:solidFill>
                <a:latin typeface="Calibri" panose="020F0502020204030204" pitchFamily="34" charset="0"/>
                <a:ea typeface="Calibri (MS)"/>
                <a:cs typeface="Calibri" panose="020F0502020204030204" pitchFamily="34" charset="0"/>
                <a:sym typeface="Calibri (MS)"/>
              </a:rPr>
              <a:t>Create → Verify → Fairness check → Disclose</a:t>
            </a:r>
          </a:p>
          <a:p>
            <a:pPr marL="346075" lvl="1" indent="-346075">
              <a:lnSpc>
                <a:spcPts val="2340"/>
              </a:lnSpc>
              <a:buClr>
                <a:srgbClr val="22BDBF"/>
              </a:buClr>
              <a:buFont typeface="Arial" panose="020B0604020202020204" pitchFamily="34" charset="0"/>
              <a:buChar char="•"/>
            </a:pPr>
            <a:r>
              <a:rPr lang="en-US" sz="2000" spc="56" dirty="0">
                <a:solidFill>
                  <a:srgbClr val="10153D"/>
                </a:solidFill>
                <a:latin typeface="Calibri" panose="020F0502020204030204" pitchFamily="34" charset="0"/>
                <a:ea typeface="Calibri (MS)"/>
                <a:cs typeface="Calibri" panose="020F0502020204030204" pitchFamily="34" charset="0"/>
                <a:sym typeface="Calibri (MS)"/>
              </a:rPr>
              <a:t>NSL, Consent Gate, Fair Data Check, SAFE Workflow Ladder</a:t>
            </a:r>
          </a:p>
          <a:p>
            <a:pPr marL="346075" lvl="1" indent="-346075">
              <a:lnSpc>
                <a:spcPts val="2340"/>
              </a:lnSpc>
              <a:buClr>
                <a:srgbClr val="22BDBF"/>
              </a:buClr>
              <a:buFont typeface="Arial" panose="020B0604020202020204" pitchFamily="34" charset="0"/>
              <a:buChar char="•"/>
            </a:pPr>
            <a:endParaRPr lang="en-US" sz="2000" spc="56" dirty="0">
              <a:solidFill>
                <a:srgbClr val="10153D"/>
              </a:solidFill>
              <a:latin typeface="Calibri" panose="020F0502020204030204" pitchFamily="34" charset="0"/>
              <a:ea typeface="Calibri (MS)"/>
              <a:cs typeface="Calibri" panose="020F0502020204030204" pitchFamily="34" charset="0"/>
              <a:sym typeface="Calibri (MS)"/>
            </a:endParaRPr>
          </a:p>
          <a:p>
            <a:pPr marL="346075" lvl="1" indent="-346075">
              <a:lnSpc>
                <a:spcPts val="2340"/>
              </a:lnSpc>
              <a:buClr>
                <a:srgbClr val="22BDBF"/>
              </a:buClr>
              <a:buFont typeface="Arial" panose="020B0604020202020204" pitchFamily="34" charset="0"/>
              <a:buChar char="•"/>
            </a:pPr>
            <a:endParaRPr lang="en-US" sz="2000" spc="56" dirty="0">
              <a:solidFill>
                <a:srgbClr val="10153D"/>
              </a:solidFill>
              <a:latin typeface="Calibri" panose="020F0502020204030204" pitchFamily="34" charset="0"/>
              <a:ea typeface="Calibri (MS)"/>
              <a:cs typeface="Calibri" panose="020F0502020204030204" pitchFamily="34" charset="0"/>
              <a:sym typeface="Calibri (MS)"/>
            </a:endParaRPr>
          </a:p>
        </p:txBody>
      </p:sp>
      <p:sp>
        <p:nvSpPr>
          <p:cNvPr id="10" name="Graphic 7">
            <a:extLst>
              <a:ext uri="{FF2B5EF4-FFF2-40B4-BE49-F238E27FC236}">
                <a16:creationId xmlns:a16="http://schemas.microsoft.com/office/drawing/2014/main" id="{EFAE94AE-FDA4-DAC3-25F7-E6839CE2EAAF}"/>
              </a:ext>
            </a:extLst>
          </p:cNvPr>
          <p:cNvSpPr/>
          <p:nvPr/>
        </p:nvSpPr>
        <p:spPr>
          <a:xfrm>
            <a:off x="8572092" y="-1025798"/>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7BAF65ED-16DC-6886-6378-AB7E15C0D414}"/>
              </a:ext>
            </a:extLst>
          </p:cNvPr>
          <p:cNvSpPr/>
          <p:nvPr/>
        </p:nvSpPr>
        <p:spPr>
          <a:xfrm rot="16200000" flipH="1">
            <a:off x="5892777" y="2436951"/>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22BDBF"/>
          </a:solidFill>
          <a:ln w="5398" cap="flat">
            <a:noFill/>
            <a:prstDash val="solid"/>
            <a:miter/>
          </a:ln>
        </p:spPr>
        <p:txBody>
          <a:bodyPr rtlCol="0" anchor="ctr"/>
          <a:lstStyle/>
          <a:p>
            <a:endParaRPr lang="en-US"/>
          </a:p>
        </p:txBody>
      </p:sp>
    </p:spTree>
    <p:extLst>
      <p:ext uri="{BB962C8B-B14F-4D97-AF65-F5344CB8AC3E}">
        <p14:creationId xmlns:p14="http://schemas.microsoft.com/office/powerpoint/2010/main" val="26413701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648058-E032-94D8-43E5-9F048249B032}"/>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45DFCF53-CB63-F7B0-B5D7-6EFC80F5B823}"/>
              </a:ext>
            </a:extLst>
          </p:cNvPr>
          <p:cNvSpPr>
            <a:spLocks noGrp="1"/>
          </p:cNvSpPr>
          <p:nvPr>
            <p:ph type="body" sz="quarter" idx="16"/>
          </p:nvPr>
        </p:nvSpPr>
        <p:spPr>
          <a:xfrm>
            <a:off x="5297323" y="2639356"/>
            <a:ext cx="5514112" cy="2425420"/>
          </a:xfrm>
        </p:spPr>
        <p:txBody>
          <a:bodyPr/>
          <a:lstStyle/>
          <a:p>
            <a:r>
              <a:rPr lang="en-US" dirty="0"/>
              <a:t>Start Card</a:t>
            </a:r>
          </a:p>
          <a:p>
            <a:endParaRPr lang="en-US" dirty="0"/>
          </a:p>
        </p:txBody>
      </p:sp>
      <p:sp>
        <p:nvSpPr>
          <p:cNvPr id="5" name="Text Placeholder 4">
            <a:extLst>
              <a:ext uri="{FF2B5EF4-FFF2-40B4-BE49-F238E27FC236}">
                <a16:creationId xmlns:a16="http://schemas.microsoft.com/office/drawing/2014/main" id="{23F12582-FE0C-2EE8-8512-F3151C9B877E}"/>
              </a:ext>
            </a:extLst>
          </p:cNvPr>
          <p:cNvSpPr>
            <a:spLocks noGrp="1"/>
          </p:cNvSpPr>
          <p:nvPr>
            <p:ph type="body" sz="quarter" idx="17"/>
          </p:nvPr>
        </p:nvSpPr>
        <p:spPr/>
        <p:txBody>
          <a:bodyPr/>
          <a:lstStyle/>
          <a:p>
            <a:r>
              <a:rPr lang="en-US" dirty="0"/>
              <a:t>05</a:t>
            </a:r>
          </a:p>
        </p:txBody>
      </p:sp>
      <p:sp>
        <p:nvSpPr>
          <p:cNvPr id="7" name="Graphic 7">
            <a:extLst>
              <a:ext uri="{FF2B5EF4-FFF2-40B4-BE49-F238E27FC236}">
                <a16:creationId xmlns:a16="http://schemas.microsoft.com/office/drawing/2014/main" id="{3F9D8D4C-B378-EB0B-DA06-15DE8CF6E0F9}"/>
              </a:ext>
            </a:extLst>
          </p:cNvPr>
          <p:cNvSpPr/>
          <p:nvPr/>
        </p:nvSpPr>
        <p:spPr>
          <a:xfrm>
            <a:off x="8424174" y="90308"/>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Tree>
    <p:extLst>
      <p:ext uri="{BB962C8B-B14F-4D97-AF65-F5344CB8AC3E}">
        <p14:creationId xmlns:p14="http://schemas.microsoft.com/office/powerpoint/2010/main" val="13916475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7B1150-F14E-D839-F207-FE1B720842C1}"/>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1418ADD-2F71-D9D1-33CC-5E554639C290}"/>
              </a:ext>
            </a:extLst>
          </p:cNvPr>
          <p:cNvSpPr/>
          <p:nvPr/>
        </p:nvSpPr>
        <p:spPr>
          <a:xfrm flipH="1" flipV="1">
            <a:off x="3553670" y="-10"/>
            <a:ext cx="8638324" cy="6858001"/>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7" name="Text Placeholder 11">
            <a:extLst>
              <a:ext uri="{FF2B5EF4-FFF2-40B4-BE49-F238E27FC236}">
                <a16:creationId xmlns:a16="http://schemas.microsoft.com/office/drawing/2014/main" id="{FC18450D-E623-22A8-0A6A-AFB102100294}"/>
              </a:ext>
            </a:extLst>
          </p:cNvPr>
          <p:cNvSpPr txBox="1">
            <a:spLocks/>
          </p:cNvSpPr>
          <p:nvPr/>
        </p:nvSpPr>
        <p:spPr>
          <a:xfrm>
            <a:off x="579276" y="507221"/>
            <a:ext cx="3281524"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The Apology Draft</a:t>
            </a:r>
          </a:p>
          <a:p>
            <a:pPr marL="0" indent="0">
              <a:buNone/>
            </a:pPr>
            <a:endParaRPr lang="en-US" sz="3600" b="1" dirty="0">
              <a:solidFill>
                <a:srgbClr val="22BDBF"/>
              </a:solidFill>
              <a:cs typeface="Times New Roman" panose="02020603050405020304" pitchFamily="18" charset="0"/>
            </a:endParaRPr>
          </a:p>
          <a:p>
            <a:pPr marL="0" indent="0">
              <a:buNone/>
            </a:pPr>
            <a:endParaRPr lang="en-US" sz="3600" b="1" dirty="0">
              <a:solidFill>
                <a:srgbClr val="22BDBF"/>
              </a:solidFill>
              <a:cs typeface="Times New Roman" panose="02020603050405020304" pitchFamily="18" charset="0"/>
            </a:endParaRPr>
          </a:p>
        </p:txBody>
      </p:sp>
      <p:sp>
        <p:nvSpPr>
          <p:cNvPr id="12" name="Graphic 7">
            <a:extLst>
              <a:ext uri="{FF2B5EF4-FFF2-40B4-BE49-F238E27FC236}">
                <a16:creationId xmlns:a16="http://schemas.microsoft.com/office/drawing/2014/main" id="{88569727-2901-A7FA-4C18-9F02A29AD8EE}"/>
              </a:ext>
            </a:extLst>
          </p:cNvPr>
          <p:cNvSpPr/>
          <p:nvPr/>
        </p:nvSpPr>
        <p:spPr>
          <a:xfrm>
            <a:off x="8638331" y="-449678"/>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7B444E28-3282-2385-59B5-A3A6486D1E33}"/>
              </a:ext>
            </a:extLst>
          </p:cNvPr>
          <p:cNvSpPr/>
          <p:nvPr/>
        </p:nvSpPr>
        <p:spPr>
          <a:xfrm>
            <a:off x="0" y="1747484"/>
            <a:ext cx="3924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noFill/>
            <a:prstDash val="solid"/>
            <a:miter/>
          </a:ln>
        </p:spPr>
        <p:txBody>
          <a:bodyPr rtlCol="0" anchor="ctr"/>
          <a:lstStyle/>
          <a:p>
            <a:endParaRPr lang="en-US"/>
          </a:p>
        </p:txBody>
      </p:sp>
      <p:sp>
        <p:nvSpPr>
          <p:cNvPr id="4" name="pole tekstowe 21">
            <a:extLst>
              <a:ext uri="{FF2B5EF4-FFF2-40B4-BE49-F238E27FC236}">
                <a16:creationId xmlns:a16="http://schemas.microsoft.com/office/drawing/2014/main" id="{89D3CFAC-A827-89D3-613F-A8A4464C9DFF}"/>
              </a:ext>
            </a:extLst>
          </p:cNvPr>
          <p:cNvSpPr txBox="1"/>
          <p:nvPr/>
        </p:nvSpPr>
        <p:spPr>
          <a:xfrm>
            <a:off x="4526561" y="2527736"/>
            <a:ext cx="6337599" cy="3600986"/>
          </a:xfrm>
          <a:prstGeom prst="rect">
            <a:avLst/>
          </a:prstGeom>
          <a:noFill/>
        </p:spPr>
        <p:txBody>
          <a:bodyPr wrap="square" rtlCol="0">
            <a:spAutoFit/>
          </a:bodyPr>
          <a:lstStyle/>
          <a:p>
            <a:r>
              <a:rPr lang="en-US" sz="2600" b="1" dirty="0">
                <a:solidFill>
                  <a:schemeClr val="bg1"/>
                </a:solidFill>
                <a:latin typeface="Calibri" panose="020F0502020204030204" pitchFamily="34" charset="0"/>
                <a:cs typeface="Calibri" panose="020F0502020204030204" pitchFamily="34" charset="0"/>
              </a:rPr>
              <a:t>Scenario </a:t>
            </a:r>
          </a:p>
          <a:p>
            <a:endParaRPr lang="en-US" sz="2600" b="1" dirty="0">
              <a:solidFill>
                <a:schemeClr val="bg1"/>
              </a:solidFill>
              <a:latin typeface="Calibri" panose="020F0502020204030204" pitchFamily="34" charset="0"/>
              <a:cs typeface="Calibri" panose="020F0502020204030204" pitchFamily="34" charset="0"/>
            </a:endParaRPr>
          </a:p>
          <a:p>
            <a:r>
              <a:rPr lang="en-US" sz="2200" dirty="0">
                <a:solidFill>
                  <a:schemeClr val="bg1"/>
                </a:solidFill>
                <a:latin typeface="Calibri" panose="020F0502020204030204" pitchFamily="34" charset="0"/>
                <a:cs typeface="Calibri" panose="020F0502020204030204" pitchFamily="34" charset="0"/>
              </a:rPr>
              <a:t>A disagreement in your youth group has spilled into a group chat. A message was posted that upset someone. A leader asks your group to help draft an apology message that will be shared in the chat.</a:t>
            </a:r>
          </a:p>
          <a:p>
            <a:pPr marL="342900" indent="-342900">
              <a:buFont typeface="Arial" panose="020B0604020202020204" pitchFamily="34" charset="0"/>
              <a:buChar char="•"/>
            </a:pPr>
            <a:endParaRPr lang="en-US" sz="2200" dirty="0">
              <a:solidFill>
                <a:schemeClr val="bg1"/>
              </a:solidFill>
              <a:latin typeface="Calibri" panose="020F0502020204030204" pitchFamily="34" charset="0"/>
              <a:cs typeface="Calibri" panose="020F0502020204030204" pitchFamily="34" charset="0"/>
            </a:endParaRPr>
          </a:p>
          <a:p>
            <a:pPr marL="457200" indent="-457200">
              <a:buFont typeface="Arial" panose="020B0604020202020204" pitchFamily="34" charset="0"/>
              <a:buChar char="•"/>
            </a:pPr>
            <a:endParaRPr lang="en-US" sz="2200" dirty="0">
              <a:solidFill>
                <a:schemeClr val="bg1"/>
              </a:solidFill>
              <a:latin typeface="Calibri" panose="020F0502020204030204" pitchFamily="34" charset="0"/>
              <a:cs typeface="Calibri" panose="020F0502020204030204" pitchFamily="34" charset="0"/>
            </a:endParaRPr>
          </a:p>
          <a:p>
            <a:pPr marL="457200" indent="-457200">
              <a:buFont typeface="Arial" panose="020B0604020202020204" pitchFamily="34" charset="0"/>
              <a:buChar char="•"/>
            </a:pPr>
            <a:endParaRPr lang="en-US" sz="2200" dirty="0">
              <a:solidFill>
                <a:schemeClr val="bg1"/>
              </a:solidFill>
              <a:latin typeface="Calibri" panose="020F0502020204030204" pitchFamily="34" charset="0"/>
              <a:cs typeface="Calibri" panose="020F0502020204030204" pitchFamily="34" charset="0"/>
            </a:endParaRPr>
          </a:p>
          <a:p>
            <a:endParaRPr lang="en-US" sz="220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236737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323EA9-554D-BD3A-7184-C8E9D6FC87F3}"/>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1E094922-FB39-36A5-AD42-38204687F30C}"/>
              </a:ext>
            </a:extLst>
          </p:cNvPr>
          <p:cNvSpPr/>
          <p:nvPr/>
        </p:nvSpPr>
        <p:spPr>
          <a:xfrm flipH="1" flipV="1">
            <a:off x="0" y="1342824"/>
            <a:ext cx="12185500" cy="3470475"/>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7" name="Text Placeholder 11">
            <a:extLst>
              <a:ext uri="{FF2B5EF4-FFF2-40B4-BE49-F238E27FC236}">
                <a16:creationId xmlns:a16="http://schemas.microsoft.com/office/drawing/2014/main" id="{58589815-07CA-7740-DD7D-CBFCF10AD33B}"/>
              </a:ext>
            </a:extLst>
          </p:cNvPr>
          <p:cNvSpPr txBox="1">
            <a:spLocks/>
          </p:cNvSpPr>
          <p:nvPr/>
        </p:nvSpPr>
        <p:spPr>
          <a:xfrm>
            <a:off x="579276" y="507221"/>
            <a:ext cx="9644224"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The Apology Draft</a:t>
            </a:r>
          </a:p>
        </p:txBody>
      </p:sp>
      <p:sp>
        <p:nvSpPr>
          <p:cNvPr id="8" name="TextBox 6">
            <a:extLst>
              <a:ext uri="{FF2B5EF4-FFF2-40B4-BE49-F238E27FC236}">
                <a16:creationId xmlns:a16="http://schemas.microsoft.com/office/drawing/2014/main" id="{5DE427F2-CC46-839B-7B5A-E12D54D72D39}"/>
              </a:ext>
            </a:extLst>
          </p:cNvPr>
          <p:cNvSpPr txBox="1"/>
          <p:nvPr/>
        </p:nvSpPr>
        <p:spPr>
          <a:xfrm>
            <a:off x="579276" y="1999459"/>
            <a:ext cx="4641652" cy="1107996"/>
          </a:xfrm>
          <a:prstGeom prst="rect">
            <a:avLst/>
          </a:prstGeom>
          <a:noFill/>
        </p:spPr>
        <p:txBody>
          <a:bodyPr wrap="square" lIns="91440" tIns="45720" rIns="91440" bIns="45720" rtlCol="0" anchor="t">
            <a:spAutoFit/>
          </a:bodyPr>
          <a:lstStyle/>
          <a:p>
            <a:r>
              <a:rPr lang="en-US" sz="2200" spc="56" dirty="0">
                <a:solidFill>
                  <a:schemeClr val="bg1"/>
                </a:solidFill>
                <a:latin typeface="Calibri" panose="020F0502020204030204" pitchFamily="34" charset="0"/>
                <a:ea typeface="Calibri (MS)"/>
                <a:cs typeface="Calibri" panose="020F0502020204030204" pitchFamily="34" charset="0"/>
                <a:sym typeface="Calibri (MS)"/>
              </a:rPr>
              <a:t>Choose a path. Each button links to the next scenario or outcome card.</a:t>
            </a:r>
          </a:p>
          <a:p>
            <a:endParaRPr lang="en-US" sz="2200" spc="56" dirty="0">
              <a:solidFill>
                <a:schemeClr val="bg1"/>
              </a:solidFill>
              <a:latin typeface="Calibri" panose="020F0502020204030204" pitchFamily="34" charset="0"/>
              <a:ea typeface="Calibri (MS)"/>
              <a:cs typeface="Calibri" panose="020F0502020204030204" pitchFamily="34" charset="0"/>
              <a:sym typeface="Calibri (MS)"/>
            </a:endParaRPr>
          </a:p>
        </p:txBody>
      </p:sp>
      <p:sp>
        <p:nvSpPr>
          <p:cNvPr id="10" name="Graphic 7">
            <a:extLst>
              <a:ext uri="{FF2B5EF4-FFF2-40B4-BE49-F238E27FC236}">
                <a16:creationId xmlns:a16="http://schemas.microsoft.com/office/drawing/2014/main" id="{61774AA9-B323-715E-490A-D415AE348352}"/>
              </a:ext>
            </a:extLst>
          </p:cNvPr>
          <p:cNvSpPr/>
          <p:nvPr/>
        </p:nvSpPr>
        <p:spPr>
          <a:xfrm>
            <a:off x="9227596" y="1195948"/>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411A955E-3348-7448-4E00-819D085C9453}"/>
              </a:ext>
            </a:extLst>
          </p:cNvPr>
          <p:cNvSpPr/>
          <p:nvPr/>
        </p:nvSpPr>
        <p:spPr>
          <a:xfrm rot="12319873" flipH="1">
            <a:off x="4533719" y="606922"/>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22BDBF"/>
          </a:solidFill>
          <a:ln w="5398" cap="flat">
            <a:noFill/>
            <a:prstDash val="solid"/>
            <a:miter/>
          </a:ln>
        </p:spPr>
        <p:txBody>
          <a:bodyPr rtlCol="0" anchor="ctr"/>
          <a:lstStyle/>
          <a:p>
            <a:endParaRPr lang="en-US"/>
          </a:p>
        </p:txBody>
      </p:sp>
      <p:sp>
        <p:nvSpPr>
          <p:cNvPr id="5" name="Text 11">
            <a:hlinkClick r:id="rId2" action="ppaction://hlinksldjump"/>
            <a:extLst>
              <a:ext uri="{FF2B5EF4-FFF2-40B4-BE49-F238E27FC236}">
                <a16:creationId xmlns:a16="http://schemas.microsoft.com/office/drawing/2014/main" id="{BE3EE98F-F7DC-3664-90B8-5D383D61074A}"/>
              </a:ext>
            </a:extLst>
          </p:cNvPr>
          <p:cNvSpPr/>
          <p:nvPr/>
        </p:nvSpPr>
        <p:spPr>
          <a:xfrm>
            <a:off x="502920" y="4202283"/>
            <a:ext cx="3566160" cy="1567319"/>
          </a:xfrm>
          <a:prstGeom prst="rect">
            <a:avLst/>
          </a:prstGeom>
          <a:solidFill>
            <a:srgbClr val="E8068C"/>
          </a:solidFill>
          <a:ln>
            <a:noFill/>
          </a:ln>
          <a:effectLst>
            <a:outerShdw blurRad="17780" dist="12700" dir="2700000" algn="bl" rotWithShape="0">
              <a:srgbClr val="000000">
                <a:alpha val="22000"/>
              </a:srgbClr>
            </a:outerShdw>
          </a:effectLst>
        </p:spPr>
        <p:txBody>
          <a:bodyPr wrap="square" lIns="2287" tIns="2287" rIns="2287" bIns="2287" rtlCol="0" anchor="t"/>
          <a:lstStyle/>
          <a:p>
            <a:pPr algn="ctr"/>
            <a:endParaRPr lang="en-US" sz="12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algn="ct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hlinkClick r:id="rId3" action="ppaction://hlinksldjump">
                  <a:extLst>
                    <a:ext uri="{A12FA001-AC4F-418D-AE19-62706E023703}">
                      <ahyp:hlinkClr xmlns:ahyp="http://schemas.microsoft.com/office/drawing/2018/hyperlinkcolor" val="tx"/>
                    </a:ext>
                  </a:extLst>
                </a:hlinkClick>
              </a:rPr>
              <a:t>Choice A</a:t>
            </a:r>
            <a:endPar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algn="ctr"/>
            <a:endParaRPr lang="en-US" sz="800" dirty="0">
              <a:solidFill>
                <a:schemeClr val="bg1"/>
              </a:solidFill>
              <a:latin typeface="Calibri" panose="020F0502020204030204" pitchFamily="34" charset="0"/>
              <a:cs typeface="Calibri" panose="020F0502020204030204" pitchFamily="34" charset="0"/>
            </a:endParaRPr>
          </a:p>
          <a:p>
            <a:pPr algn="ctr"/>
            <a:r>
              <a:rPr lang="en-US" sz="1651" b="1" dirty="0">
                <a:solidFill>
                  <a:schemeClr val="bg1"/>
                </a:solidFill>
                <a:latin typeface="Calibri" panose="020F0502020204030204" pitchFamily="34" charset="0"/>
                <a:ea typeface="Calibri" panose="020F0502020204030204" pitchFamily="34" charset="0"/>
                <a:cs typeface="Calibri" panose="020F0502020204030204" pitchFamily="34" charset="0"/>
              </a:rPr>
              <a:t>Use AI to write the apology </a:t>
            </a:r>
          </a:p>
          <a:p>
            <a:pPr algn="ctr"/>
            <a:r>
              <a:rPr lang="en-US" sz="1651" b="1" dirty="0">
                <a:solidFill>
                  <a:schemeClr val="bg1"/>
                </a:solidFill>
                <a:latin typeface="Calibri" panose="020F0502020204030204" pitchFamily="34" charset="0"/>
                <a:ea typeface="Calibri" panose="020F0502020204030204" pitchFamily="34" charset="0"/>
                <a:cs typeface="Calibri" panose="020F0502020204030204" pitchFamily="34" charset="0"/>
              </a:rPr>
              <a:t>and send it straight away.</a:t>
            </a:r>
            <a:endParaRPr lang="en-US" sz="1651" dirty="0">
              <a:solidFill>
                <a:schemeClr val="bg1"/>
              </a:solidFill>
              <a:latin typeface="Calibri" panose="020F0502020204030204" pitchFamily="34" charset="0"/>
              <a:cs typeface="Calibri" panose="020F0502020204030204" pitchFamily="34" charset="0"/>
            </a:endParaRPr>
          </a:p>
        </p:txBody>
      </p:sp>
      <p:sp>
        <p:nvSpPr>
          <p:cNvPr id="6" name="Text 12">
            <a:hlinkClick r:id="rId4" action="ppaction://hlinksldjump"/>
            <a:extLst>
              <a:ext uri="{FF2B5EF4-FFF2-40B4-BE49-F238E27FC236}">
                <a16:creationId xmlns:a16="http://schemas.microsoft.com/office/drawing/2014/main" id="{FC2B9EBD-BA77-65A1-41B5-B414498B1E9C}"/>
              </a:ext>
            </a:extLst>
          </p:cNvPr>
          <p:cNvSpPr/>
          <p:nvPr/>
        </p:nvSpPr>
        <p:spPr>
          <a:xfrm>
            <a:off x="4361688" y="4202283"/>
            <a:ext cx="3566160" cy="1567319"/>
          </a:xfrm>
          <a:prstGeom prst="rect">
            <a:avLst/>
          </a:prstGeom>
          <a:solidFill>
            <a:srgbClr val="713293"/>
          </a:solidFill>
          <a:ln>
            <a:noFill/>
          </a:ln>
          <a:effectLst>
            <a:outerShdw blurRad="17780" dist="12700" dir="2700000" algn="bl" rotWithShape="0">
              <a:srgbClr val="000000">
                <a:alpha val="22000"/>
              </a:srgbClr>
            </a:outerShdw>
          </a:effectLst>
        </p:spPr>
        <p:txBody>
          <a:bodyPr wrap="square" lIns="2287" tIns="2287" rIns="2287" bIns="2287" rtlCol="0" anchor="t"/>
          <a:lstStyle/>
          <a:p>
            <a:pPr algn="ctr"/>
            <a:endParaRPr lang="en-US" sz="12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algn="ct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hlinkClick r:id="rId5" action="ppaction://hlinksldjump">
                  <a:extLst>
                    <a:ext uri="{A12FA001-AC4F-418D-AE19-62706E023703}">
                      <ahyp:hlinkClr xmlns:ahyp="http://schemas.microsoft.com/office/drawing/2018/hyperlinkcolor" val="tx"/>
                    </a:ext>
                  </a:extLst>
                </a:hlinkClick>
              </a:rPr>
              <a:t>Choice B</a:t>
            </a:r>
            <a:endPar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algn="ctr"/>
            <a:endParaRPr lang="en-US" sz="800" dirty="0">
              <a:solidFill>
                <a:schemeClr val="bg1"/>
              </a:solidFill>
              <a:latin typeface="Calibri" panose="020F0502020204030204" pitchFamily="34" charset="0"/>
              <a:cs typeface="Calibri" panose="020F0502020204030204" pitchFamily="34" charset="0"/>
            </a:endParaRPr>
          </a:p>
          <a:p>
            <a:pPr algn="ctr"/>
            <a:r>
              <a:rPr lang="en-US" sz="1651" b="1" dirty="0">
                <a:solidFill>
                  <a:schemeClr val="bg1"/>
                </a:solidFill>
                <a:latin typeface="Calibri" panose="020F0502020204030204" pitchFamily="34" charset="0"/>
                <a:ea typeface="Calibri" panose="020F0502020204030204" pitchFamily="34" charset="0"/>
                <a:cs typeface="Calibri" panose="020F0502020204030204" pitchFamily="34" charset="0"/>
              </a:rPr>
              <a:t>Use AI to draft, then edit it                          in your own words and check                        the details first.</a:t>
            </a:r>
            <a:endParaRPr lang="en-US" sz="1651" dirty="0">
              <a:solidFill>
                <a:schemeClr val="bg1"/>
              </a:solidFill>
              <a:latin typeface="Calibri" panose="020F0502020204030204" pitchFamily="34" charset="0"/>
              <a:cs typeface="Calibri" panose="020F0502020204030204" pitchFamily="34" charset="0"/>
            </a:endParaRPr>
          </a:p>
        </p:txBody>
      </p:sp>
      <p:sp>
        <p:nvSpPr>
          <p:cNvPr id="11" name="Text 13">
            <a:hlinkClick r:id="rId6" action="ppaction://hlinksldjump"/>
            <a:extLst>
              <a:ext uri="{FF2B5EF4-FFF2-40B4-BE49-F238E27FC236}">
                <a16:creationId xmlns:a16="http://schemas.microsoft.com/office/drawing/2014/main" id="{67C2AD3E-CDB9-4EB6-AC8F-97E936020805}"/>
              </a:ext>
            </a:extLst>
          </p:cNvPr>
          <p:cNvSpPr/>
          <p:nvPr/>
        </p:nvSpPr>
        <p:spPr>
          <a:xfrm>
            <a:off x="8220456" y="4202283"/>
            <a:ext cx="3566160" cy="1567319"/>
          </a:xfrm>
          <a:prstGeom prst="rect">
            <a:avLst/>
          </a:prstGeom>
          <a:solidFill>
            <a:srgbClr val="22BDBF"/>
          </a:solidFill>
          <a:ln>
            <a:noFill/>
          </a:ln>
          <a:effectLst>
            <a:outerShdw blurRad="17780" dist="12700" dir="2700000" algn="bl" rotWithShape="0">
              <a:srgbClr val="000000">
                <a:alpha val="22000"/>
              </a:srgbClr>
            </a:outerShdw>
          </a:effectLst>
        </p:spPr>
        <p:txBody>
          <a:bodyPr wrap="square" lIns="2287" tIns="2287" rIns="2287" bIns="2287" rtlCol="0" anchor="t"/>
          <a:lstStyle/>
          <a:p>
            <a:pPr algn="ctr"/>
            <a:endParaRPr lang="en-US" sz="12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algn="ct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hlinkClick r:id="rId7" action="ppaction://hlinksldjump">
                  <a:extLst>
                    <a:ext uri="{A12FA001-AC4F-418D-AE19-62706E023703}">
                      <ahyp:hlinkClr xmlns:ahyp="http://schemas.microsoft.com/office/drawing/2018/hyperlinkcolor" val="tx"/>
                    </a:ext>
                  </a:extLst>
                </a:hlinkClick>
              </a:rPr>
              <a:t>Choice C</a:t>
            </a:r>
            <a:endPar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algn="ctr"/>
            <a:endParaRPr lang="en-US" sz="800" dirty="0">
              <a:solidFill>
                <a:schemeClr val="bg1"/>
              </a:solidFill>
              <a:latin typeface="Calibri" panose="020F0502020204030204" pitchFamily="34" charset="0"/>
              <a:cs typeface="Calibri" panose="020F0502020204030204" pitchFamily="34" charset="0"/>
            </a:endParaRPr>
          </a:p>
          <a:p>
            <a:pPr algn="ctr"/>
            <a:r>
              <a:rPr lang="en-US" sz="1651" b="1" dirty="0">
                <a:solidFill>
                  <a:schemeClr val="bg1"/>
                </a:solidFill>
                <a:latin typeface="Calibri" panose="020F0502020204030204" pitchFamily="34" charset="0"/>
                <a:ea typeface="Calibri" panose="020F0502020204030204" pitchFamily="34" charset="0"/>
                <a:cs typeface="Calibri" panose="020F0502020204030204" pitchFamily="34" charset="0"/>
              </a:rPr>
              <a:t>Do not use AI. Write it                       yourselves to avoid mistakes.</a:t>
            </a:r>
            <a:endParaRPr lang="en-US" sz="1651" dirty="0">
              <a:solidFill>
                <a:schemeClr val="bg1"/>
              </a:solidFill>
              <a:latin typeface="Calibri" panose="020F0502020204030204" pitchFamily="34" charset="0"/>
              <a:cs typeface="Calibri" panose="020F0502020204030204" pitchFamily="34" charset="0"/>
            </a:endParaRPr>
          </a:p>
        </p:txBody>
      </p:sp>
      <p:sp>
        <p:nvSpPr>
          <p:cNvPr id="13" name="TextBox 12">
            <a:extLst>
              <a:ext uri="{FF2B5EF4-FFF2-40B4-BE49-F238E27FC236}">
                <a16:creationId xmlns:a16="http://schemas.microsoft.com/office/drawing/2014/main" id="{D8153F4F-56DC-DA5B-8418-3E40552CD763}"/>
              </a:ext>
            </a:extLst>
          </p:cNvPr>
          <p:cNvSpPr txBox="1"/>
          <p:nvPr/>
        </p:nvSpPr>
        <p:spPr>
          <a:xfrm>
            <a:off x="6312916" y="1999459"/>
            <a:ext cx="5473700" cy="1690912"/>
          </a:xfrm>
          <a:prstGeom prst="rect">
            <a:avLst/>
          </a:prstGeom>
          <a:noFill/>
        </p:spPr>
        <p:txBody>
          <a:bodyPr wrap="square" rtlCol="0">
            <a:spAutoFit/>
          </a:bodyPr>
          <a:lstStyle/>
          <a:p>
            <a:pPr>
              <a:lnSpc>
                <a:spcPts val="2340"/>
              </a:lnSpc>
            </a:pPr>
            <a:r>
              <a:rPr lang="en-US" sz="2200" b="1" dirty="0">
                <a:solidFill>
                  <a:schemeClr val="bg1"/>
                </a:solidFill>
              </a:rPr>
              <a:t>Decision prompts</a:t>
            </a:r>
          </a:p>
          <a:p>
            <a:endParaRPr lang="en-US" sz="800" dirty="0">
              <a:solidFill>
                <a:schemeClr val="bg1"/>
              </a:solidFill>
            </a:endParaRPr>
          </a:p>
          <a:p>
            <a:pPr marL="342900" indent="-342900">
              <a:lnSpc>
                <a:spcPts val="2340"/>
              </a:lnSpc>
              <a:buFont typeface="Arial" panose="020B0604020202020204" pitchFamily="34" charset="0"/>
              <a:buChar char="•"/>
            </a:pPr>
            <a:r>
              <a:rPr lang="en-US" sz="2200" dirty="0">
                <a:solidFill>
                  <a:schemeClr val="bg1"/>
                </a:solidFill>
              </a:rPr>
              <a:t>Pause before posting</a:t>
            </a:r>
          </a:p>
          <a:p>
            <a:pPr marL="342900" indent="-342900">
              <a:lnSpc>
                <a:spcPts val="2340"/>
              </a:lnSpc>
              <a:buFont typeface="Arial" panose="020B0604020202020204" pitchFamily="34" charset="0"/>
              <a:buChar char="•"/>
            </a:pPr>
            <a:r>
              <a:rPr lang="en-US" sz="2200" dirty="0">
                <a:solidFill>
                  <a:schemeClr val="bg1"/>
                </a:solidFill>
              </a:rPr>
              <a:t>Check what is accurate</a:t>
            </a:r>
          </a:p>
          <a:p>
            <a:pPr marL="342900" indent="-342900">
              <a:lnSpc>
                <a:spcPts val="2340"/>
              </a:lnSpc>
              <a:buFont typeface="Arial" panose="020B0604020202020204" pitchFamily="34" charset="0"/>
              <a:buChar char="•"/>
            </a:pPr>
            <a:r>
              <a:rPr lang="en-US" sz="2200" dirty="0">
                <a:solidFill>
                  <a:schemeClr val="bg1"/>
                </a:solidFill>
              </a:rPr>
              <a:t>Consider privacy and fairness</a:t>
            </a:r>
          </a:p>
          <a:p>
            <a:pPr>
              <a:lnSpc>
                <a:spcPts val="2340"/>
              </a:lnSpc>
            </a:pPr>
            <a:endParaRPr lang="en-IE" sz="2200" dirty="0">
              <a:solidFill>
                <a:schemeClr val="bg1"/>
              </a:solidFill>
            </a:endParaRPr>
          </a:p>
        </p:txBody>
      </p:sp>
      <p:sp>
        <p:nvSpPr>
          <p:cNvPr id="16" name="Graphic 4">
            <a:extLst>
              <a:ext uri="{FF2B5EF4-FFF2-40B4-BE49-F238E27FC236}">
                <a16:creationId xmlns:a16="http://schemas.microsoft.com/office/drawing/2014/main" id="{E93A33C5-4C8D-2A24-53FE-AD4E8028CEE8}"/>
              </a:ext>
            </a:extLst>
          </p:cNvPr>
          <p:cNvSpPr/>
          <p:nvPr/>
        </p:nvSpPr>
        <p:spPr>
          <a:xfrm rot="5400000">
            <a:off x="1681148" y="94259"/>
            <a:ext cx="108000" cy="2473300"/>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gradFill>
            <a:gsLst>
              <a:gs pos="0">
                <a:srgbClr val="E8068C"/>
              </a:gs>
              <a:gs pos="100000">
                <a:srgbClr val="22BDBF"/>
              </a:gs>
              <a:gs pos="45000">
                <a:srgbClr val="3C3795"/>
              </a:gs>
            </a:gsLst>
            <a:lin ang="5400000" scaled="0"/>
          </a:gradFill>
          <a:ln w="2370" cap="flat">
            <a:noFill/>
            <a:prstDash val="solid"/>
            <a:miter/>
          </a:ln>
        </p:spPr>
        <p:txBody>
          <a:bodyPr rtlCol="0" anchor="ctr"/>
          <a:lstStyle/>
          <a:p>
            <a:endParaRPr lang="en-US"/>
          </a:p>
        </p:txBody>
      </p:sp>
    </p:spTree>
    <p:extLst>
      <p:ext uri="{BB962C8B-B14F-4D97-AF65-F5344CB8AC3E}">
        <p14:creationId xmlns:p14="http://schemas.microsoft.com/office/powerpoint/2010/main" val="15666008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0B3AD8-E575-6AD0-1C72-5B444B4689CD}"/>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1B671229-8EAE-A638-960F-CDB3F1CF8489}"/>
              </a:ext>
            </a:extLst>
          </p:cNvPr>
          <p:cNvSpPr>
            <a:spLocks noGrp="1"/>
          </p:cNvSpPr>
          <p:nvPr>
            <p:ph type="body" sz="quarter" idx="16"/>
          </p:nvPr>
        </p:nvSpPr>
        <p:spPr>
          <a:xfrm>
            <a:off x="5297323" y="2639356"/>
            <a:ext cx="4227677" cy="2425420"/>
          </a:xfrm>
        </p:spPr>
        <p:txBody>
          <a:bodyPr/>
          <a:lstStyle/>
          <a:p>
            <a:r>
              <a:rPr lang="en-US" dirty="0"/>
              <a:t>Second-Level Card</a:t>
            </a:r>
          </a:p>
        </p:txBody>
      </p:sp>
      <p:sp>
        <p:nvSpPr>
          <p:cNvPr id="5" name="Text Placeholder 4">
            <a:extLst>
              <a:ext uri="{FF2B5EF4-FFF2-40B4-BE49-F238E27FC236}">
                <a16:creationId xmlns:a16="http://schemas.microsoft.com/office/drawing/2014/main" id="{2B143017-FDFC-9CD1-0AEB-E0B1EB6622C4}"/>
              </a:ext>
            </a:extLst>
          </p:cNvPr>
          <p:cNvSpPr>
            <a:spLocks noGrp="1"/>
          </p:cNvSpPr>
          <p:nvPr>
            <p:ph type="body" sz="quarter" idx="17"/>
          </p:nvPr>
        </p:nvSpPr>
        <p:spPr/>
        <p:txBody>
          <a:bodyPr/>
          <a:lstStyle/>
          <a:p>
            <a:r>
              <a:rPr lang="en-US" dirty="0"/>
              <a:t>06</a:t>
            </a:r>
          </a:p>
        </p:txBody>
      </p:sp>
      <p:sp>
        <p:nvSpPr>
          <p:cNvPr id="7" name="Graphic 7">
            <a:extLst>
              <a:ext uri="{FF2B5EF4-FFF2-40B4-BE49-F238E27FC236}">
                <a16:creationId xmlns:a16="http://schemas.microsoft.com/office/drawing/2014/main" id="{84BB0E76-BEF5-FCD6-5659-DF41AA82D138}"/>
              </a:ext>
            </a:extLst>
          </p:cNvPr>
          <p:cNvSpPr/>
          <p:nvPr/>
        </p:nvSpPr>
        <p:spPr>
          <a:xfrm>
            <a:off x="8424174" y="90308"/>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Tree>
    <p:extLst>
      <p:ext uri="{BB962C8B-B14F-4D97-AF65-F5344CB8AC3E}">
        <p14:creationId xmlns:p14="http://schemas.microsoft.com/office/powerpoint/2010/main" val="11109535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28FA2E-82F5-62D6-4C54-BE1B9DD538A3}"/>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4F462445-F774-543F-0738-5B5CD9F5F058}"/>
              </a:ext>
            </a:extLst>
          </p:cNvPr>
          <p:cNvSpPr/>
          <p:nvPr/>
        </p:nvSpPr>
        <p:spPr>
          <a:xfrm flipH="1" flipV="1">
            <a:off x="3924000" y="-11"/>
            <a:ext cx="8267994" cy="6858001"/>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7" name="Text Placeholder 11">
            <a:extLst>
              <a:ext uri="{FF2B5EF4-FFF2-40B4-BE49-F238E27FC236}">
                <a16:creationId xmlns:a16="http://schemas.microsoft.com/office/drawing/2014/main" id="{ABFE800C-3410-2BEF-16B0-5813F0BF983B}"/>
              </a:ext>
            </a:extLst>
          </p:cNvPr>
          <p:cNvSpPr txBox="1">
            <a:spLocks/>
          </p:cNvSpPr>
          <p:nvPr/>
        </p:nvSpPr>
        <p:spPr>
          <a:xfrm>
            <a:off x="579276" y="507221"/>
            <a:ext cx="3281524"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The AI message looks polished</a:t>
            </a:r>
          </a:p>
          <a:p>
            <a:pPr marL="0" indent="0">
              <a:buNone/>
            </a:pPr>
            <a:endParaRPr lang="en-US" sz="3600" b="1" dirty="0">
              <a:solidFill>
                <a:srgbClr val="22BDBF"/>
              </a:solidFill>
              <a:cs typeface="Times New Roman" panose="02020603050405020304" pitchFamily="18" charset="0"/>
            </a:endParaRPr>
          </a:p>
        </p:txBody>
      </p:sp>
      <p:sp>
        <p:nvSpPr>
          <p:cNvPr id="12" name="Graphic 7">
            <a:extLst>
              <a:ext uri="{FF2B5EF4-FFF2-40B4-BE49-F238E27FC236}">
                <a16:creationId xmlns:a16="http://schemas.microsoft.com/office/drawing/2014/main" id="{DB96A91B-E939-A0C5-F147-7AE9E97B5132}"/>
              </a:ext>
            </a:extLst>
          </p:cNvPr>
          <p:cNvSpPr/>
          <p:nvPr/>
        </p:nvSpPr>
        <p:spPr>
          <a:xfrm>
            <a:off x="8638331" y="-449678"/>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EA2179CA-1CD2-D28A-AA3D-6E17D3C8D783}"/>
              </a:ext>
            </a:extLst>
          </p:cNvPr>
          <p:cNvSpPr/>
          <p:nvPr/>
        </p:nvSpPr>
        <p:spPr>
          <a:xfrm>
            <a:off x="0" y="1747484"/>
            <a:ext cx="432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noFill/>
            <a:prstDash val="solid"/>
            <a:miter/>
          </a:ln>
        </p:spPr>
        <p:txBody>
          <a:bodyPr rtlCol="0" anchor="ctr"/>
          <a:lstStyle/>
          <a:p>
            <a:endParaRPr lang="en-US"/>
          </a:p>
        </p:txBody>
      </p:sp>
      <p:sp>
        <p:nvSpPr>
          <p:cNvPr id="4" name="pole tekstowe 21">
            <a:extLst>
              <a:ext uri="{FF2B5EF4-FFF2-40B4-BE49-F238E27FC236}">
                <a16:creationId xmlns:a16="http://schemas.microsoft.com/office/drawing/2014/main" id="{394174B9-D2C0-52CC-3614-DD9BD29301C4}"/>
              </a:ext>
            </a:extLst>
          </p:cNvPr>
          <p:cNvSpPr txBox="1"/>
          <p:nvPr/>
        </p:nvSpPr>
        <p:spPr>
          <a:xfrm>
            <a:off x="4526561" y="2527736"/>
            <a:ext cx="6337599" cy="3262432"/>
          </a:xfrm>
          <a:prstGeom prst="rect">
            <a:avLst/>
          </a:prstGeom>
          <a:noFill/>
        </p:spPr>
        <p:txBody>
          <a:bodyPr wrap="square" rtlCol="0">
            <a:spAutoFit/>
          </a:bodyPr>
          <a:lstStyle/>
          <a:p>
            <a:r>
              <a:rPr lang="en-US" sz="2600" b="1" dirty="0">
                <a:solidFill>
                  <a:schemeClr val="bg1"/>
                </a:solidFill>
                <a:latin typeface="Calibri" panose="020F0502020204030204" pitchFamily="34" charset="0"/>
                <a:cs typeface="Calibri" panose="020F0502020204030204" pitchFamily="34" charset="0"/>
              </a:rPr>
              <a:t>Scenario </a:t>
            </a:r>
          </a:p>
          <a:p>
            <a:endParaRPr lang="en-US" sz="2600" b="1" dirty="0">
              <a:solidFill>
                <a:schemeClr val="bg1"/>
              </a:solidFill>
              <a:latin typeface="Calibri" panose="020F0502020204030204" pitchFamily="34" charset="0"/>
              <a:cs typeface="Calibri" panose="020F0502020204030204" pitchFamily="34" charset="0"/>
            </a:endParaRPr>
          </a:p>
          <a:p>
            <a:r>
              <a:rPr lang="en-US" sz="2200" dirty="0">
                <a:solidFill>
                  <a:schemeClr val="bg1"/>
                </a:solidFill>
                <a:latin typeface="Calibri" panose="020F0502020204030204" pitchFamily="34" charset="0"/>
                <a:cs typeface="Calibri" panose="020F0502020204030204" pitchFamily="34" charset="0"/>
              </a:rPr>
              <a:t>The AI draft sounds calm and confident. It includes one line about what happened that you are not sure is accurate. It also names the person who was upset.</a:t>
            </a:r>
          </a:p>
          <a:p>
            <a:pPr marL="342900" indent="-342900">
              <a:buFont typeface="Arial" panose="020B0604020202020204" pitchFamily="34" charset="0"/>
              <a:buChar char="•"/>
            </a:pPr>
            <a:endParaRPr lang="en-US" sz="2200" dirty="0">
              <a:solidFill>
                <a:schemeClr val="bg1"/>
              </a:solidFill>
              <a:latin typeface="Calibri" panose="020F0502020204030204" pitchFamily="34" charset="0"/>
              <a:cs typeface="Calibri" panose="020F0502020204030204" pitchFamily="34" charset="0"/>
            </a:endParaRPr>
          </a:p>
          <a:p>
            <a:pPr marL="457200" indent="-457200">
              <a:buFont typeface="Arial" panose="020B0604020202020204" pitchFamily="34" charset="0"/>
              <a:buChar char="•"/>
            </a:pPr>
            <a:endParaRPr lang="en-US" sz="2200" dirty="0">
              <a:solidFill>
                <a:schemeClr val="bg1"/>
              </a:solidFill>
              <a:latin typeface="Calibri" panose="020F0502020204030204" pitchFamily="34" charset="0"/>
              <a:cs typeface="Calibri" panose="020F0502020204030204" pitchFamily="34" charset="0"/>
            </a:endParaRPr>
          </a:p>
          <a:p>
            <a:pPr marL="457200" indent="-457200">
              <a:buFont typeface="Arial" panose="020B0604020202020204" pitchFamily="34" charset="0"/>
              <a:buChar char="•"/>
            </a:pPr>
            <a:endParaRPr lang="en-US" sz="2200" dirty="0">
              <a:solidFill>
                <a:schemeClr val="bg1"/>
              </a:solidFill>
              <a:latin typeface="Calibri" panose="020F0502020204030204" pitchFamily="34" charset="0"/>
              <a:cs typeface="Calibri" panose="020F0502020204030204" pitchFamily="34" charset="0"/>
            </a:endParaRPr>
          </a:p>
          <a:p>
            <a:endParaRPr lang="en-US" sz="2200" dirty="0">
              <a:solidFill>
                <a:schemeClr val="bg1"/>
              </a:solidFill>
              <a:latin typeface="Calibri" panose="020F0502020204030204" pitchFamily="34" charset="0"/>
              <a:cs typeface="Calibri" panose="020F0502020204030204" pitchFamily="34" charset="0"/>
            </a:endParaRPr>
          </a:p>
        </p:txBody>
      </p:sp>
      <p:sp>
        <p:nvSpPr>
          <p:cNvPr id="3" name="Text 1">
            <a:extLst>
              <a:ext uri="{FF2B5EF4-FFF2-40B4-BE49-F238E27FC236}">
                <a16:creationId xmlns:a16="http://schemas.microsoft.com/office/drawing/2014/main" id="{F3F43C22-E3F2-F0F4-13CA-9CA6DD8A90CD}"/>
              </a:ext>
            </a:extLst>
          </p:cNvPr>
          <p:cNvSpPr/>
          <p:nvPr/>
        </p:nvSpPr>
        <p:spPr>
          <a:xfrm>
            <a:off x="693420" y="256032"/>
            <a:ext cx="3474720" cy="146304"/>
          </a:xfrm>
          <a:prstGeom prst="rect">
            <a:avLst/>
          </a:prstGeom>
          <a:noFill/>
          <a:ln/>
        </p:spPr>
        <p:txBody>
          <a:bodyPr wrap="square" lIns="0" tIns="0" rIns="0" bIns="0" rtlCol="0" anchor="ctr"/>
          <a:lstStyle/>
          <a:p>
            <a:r>
              <a:rPr lang="en-US" sz="1151" b="1" dirty="0">
                <a:solidFill>
                  <a:srgbClr val="10153D"/>
                </a:solidFill>
                <a:latin typeface="Calibri" panose="020F0502020204030204" pitchFamily="34" charset="0"/>
                <a:ea typeface="Calibri" panose="020F0502020204030204" pitchFamily="34" charset="0"/>
                <a:cs typeface="Calibri" panose="020F0502020204030204" pitchFamily="34" charset="0"/>
              </a:rPr>
              <a:t>B-A · Second-level card</a:t>
            </a:r>
            <a:endParaRPr lang="en-US" sz="1151" dirty="0">
              <a:solidFill>
                <a:srgbClr val="10153D"/>
              </a:solidFill>
            </a:endParaRPr>
          </a:p>
        </p:txBody>
      </p:sp>
    </p:spTree>
    <p:extLst>
      <p:ext uri="{BB962C8B-B14F-4D97-AF65-F5344CB8AC3E}">
        <p14:creationId xmlns:p14="http://schemas.microsoft.com/office/powerpoint/2010/main" val="4444287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BE340D-C3E0-ABCE-EE4D-3ABD6E20278B}"/>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5A8A3E8-F229-E5CF-CB60-81D315F393A8}"/>
              </a:ext>
            </a:extLst>
          </p:cNvPr>
          <p:cNvSpPr/>
          <p:nvPr/>
        </p:nvSpPr>
        <p:spPr>
          <a:xfrm flipH="1" flipV="1">
            <a:off x="0" y="1342824"/>
            <a:ext cx="12185500" cy="3470475"/>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7" name="Text Placeholder 11">
            <a:extLst>
              <a:ext uri="{FF2B5EF4-FFF2-40B4-BE49-F238E27FC236}">
                <a16:creationId xmlns:a16="http://schemas.microsoft.com/office/drawing/2014/main" id="{64F33068-2923-504B-26E5-88E9C197A397}"/>
              </a:ext>
            </a:extLst>
          </p:cNvPr>
          <p:cNvSpPr txBox="1">
            <a:spLocks/>
          </p:cNvSpPr>
          <p:nvPr/>
        </p:nvSpPr>
        <p:spPr>
          <a:xfrm>
            <a:off x="579276" y="507221"/>
            <a:ext cx="9644224"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The AI message looks polished</a:t>
            </a:r>
          </a:p>
          <a:p>
            <a:pPr marL="0" indent="0">
              <a:buNone/>
            </a:pPr>
            <a:endParaRPr lang="en-US" sz="3600" b="1" dirty="0">
              <a:solidFill>
                <a:srgbClr val="22BDBF"/>
              </a:solidFill>
              <a:cs typeface="Times New Roman" panose="02020603050405020304" pitchFamily="18" charset="0"/>
            </a:endParaRPr>
          </a:p>
          <a:p>
            <a:pPr marL="0" indent="0">
              <a:buNone/>
            </a:pPr>
            <a:endParaRPr lang="en-US" sz="3600" b="1" dirty="0">
              <a:solidFill>
                <a:srgbClr val="22BDBF"/>
              </a:solidFill>
              <a:cs typeface="Times New Roman" panose="02020603050405020304" pitchFamily="18" charset="0"/>
            </a:endParaRPr>
          </a:p>
        </p:txBody>
      </p:sp>
      <p:sp>
        <p:nvSpPr>
          <p:cNvPr id="8" name="TextBox 6">
            <a:extLst>
              <a:ext uri="{FF2B5EF4-FFF2-40B4-BE49-F238E27FC236}">
                <a16:creationId xmlns:a16="http://schemas.microsoft.com/office/drawing/2014/main" id="{9DD086FA-3FF1-97D2-F481-E07FACCE591C}"/>
              </a:ext>
            </a:extLst>
          </p:cNvPr>
          <p:cNvSpPr txBox="1"/>
          <p:nvPr/>
        </p:nvSpPr>
        <p:spPr>
          <a:xfrm>
            <a:off x="579276" y="1999459"/>
            <a:ext cx="4641652" cy="1107996"/>
          </a:xfrm>
          <a:prstGeom prst="rect">
            <a:avLst/>
          </a:prstGeom>
          <a:noFill/>
        </p:spPr>
        <p:txBody>
          <a:bodyPr wrap="square" lIns="91440" tIns="45720" rIns="91440" bIns="45720" rtlCol="0" anchor="t">
            <a:spAutoFit/>
          </a:bodyPr>
          <a:lstStyle/>
          <a:p>
            <a:r>
              <a:rPr lang="en-US" sz="2200" spc="56" dirty="0">
                <a:solidFill>
                  <a:schemeClr val="bg1"/>
                </a:solidFill>
                <a:latin typeface="Calibri" panose="020F0502020204030204" pitchFamily="34" charset="0"/>
                <a:ea typeface="Calibri (MS)"/>
                <a:cs typeface="Calibri" panose="020F0502020204030204" pitchFamily="34" charset="0"/>
                <a:sym typeface="Calibri (MS)"/>
              </a:rPr>
              <a:t>Choose a path. Each button links to the next scenario or outcome card.</a:t>
            </a:r>
          </a:p>
          <a:p>
            <a:endParaRPr lang="en-US" sz="2200" spc="56" dirty="0">
              <a:solidFill>
                <a:schemeClr val="bg1"/>
              </a:solidFill>
              <a:latin typeface="Calibri" panose="020F0502020204030204" pitchFamily="34" charset="0"/>
              <a:ea typeface="Calibri (MS)"/>
              <a:cs typeface="Calibri" panose="020F0502020204030204" pitchFamily="34" charset="0"/>
              <a:sym typeface="Calibri (MS)"/>
            </a:endParaRPr>
          </a:p>
        </p:txBody>
      </p:sp>
      <p:sp>
        <p:nvSpPr>
          <p:cNvPr id="10" name="Graphic 7">
            <a:extLst>
              <a:ext uri="{FF2B5EF4-FFF2-40B4-BE49-F238E27FC236}">
                <a16:creationId xmlns:a16="http://schemas.microsoft.com/office/drawing/2014/main" id="{5E3B5532-34AC-36A6-BE75-6B3746F162AE}"/>
              </a:ext>
            </a:extLst>
          </p:cNvPr>
          <p:cNvSpPr/>
          <p:nvPr/>
        </p:nvSpPr>
        <p:spPr>
          <a:xfrm>
            <a:off x="9227596" y="1195948"/>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1F1C560C-4D95-6041-A587-A441A87E51EC}"/>
              </a:ext>
            </a:extLst>
          </p:cNvPr>
          <p:cNvSpPr/>
          <p:nvPr/>
        </p:nvSpPr>
        <p:spPr>
          <a:xfrm rot="12319873" flipH="1">
            <a:off x="6775193" y="604827"/>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22BDBF"/>
          </a:solidFill>
          <a:ln w="5398" cap="flat">
            <a:noFill/>
            <a:prstDash val="solid"/>
            <a:miter/>
          </a:ln>
        </p:spPr>
        <p:txBody>
          <a:bodyPr rtlCol="0" anchor="ctr"/>
          <a:lstStyle/>
          <a:p>
            <a:endParaRPr lang="en-US"/>
          </a:p>
        </p:txBody>
      </p:sp>
      <p:sp>
        <p:nvSpPr>
          <p:cNvPr id="5" name="Text 11">
            <a:hlinkClick r:id="rId2" action="ppaction://hlinksldjump"/>
            <a:extLst>
              <a:ext uri="{FF2B5EF4-FFF2-40B4-BE49-F238E27FC236}">
                <a16:creationId xmlns:a16="http://schemas.microsoft.com/office/drawing/2014/main" id="{C7F47E01-3E9E-1009-73BF-3A042A97D8D5}"/>
              </a:ext>
            </a:extLst>
          </p:cNvPr>
          <p:cNvSpPr/>
          <p:nvPr/>
        </p:nvSpPr>
        <p:spPr>
          <a:xfrm>
            <a:off x="502920" y="4202283"/>
            <a:ext cx="3566160" cy="1690517"/>
          </a:xfrm>
          <a:prstGeom prst="rect">
            <a:avLst/>
          </a:prstGeom>
          <a:solidFill>
            <a:srgbClr val="E8068C"/>
          </a:solidFill>
          <a:ln>
            <a:noFill/>
          </a:ln>
          <a:effectLst>
            <a:outerShdw blurRad="17780" dist="12700" dir="2700000" algn="bl" rotWithShape="0">
              <a:srgbClr val="000000">
                <a:alpha val="22000"/>
              </a:srgbClr>
            </a:outerShdw>
          </a:effectLst>
        </p:spPr>
        <p:txBody>
          <a:bodyPr wrap="square" lIns="2287" tIns="2287" rIns="2287" bIns="2287" rtlCol="0" anchor="t"/>
          <a:lstStyle/>
          <a:p>
            <a:pPr algn="ctr"/>
            <a:endParaRPr lang="en-US" sz="12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algn="ct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hlinkClick r:id="rId3" action="ppaction://hlinksldjump">
                  <a:extLst>
                    <a:ext uri="{A12FA001-AC4F-418D-AE19-62706E023703}">
                      <ahyp:hlinkClr xmlns:ahyp="http://schemas.microsoft.com/office/drawing/2018/hyperlinkcolor" val="tx"/>
                    </a:ext>
                  </a:extLst>
                </a:hlinkClick>
              </a:rPr>
              <a:t>Choice A1</a:t>
            </a:r>
            <a:endPar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algn="ctr"/>
            <a:endParaRPr lang="en-US" sz="800" dirty="0">
              <a:solidFill>
                <a:schemeClr val="bg1"/>
              </a:solidFill>
              <a:latin typeface="Calibri" panose="020F0502020204030204" pitchFamily="34" charset="0"/>
              <a:cs typeface="Calibri" panose="020F0502020204030204" pitchFamily="34" charset="0"/>
            </a:endParaRPr>
          </a:p>
          <a:p>
            <a:pPr algn="ctr"/>
            <a:r>
              <a:rPr lang="en-US" sz="1651" b="1" dirty="0">
                <a:solidFill>
                  <a:schemeClr val="bg1"/>
                </a:solidFill>
                <a:latin typeface="Calibri" panose="020F0502020204030204" pitchFamily="34" charset="0"/>
                <a:ea typeface="Calibri" panose="020F0502020204030204" pitchFamily="34" charset="0"/>
                <a:cs typeface="Calibri" panose="020F0502020204030204" pitchFamily="34" charset="0"/>
              </a:rPr>
              <a:t>Send it as written.</a:t>
            </a:r>
          </a:p>
          <a:p>
            <a:pPr algn="ctr"/>
            <a:endParaRPr lang="en-US" sz="1651" dirty="0">
              <a:solidFill>
                <a:schemeClr val="bg1"/>
              </a:solidFill>
              <a:latin typeface="Calibri" panose="020F0502020204030204" pitchFamily="34" charset="0"/>
              <a:cs typeface="Calibri" panose="020F0502020204030204" pitchFamily="34" charset="0"/>
            </a:endParaRPr>
          </a:p>
        </p:txBody>
      </p:sp>
      <p:sp>
        <p:nvSpPr>
          <p:cNvPr id="6" name="Text 12">
            <a:hlinkClick r:id="rId4" action="ppaction://hlinksldjump"/>
            <a:extLst>
              <a:ext uri="{FF2B5EF4-FFF2-40B4-BE49-F238E27FC236}">
                <a16:creationId xmlns:a16="http://schemas.microsoft.com/office/drawing/2014/main" id="{B83BDEF7-D41F-1826-1EC1-5C31B96F296B}"/>
              </a:ext>
            </a:extLst>
          </p:cNvPr>
          <p:cNvSpPr/>
          <p:nvPr/>
        </p:nvSpPr>
        <p:spPr>
          <a:xfrm>
            <a:off x="4361688" y="4202283"/>
            <a:ext cx="3566160" cy="1690517"/>
          </a:xfrm>
          <a:prstGeom prst="rect">
            <a:avLst/>
          </a:prstGeom>
          <a:solidFill>
            <a:srgbClr val="713293"/>
          </a:solidFill>
          <a:ln>
            <a:noFill/>
          </a:ln>
          <a:effectLst>
            <a:outerShdw blurRad="17780" dist="12700" dir="2700000" algn="bl" rotWithShape="0">
              <a:srgbClr val="000000">
                <a:alpha val="22000"/>
              </a:srgbClr>
            </a:outerShdw>
          </a:effectLst>
        </p:spPr>
        <p:txBody>
          <a:bodyPr wrap="square" lIns="2287" tIns="2287" rIns="2287" bIns="2287" rtlCol="0" anchor="t"/>
          <a:lstStyle/>
          <a:p>
            <a:pPr algn="ctr"/>
            <a:endParaRPr lang="en-US" sz="12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algn="ct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hlinkClick r:id="rId5" action="ppaction://hlinksldjump">
                  <a:extLst>
                    <a:ext uri="{A12FA001-AC4F-418D-AE19-62706E023703}">
                      <ahyp:hlinkClr xmlns:ahyp="http://schemas.microsoft.com/office/drawing/2018/hyperlinkcolor" val="tx"/>
                    </a:ext>
                  </a:extLst>
                </a:hlinkClick>
              </a:rPr>
              <a:t>Choice A2</a:t>
            </a:r>
            <a:endPar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algn="ctr"/>
            <a:endParaRPr lang="en-US" sz="800" dirty="0">
              <a:solidFill>
                <a:schemeClr val="bg1"/>
              </a:solidFill>
              <a:latin typeface="Calibri" panose="020F0502020204030204" pitchFamily="34" charset="0"/>
              <a:cs typeface="Calibri" panose="020F0502020204030204" pitchFamily="34" charset="0"/>
            </a:endParaRPr>
          </a:p>
          <a:p>
            <a:pPr algn="ctr"/>
            <a:r>
              <a:rPr lang="en-US" sz="1651" b="1" dirty="0">
                <a:solidFill>
                  <a:schemeClr val="bg1"/>
                </a:solidFill>
                <a:latin typeface="Calibri" panose="020F0502020204030204" pitchFamily="34" charset="0"/>
                <a:ea typeface="Calibri" panose="020F0502020204030204" pitchFamily="34" charset="0"/>
                <a:cs typeface="Calibri" panose="020F0502020204030204" pitchFamily="34" charset="0"/>
              </a:rPr>
              <a:t>Remove the name and </a:t>
            </a:r>
          </a:p>
          <a:p>
            <a:pPr algn="ctr"/>
            <a:r>
              <a:rPr lang="en-US" sz="1651" b="1" dirty="0">
                <a:solidFill>
                  <a:schemeClr val="bg1"/>
                </a:solidFill>
                <a:latin typeface="Calibri" panose="020F0502020204030204" pitchFamily="34" charset="0"/>
                <a:ea typeface="Calibri" panose="020F0502020204030204" pitchFamily="34" charset="0"/>
                <a:cs typeface="Calibri" panose="020F0502020204030204" pitchFamily="34" charset="0"/>
              </a:rPr>
              <a:t>the disputed line, then send it.</a:t>
            </a:r>
          </a:p>
          <a:p>
            <a:pPr algn="ctr"/>
            <a:endParaRPr lang="en-US" sz="1651" dirty="0">
              <a:solidFill>
                <a:schemeClr val="bg1"/>
              </a:solidFill>
              <a:latin typeface="Calibri" panose="020F0502020204030204" pitchFamily="34" charset="0"/>
              <a:cs typeface="Calibri" panose="020F0502020204030204" pitchFamily="34" charset="0"/>
            </a:endParaRPr>
          </a:p>
        </p:txBody>
      </p:sp>
      <p:sp>
        <p:nvSpPr>
          <p:cNvPr id="11" name="Text 13">
            <a:hlinkClick r:id="rId6" action="ppaction://hlinksldjump"/>
            <a:extLst>
              <a:ext uri="{FF2B5EF4-FFF2-40B4-BE49-F238E27FC236}">
                <a16:creationId xmlns:a16="http://schemas.microsoft.com/office/drawing/2014/main" id="{6382ACB9-07BD-9907-E98F-E7DA509408D6}"/>
              </a:ext>
            </a:extLst>
          </p:cNvPr>
          <p:cNvSpPr/>
          <p:nvPr/>
        </p:nvSpPr>
        <p:spPr>
          <a:xfrm>
            <a:off x="8220456" y="4202283"/>
            <a:ext cx="3566160" cy="1690517"/>
          </a:xfrm>
          <a:prstGeom prst="rect">
            <a:avLst/>
          </a:prstGeom>
          <a:solidFill>
            <a:srgbClr val="22BDBF"/>
          </a:solidFill>
          <a:ln>
            <a:noFill/>
          </a:ln>
          <a:effectLst>
            <a:outerShdw blurRad="17780" dist="12700" dir="2700000" algn="bl" rotWithShape="0">
              <a:srgbClr val="000000">
                <a:alpha val="22000"/>
              </a:srgbClr>
            </a:outerShdw>
          </a:effectLst>
        </p:spPr>
        <p:txBody>
          <a:bodyPr wrap="square" lIns="2287" tIns="2287" rIns="2287" bIns="2287" rtlCol="0" anchor="t"/>
          <a:lstStyle/>
          <a:p>
            <a:pPr algn="ctr"/>
            <a:endParaRPr lang="en-US" sz="12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algn="ct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hlinkClick r:id="rId7" action="ppaction://hlinksldjump">
                  <a:extLst>
                    <a:ext uri="{A12FA001-AC4F-418D-AE19-62706E023703}">
                      <ahyp:hlinkClr xmlns:ahyp="http://schemas.microsoft.com/office/drawing/2018/hyperlinkcolor" val="tx"/>
                    </a:ext>
                  </a:extLst>
                </a:hlinkClick>
              </a:rPr>
              <a:t>Choice A3</a:t>
            </a:r>
            <a:endPar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algn="ctr"/>
            <a:endParaRPr lang="en-US" sz="800" dirty="0">
              <a:solidFill>
                <a:schemeClr val="bg1"/>
              </a:solidFill>
              <a:latin typeface="Calibri" panose="020F0502020204030204" pitchFamily="34" charset="0"/>
              <a:cs typeface="Calibri" panose="020F0502020204030204" pitchFamily="34" charset="0"/>
            </a:endParaRPr>
          </a:p>
          <a:p>
            <a:pPr algn="ctr"/>
            <a:r>
              <a:rPr lang="en-US" sz="1651" b="1" dirty="0">
                <a:solidFill>
                  <a:schemeClr val="bg1"/>
                </a:solidFill>
                <a:latin typeface="Calibri" panose="020F0502020204030204" pitchFamily="34" charset="0"/>
                <a:ea typeface="Calibri" panose="020F0502020204030204" pitchFamily="34" charset="0"/>
                <a:cs typeface="Calibri" panose="020F0502020204030204" pitchFamily="34" charset="0"/>
              </a:rPr>
              <a:t>Pause and ask the group to </a:t>
            </a:r>
          </a:p>
          <a:p>
            <a:pPr algn="ctr"/>
            <a:r>
              <a:rPr lang="en-US" sz="1651" b="1" dirty="0">
                <a:solidFill>
                  <a:schemeClr val="bg1"/>
                </a:solidFill>
                <a:latin typeface="Calibri" panose="020F0502020204030204" pitchFamily="34" charset="0"/>
                <a:ea typeface="Calibri" panose="020F0502020204030204" pitchFamily="34" charset="0"/>
                <a:cs typeface="Calibri" panose="020F0502020204030204" pitchFamily="34" charset="0"/>
              </a:rPr>
              <a:t>confirm what actually happened </a:t>
            </a:r>
          </a:p>
          <a:p>
            <a:pPr algn="ctr"/>
            <a:r>
              <a:rPr lang="en-US" sz="1651" b="1" dirty="0">
                <a:solidFill>
                  <a:schemeClr val="bg1"/>
                </a:solidFill>
                <a:latin typeface="Calibri" panose="020F0502020204030204" pitchFamily="34" charset="0"/>
                <a:ea typeface="Calibri" panose="020F0502020204030204" pitchFamily="34" charset="0"/>
                <a:cs typeface="Calibri" panose="020F0502020204030204" pitchFamily="34" charset="0"/>
              </a:rPr>
              <a:t>before sending anything.</a:t>
            </a:r>
          </a:p>
          <a:p>
            <a:pPr algn="ctr"/>
            <a:endParaRPr lang="en-US" sz="1651" dirty="0">
              <a:solidFill>
                <a:schemeClr val="bg1"/>
              </a:solidFill>
              <a:latin typeface="Calibri" panose="020F0502020204030204" pitchFamily="34" charset="0"/>
              <a:cs typeface="Calibri" panose="020F0502020204030204" pitchFamily="34" charset="0"/>
            </a:endParaRPr>
          </a:p>
        </p:txBody>
      </p:sp>
      <p:sp>
        <p:nvSpPr>
          <p:cNvPr id="13" name="TextBox 12">
            <a:extLst>
              <a:ext uri="{FF2B5EF4-FFF2-40B4-BE49-F238E27FC236}">
                <a16:creationId xmlns:a16="http://schemas.microsoft.com/office/drawing/2014/main" id="{1FE98137-2CEB-B3B1-EB13-15513516B8BB}"/>
              </a:ext>
            </a:extLst>
          </p:cNvPr>
          <p:cNvSpPr txBox="1"/>
          <p:nvPr/>
        </p:nvSpPr>
        <p:spPr>
          <a:xfrm>
            <a:off x="6312916" y="1999459"/>
            <a:ext cx="5473700" cy="1985865"/>
          </a:xfrm>
          <a:prstGeom prst="rect">
            <a:avLst/>
          </a:prstGeom>
          <a:noFill/>
        </p:spPr>
        <p:txBody>
          <a:bodyPr wrap="square" rtlCol="0">
            <a:spAutoFit/>
          </a:bodyPr>
          <a:lstStyle/>
          <a:p>
            <a:pPr>
              <a:lnSpc>
                <a:spcPts val="2340"/>
              </a:lnSpc>
            </a:pPr>
            <a:r>
              <a:rPr lang="en-US" sz="2200" b="1" dirty="0">
                <a:solidFill>
                  <a:schemeClr val="bg1"/>
                </a:solidFill>
              </a:rPr>
              <a:t>Decision prompts</a:t>
            </a:r>
          </a:p>
          <a:p>
            <a:endParaRPr lang="en-US" sz="800" dirty="0">
              <a:solidFill>
                <a:schemeClr val="bg1"/>
              </a:solidFill>
            </a:endParaRPr>
          </a:p>
          <a:p>
            <a:pPr marL="342900" indent="-342900">
              <a:lnSpc>
                <a:spcPts val="2340"/>
              </a:lnSpc>
              <a:buFont typeface="Arial" panose="020B0604020202020204" pitchFamily="34" charset="0"/>
              <a:buChar char="•"/>
            </a:pPr>
            <a:r>
              <a:rPr lang="en-US" sz="2200" dirty="0">
                <a:solidFill>
                  <a:schemeClr val="bg1"/>
                </a:solidFill>
              </a:rPr>
              <a:t>Verification first</a:t>
            </a:r>
          </a:p>
          <a:p>
            <a:pPr marL="342900" indent="-342900">
              <a:lnSpc>
                <a:spcPts val="2340"/>
              </a:lnSpc>
              <a:buFont typeface="Arial" panose="020B0604020202020204" pitchFamily="34" charset="0"/>
              <a:buChar char="•"/>
            </a:pPr>
            <a:r>
              <a:rPr lang="en-US" sz="2200" dirty="0">
                <a:solidFill>
                  <a:schemeClr val="bg1"/>
                </a:solidFill>
              </a:rPr>
              <a:t>Do not name people casually</a:t>
            </a:r>
          </a:p>
          <a:p>
            <a:pPr marL="342900" indent="-342900">
              <a:lnSpc>
                <a:spcPts val="2340"/>
              </a:lnSpc>
              <a:buFont typeface="Arial" panose="020B0604020202020204" pitchFamily="34" charset="0"/>
              <a:buChar char="•"/>
            </a:pPr>
            <a:r>
              <a:rPr lang="en-US" sz="2200" dirty="0">
                <a:solidFill>
                  <a:schemeClr val="bg1"/>
                </a:solidFill>
              </a:rPr>
              <a:t>Shared facts matter</a:t>
            </a:r>
          </a:p>
          <a:p>
            <a:pPr marL="342900" indent="-342900">
              <a:lnSpc>
                <a:spcPts val="2340"/>
              </a:lnSpc>
              <a:buFont typeface="Arial" panose="020B0604020202020204" pitchFamily="34" charset="0"/>
              <a:buChar char="•"/>
            </a:pPr>
            <a:endParaRPr lang="en-US" sz="2200" dirty="0">
              <a:solidFill>
                <a:schemeClr val="bg1"/>
              </a:solidFill>
            </a:endParaRPr>
          </a:p>
          <a:p>
            <a:pPr>
              <a:lnSpc>
                <a:spcPts val="2340"/>
              </a:lnSpc>
            </a:pPr>
            <a:endParaRPr lang="en-IE" sz="2200" dirty="0">
              <a:solidFill>
                <a:schemeClr val="bg1"/>
              </a:solidFill>
            </a:endParaRPr>
          </a:p>
        </p:txBody>
      </p:sp>
      <p:sp>
        <p:nvSpPr>
          <p:cNvPr id="16" name="Graphic 4">
            <a:extLst>
              <a:ext uri="{FF2B5EF4-FFF2-40B4-BE49-F238E27FC236}">
                <a16:creationId xmlns:a16="http://schemas.microsoft.com/office/drawing/2014/main" id="{487F01E0-D016-1C4D-0F67-D9114DAAD54A}"/>
              </a:ext>
            </a:extLst>
          </p:cNvPr>
          <p:cNvSpPr/>
          <p:nvPr/>
        </p:nvSpPr>
        <p:spPr>
          <a:xfrm rot="5400000">
            <a:off x="1681148" y="94259"/>
            <a:ext cx="108000" cy="2473300"/>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gradFill>
            <a:gsLst>
              <a:gs pos="0">
                <a:srgbClr val="E8068C"/>
              </a:gs>
              <a:gs pos="100000">
                <a:srgbClr val="22BDBF"/>
              </a:gs>
              <a:gs pos="45000">
                <a:srgbClr val="3C3795"/>
              </a:gs>
            </a:gsLst>
            <a:lin ang="5400000" scaled="0"/>
          </a:gradFill>
          <a:ln w="2370" cap="flat">
            <a:noFill/>
            <a:prstDash val="solid"/>
            <a:miter/>
          </a:ln>
        </p:spPr>
        <p:txBody>
          <a:bodyPr rtlCol="0" anchor="ctr"/>
          <a:lstStyle/>
          <a:p>
            <a:endParaRPr lang="en-US"/>
          </a:p>
        </p:txBody>
      </p:sp>
      <p:sp>
        <p:nvSpPr>
          <p:cNvPr id="12" name="Text 1">
            <a:extLst>
              <a:ext uri="{FF2B5EF4-FFF2-40B4-BE49-F238E27FC236}">
                <a16:creationId xmlns:a16="http://schemas.microsoft.com/office/drawing/2014/main" id="{BDB9D378-8CAC-D116-1D8C-B8F6586DB2BD}"/>
              </a:ext>
            </a:extLst>
          </p:cNvPr>
          <p:cNvSpPr/>
          <p:nvPr/>
        </p:nvSpPr>
        <p:spPr>
          <a:xfrm>
            <a:off x="693420" y="256032"/>
            <a:ext cx="3474720" cy="146304"/>
          </a:xfrm>
          <a:prstGeom prst="rect">
            <a:avLst/>
          </a:prstGeom>
          <a:noFill/>
          <a:ln/>
        </p:spPr>
        <p:txBody>
          <a:bodyPr wrap="square" lIns="0" tIns="0" rIns="0" bIns="0" rtlCol="0" anchor="ctr"/>
          <a:lstStyle/>
          <a:p>
            <a:r>
              <a:rPr lang="en-US" sz="1151" b="1" dirty="0">
                <a:solidFill>
                  <a:srgbClr val="10153D"/>
                </a:solidFill>
                <a:latin typeface="Calibri" panose="020F0502020204030204" pitchFamily="34" charset="0"/>
                <a:ea typeface="Calibri" panose="020F0502020204030204" pitchFamily="34" charset="0"/>
                <a:cs typeface="Calibri" panose="020F0502020204030204" pitchFamily="34" charset="0"/>
              </a:rPr>
              <a:t>B-A · Second-level card</a:t>
            </a:r>
            <a:endParaRPr lang="en-US" sz="1151" dirty="0">
              <a:solidFill>
                <a:srgbClr val="10153D"/>
              </a:solidFill>
            </a:endParaRPr>
          </a:p>
        </p:txBody>
      </p:sp>
    </p:spTree>
    <p:extLst>
      <p:ext uri="{BB962C8B-B14F-4D97-AF65-F5344CB8AC3E}">
        <p14:creationId xmlns:p14="http://schemas.microsoft.com/office/powerpoint/2010/main" val="41206030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1B2925-3139-2ABB-EA01-8725B8960D8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474A2F6A-7B9D-53C6-054F-46A1BF200A6E}"/>
              </a:ext>
            </a:extLst>
          </p:cNvPr>
          <p:cNvSpPr/>
          <p:nvPr/>
        </p:nvSpPr>
        <p:spPr>
          <a:xfrm flipH="1" flipV="1">
            <a:off x="3924000" y="-11"/>
            <a:ext cx="8267994" cy="6858001"/>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7" name="Text Placeholder 11">
            <a:extLst>
              <a:ext uri="{FF2B5EF4-FFF2-40B4-BE49-F238E27FC236}">
                <a16:creationId xmlns:a16="http://schemas.microsoft.com/office/drawing/2014/main" id="{D5D7EB18-BB5A-577B-41A3-34075168DC60}"/>
              </a:ext>
            </a:extLst>
          </p:cNvPr>
          <p:cNvSpPr txBox="1">
            <a:spLocks/>
          </p:cNvSpPr>
          <p:nvPr/>
        </p:nvSpPr>
        <p:spPr>
          <a:xfrm>
            <a:off x="579276" y="507221"/>
            <a:ext cx="2446729"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Editing the Draft</a:t>
            </a:r>
          </a:p>
          <a:p>
            <a:pPr marL="0" indent="0">
              <a:buNone/>
            </a:pPr>
            <a:endParaRPr lang="en-US" sz="3600" b="1" dirty="0">
              <a:solidFill>
                <a:srgbClr val="22BDBF"/>
              </a:solidFill>
              <a:cs typeface="Times New Roman" panose="02020603050405020304" pitchFamily="18" charset="0"/>
            </a:endParaRPr>
          </a:p>
        </p:txBody>
      </p:sp>
      <p:sp>
        <p:nvSpPr>
          <p:cNvPr id="12" name="Graphic 7">
            <a:extLst>
              <a:ext uri="{FF2B5EF4-FFF2-40B4-BE49-F238E27FC236}">
                <a16:creationId xmlns:a16="http://schemas.microsoft.com/office/drawing/2014/main" id="{C2ADE33F-64BD-F75C-E0F8-FA42789A61E4}"/>
              </a:ext>
            </a:extLst>
          </p:cNvPr>
          <p:cNvSpPr/>
          <p:nvPr/>
        </p:nvSpPr>
        <p:spPr>
          <a:xfrm>
            <a:off x="8638331" y="-449678"/>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836A2DA3-8763-963C-48B7-B85F7CD0D605}"/>
              </a:ext>
            </a:extLst>
          </p:cNvPr>
          <p:cNvSpPr/>
          <p:nvPr/>
        </p:nvSpPr>
        <p:spPr>
          <a:xfrm>
            <a:off x="0" y="1747484"/>
            <a:ext cx="432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noFill/>
            <a:prstDash val="solid"/>
            <a:miter/>
          </a:ln>
        </p:spPr>
        <p:txBody>
          <a:bodyPr rtlCol="0" anchor="ctr"/>
          <a:lstStyle/>
          <a:p>
            <a:endParaRPr lang="en-US"/>
          </a:p>
        </p:txBody>
      </p:sp>
      <p:sp>
        <p:nvSpPr>
          <p:cNvPr id="4" name="pole tekstowe 21">
            <a:extLst>
              <a:ext uri="{FF2B5EF4-FFF2-40B4-BE49-F238E27FC236}">
                <a16:creationId xmlns:a16="http://schemas.microsoft.com/office/drawing/2014/main" id="{E9A0B02F-1355-F510-6CD7-894B40585EA4}"/>
              </a:ext>
            </a:extLst>
          </p:cNvPr>
          <p:cNvSpPr txBox="1"/>
          <p:nvPr/>
        </p:nvSpPr>
        <p:spPr>
          <a:xfrm>
            <a:off x="4526561" y="2527736"/>
            <a:ext cx="6337599" cy="3600986"/>
          </a:xfrm>
          <a:prstGeom prst="rect">
            <a:avLst/>
          </a:prstGeom>
          <a:noFill/>
        </p:spPr>
        <p:txBody>
          <a:bodyPr wrap="square" rtlCol="0">
            <a:spAutoFit/>
          </a:bodyPr>
          <a:lstStyle/>
          <a:p>
            <a:r>
              <a:rPr lang="en-US" sz="2600" b="1" dirty="0">
                <a:solidFill>
                  <a:schemeClr val="bg1"/>
                </a:solidFill>
                <a:latin typeface="Calibri" panose="020F0502020204030204" pitchFamily="34" charset="0"/>
                <a:cs typeface="Calibri" panose="020F0502020204030204" pitchFamily="34" charset="0"/>
              </a:rPr>
              <a:t>Scenario </a:t>
            </a:r>
          </a:p>
          <a:p>
            <a:endParaRPr lang="en-US" sz="2600" b="1" dirty="0">
              <a:solidFill>
                <a:schemeClr val="bg1"/>
              </a:solidFill>
              <a:latin typeface="Calibri" panose="020F0502020204030204" pitchFamily="34" charset="0"/>
              <a:cs typeface="Calibri" panose="020F0502020204030204" pitchFamily="34" charset="0"/>
            </a:endParaRPr>
          </a:p>
          <a:p>
            <a:r>
              <a:rPr lang="en-US" sz="2200" dirty="0">
                <a:solidFill>
                  <a:schemeClr val="bg1"/>
                </a:solidFill>
                <a:latin typeface="Calibri" panose="020F0502020204030204" pitchFamily="34" charset="0"/>
                <a:cs typeface="Calibri" panose="020F0502020204030204" pitchFamily="34" charset="0"/>
              </a:rPr>
              <a:t>You use AI to draft, then you start editing. The AI draft includes a phrase that sounds like it is blaming the upset person (“if you took it the wrong way…”). It also includes a promise (“we will never do this again”) that you cannot guarantee.</a:t>
            </a:r>
          </a:p>
          <a:p>
            <a:endParaRPr lang="en-US" sz="2200" dirty="0">
              <a:solidFill>
                <a:schemeClr val="bg1"/>
              </a:solidFill>
              <a:latin typeface="Calibri" panose="020F0502020204030204" pitchFamily="34" charset="0"/>
              <a:cs typeface="Calibri" panose="020F0502020204030204" pitchFamily="34" charset="0"/>
            </a:endParaRPr>
          </a:p>
          <a:p>
            <a:pPr marL="457200" indent="-457200">
              <a:buFont typeface="Arial" panose="020B0604020202020204" pitchFamily="34" charset="0"/>
              <a:buChar char="•"/>
            </a:pPr>
            <a:endParaRPr lang="en-US" sz="2200" dirty="0">
              <a:solidFill>
                <a:schemeClr val="bg1"/>
              </a:solidFill>
              <a:latin typeface="Calibri" panose="020F0502020204030204" pitchFamily="34" charset="0"/>
              <a:cs typeface="Calibri" panose="020F0502020204030204" pitchFamily="34" charset="0"/>
            </a:endParaRPr>
          </a:p>
          <a:p>
            <a:endParaRPr lang="en-US" sz="2200" dirty="0">
              <a:solidFill>
                <a:schemeClr val="bg1"/>
              </a:solidFill>
              <a:latin typeface="Calibri" panose="020F0502020204030204" pitchFamily="34" charset="0"/>
              <a:cs typeface="Calibri" panose="020F0502020204030204" pitchFamily="34" charset="0"/>
            </a:endParaRPr>
          </a:p>
        </p:txBody>
      </p:sp>
      <p:sp>
        <p:nvSpPr>
          <p:cNvPr id="3" name="Text 1">
            <a:extLst>
              <a:ext uri="{FF2B5EF4-FFF2-40B4-BE49-F238E27FC236}">
                <a16:creationId xmlns:a16="http://schemas.microsoft.com/office/drawing/2014/main" id="{9757B7B5-6BE9-5F85-0AC7-42E5813374C5}"/>
              </a:ext>
            </a:extLst>
          </p:cNvPr>
          <p:cNvSpPr/>
          <p:nvPr/>
        </p:nvSpPr>
        <p:spPr>
          <a:xfrm>
            <a:off x="693420" y="256032"/>
            <a:ext cx="3474720" cy="146304"/>
          </a:xfrm>
          <a:prstGeom prst="rect">
            <a:avLst/>
          </a:prstGeom>
          <a:noFill/>
          <a:ln/>
        </p:spPr>
        <p:txBody>
          <a:bodyPr wrap="square" lIns="0" tIns="0" rIns="0" bIns="0" rtlCol="0" anchor="ctr"/>
          <a:lstStyle/>
          <a:p>
            <a:r>
              <a:rPr lang="en-US" sz="1151" b="1" dirty="0">
                <a:solidFill>
                  <a:srgbClr val="10153D"/>
                </a:solidFill>
                <a:latin typeface="Calibri" panose="020F0502020204030204" pitchFamily="34" charset="0"/>
                <a:ea typeface="Calibri" panose="020F0502020204030204" pitchFamily="34" charset="0"/>
                <a:cs typeface="Calibri" panose="020F0502020204030204" pitchFamily="34" charset="0"/>
              </a:rPr>
              <a:t>B-B · Second-level card</a:t>
            </a:r>
            <a:endParaRPr lang="en-US" sz="1151" dirty="0">
              <a:solidFill>
                <a:srgbClr val="10153D"/>
              </a:solidFill>
            </a:endParaRPr>
          </a:p>
        </p:txBody>
      </p:sp>
    </p:spTree>
    <p:extLst>
      <p:ext uri="{BB962C8B-B14F-4D97-AF65-F5344CB8AC3E}">
        <p14:creationId xmlns:p14="http://schemas.microsoft.com/office/powerpoint/2010/main" val="174314243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45E219-089F-E1C8-F2F8-A38BCABFFB5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723D495-6F6D-7611-68E4-716A676A2C44}"/>
              </a:ext>
            </a:extLst>
          </p:cNvPr>
          <p:cNvSpPr/>
          <p:nvPr/>
        </p:nvSpPr>
        <p:spPr>
          <a:xfrm flipH="1" flipV="1">
            <a:off x="0" y="1342824"/>
            <a:ext cx="12185500" cy="3470475"/>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7" name="Text Placeholder 11">
            <a:extLst>
              <a:ext uri="{FF2B5EF4-FFF2-40B4-BE49-F238E27FC236}">
                <a16:creationId xmlns:a16="http://schemas.microsoft.com/office/drawing/2014/main" id="{5D6E8551-6177-2569-7612-C65D4209372D}"/>
              </a:ext>
            </a:extLst>
          </p:cNvPr>
          <p:cNvSpPr txBox="1">
            <a:spLocks/>
          </p:cNvSpPr>
          <p:nvPr/>
        </p:nvSpPr>
        <p:spPr>
          <a:xfrm>
            <a:off x="579276" y="507221"/>
            <a:ext cx="9644224"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Editing the Draft</a:t>
            </a:r>
          </a:p>
          <a:p>
            <a:pPr marL="0" indent="0">
              <a:buNone/>
            </a:pPr>
            <a:endParaRPr lang="en-US" sz="3600" b="1" dirty="0">
              <a:solidFill>
                <a:srgbClr val="22BDBF"/>
              </a:solidFill>
              <a:cs typeface="Times New Roman" panose="02020603050405020304" pitchFamily="18" charset="0"/>
            </a:endParaRPr>
          </a:p>
        </p:txBody>
      </p:sp>
      <p:sp>
        <p:nvSpPr>
          <p:cNvPr id="8" name="TextBox 6">
            <a:extLst>
              <a:ext uri="{FF2B5EF4-FFF2-40B4-BE49-F238E27FC236}">
                <a16:creationId xmlns:a16="http://schemas.microsoft.com/office/drawing/2014/main" id="{9C128ED3-5960-8DE0-0E61-2506F5817FA5}"/>
              </a:ext>
            </a:extLst>
          </p:cNvPr>
          <p:cNvSpPr txBox="1"/>
          <p:nvPr/>
        </p:nvSpPr>
        <p:spPr>
          <a:xfrm>
            <a:off x="579276" y="1999459"/>
            <a:ext cx="4641652" cy="1107996"/>
          </a:xfrm>
          <a:prstGeom prst="rect">
            <a:avLst/>
          </a:prstGeom>
          <a:noFill/>
        </p:spPr>
        <p:txBody>
          <a:bodyPr wrap="square" lIns="91440" tIns="45720" rIns="91440" bIns="45720" rtlCol="0" anchor="t">
            <a:spAutoFit/>
          </a:bodyPr>
          <a:lstStyle/>
          <a:p>
            <a:r>
              <a:rPr lang="en-US" sz="2200" spc="56" dirty="0">
                <a:solidFill>
                  <a:schemeClr val="bg1"/>
                </a:solidFill>
                <a:latin typeface="Calibri" panose="020F0502020204030204" pitchFamily="34" charset="0"/>
                <a:ea typeface="Calibri (MS)"/>
                <a:cs typeface="Calibri" panose="020F0502020204030204" pitchFamily="34" charset="0"/>
                <a:sym typeface="Calibri (MS)"/>
              </a:rPr>
              <a:t>Choose a path. Each button links to the next scenario or outcome card.</a:t>
            </a:r>
          </a:p>
          <a:p>
            <a:endParaRPr lang="en-US" sz="2200" spc="56" dirty="0">
              <a:solidFill>
                <a:schemeClr val="bg1"/>
              </a:solidFill>
              <a:latin typeface="Calibri" panose="020F0502020204030204" pitchFamily="34" charset="0"/>
              <a:ea typeface="Calibri (MS)"/>
              <a:cs typeface="Calibri" panose="020F0502020204030204" pitchFamily="34" charset="0"/>
              <a:sym typeface="Calibri (MS)"/>
            </a:endParaRPr>
          </a:p>
        </p:txBody>
      </p:sp>
      <p:sp>
        <p:nvSpPr>
          <p:cNvPr id="10" name="Graphic 7">
            <a:extLst>
              <a:ext uri="{FF2B5EF4-FFF2-40B4-BE49-F238E27FC236}">
                <a16:creationId xmlns:a16="http://schemas.microsoft.com/office/drawing/2014/main" id="{AE71CF7C-569D-072B-A939-FE557CC04013}"/>
              </a:ext>
            </a:extLst>
          </p:cNvPr>
          <p:cNvSpPr/>
          <p:nvPr/>
        </p:nvSpPr>
        <p:spPr>
          <a:xfrm>
            <a:off x="9227596" y="1195948"/>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42B1AF18-A3EC-4B53-6369-1F117682DC32}"/>
              </a:ext>
            </a:extLst>
          </p:cNvPr>
          <p:cNvSpPr/>
          <p:nvPr/>
        </p:nvSpPr>
        <p:spPr>
          <a:xfrm rot="12319873" flipH="1">
            <a:off x="4047105" y="604827"/>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22BDBF"/>
          </a:solidFill>
          <a:ln w="5398" cap="flat">
            <a:noFill/>
            <a:prstDash val="solid"/>
            <a:miter/>
          </a:ln>
        </p:spPr>
        <p:txBody>
          <a:bodyPr rtlCol="0" anchor="ctr"/>
          <a:lstStyle/>
          <a:p>
            <a:endParaRPr lang="en-US"/>
          </a:p>
        </p:txBody>
      </p:sp>
      <p:sp>
        <p:nvSpPr>
          <p:cNvPr id="5" name="Text 11">
            <a:hlinkClick r:id="rId2" action="ppaction://hlinksldjump"/>
            <a:extLst>
              <a:ext uri="{FF2B5EF4-FFF2-40B4-BE49-F238E27FC236}">
                <a16:creationId xmlns:a16="http://schemas.microsoft.com/office/drawing/2014/main" id="{8591E331-5D1F-8982-5A5C-DFAE6D89C28F}"/>
              </a:ext>
            </a:extLst>
          </p:cNvPr>
          <p:cNvSpPr/>
          <p:nvPr/>
        </p:nvSpPr>
        <p:spPr>
          <a:xfrm>
            <a:off x="502920" y="4202283"/>
            <a:ext cx="3566160" cy="1830217"/>
          </a:xfrm>
          <a:prstGeom prst="rect">
            <a:avLst/>
          </a:prstGeom>
          <a:solidFill>
            <a:srgbClr val="E8068C"/>
          </a:solidFill>
          <a:ln>
            <a:noFill/>
          </a:ln>
          <a:effectLst>
            <a:outerShdw blurRad="17780" dist="12700" dir="2700000" algn="bl" rotWithShape="0">
              <a:srgbClr val="000000">
                <a:alpha val="22000"/>
              </a:srgbClr>
            </a:outerShdw>
          </a:effectLst>
        </p:spPr>
        <p:txBody>
          <a:bodyPr wrap="square" lIns="2287" tIns="2287" rIns="2287" bIns="2287" rtlCol="0" anchor="t"/>
          <a:lstStyle/>
          <a:p>
            <a:pPr algn="ctr"/>
            <a:endParaRPr lang="en-US" sz="12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algn="ct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hlinkClick r:id="rId3" action="ppaction://hlinksldjump">
                  <a:extLst>
                    <a:ext uri="{A12FA001-AC4F-418D-AE19-62706E023703}">
                      <ahyp:hlinkClr xmlns:ahyp="http://schemas.microsoft.com/office/drawing/2018/hyperlinkcolor" val="tx"/>
                    </a:ext>
                  </a:extLst>
                </a:hlinkClick>
              </a:rPr>
              <a:t>Choice B1</a:t>
            </a:r>
            <a:endPar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algn="ctr"/>
            <a:endParaRPr lang="en-US" sz="800" dirty="0">
              <a:solidFill>
                <a:schemeClr val="bg1"/>
              </a:solidFill>
              <a:latin typeface="Calibri" panose="020F0502020204030204" pitchFamily="34" charset="0"/>
              <a:cs typeface="Calibri" panose="020F0502020204030204" pitchFamily="34" charset="0"/>
            </a:endParaRPr>
          </a:p>
          <a:p>
            <a:pPr algn="ctr"/>
            <a:r>
              <a:rPr lang="en-US" sz="1651" b="1" dirty="0">
                <a:solidFill>
                  <a:schemeClr val="bg1"/>
                </a:solidFill>
                <a:latin typeface="Calibri" panose="020F0502020204030204" pitchFamily="34" charset="0"/>
                <a:ea typeface="Calibri" panose="020F0502020204030204" pitchFamily="34" charset="0"/>
                <a:cs typeface="Calibri" panose="020F0502020204030204" pitchFamily="34" charset="0"/>
              </a:rPr>
              <a:t>Keep the phrase and promise </a:t>
            </a:r>
          </a:p>
          <a:p>
            <a:pPr algn="ctr"/>
            <a:r>
              <a:rPr lang="en-US" sz="1651" b="1" dirty="0">
                <a:solidFill>
                  <a:schemeClr val="bg1"/>
                </a:solidFill>
                <a:latin typeface="Calibri" panose="020F0502020204030204" pitchFamily="34" charset="0"/>
                <a:ea typeface="Calibri" panose="020F0502020204030204" pitchFamily="34" charset="0"/>
                <a:cs typeface="Calibri" panose="020F0502020204030204" pitchFamily="34" charset="0"/>
              </a:rPr>
              <a:t>because it sounds professional.</a:t>
            </a:r>
          </a:p>
          <a:p>
            <a:pPr algn="ctr"/>
            <a:endParaRPr lang="en-US" sz="1651"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algn="ctr"/>
            <a:endParaRPr lang="en-US" sz="1651" dirty="0">
              <a:solidFill>
                <a:schemeClr val="bg1"/>
              </a:solidFill>
              <a:latin typeface="Calibri" panose="020F0502020204030204" pitchFamily="34" charset="0"/>
              <a:cs typeface="Calibri" panose="020F0502020204030204" pitchFamily="34" charset="0"/>
            </a:endParaRPr>
          </a:p>
        </p:txBody>
      </p:sp>
      <p:sp>
        <p:nvSpPr>
          <p:cNvPr id="6" name="Text 12">
            <a:hlinkClick r:id="rId4" action="ppaction://hlinksldjump"/>
            <a:extLst>
              <a:ext uri="{FF2B5EF4-FFF2-40B4-BE49-F238E27FC236}">
                <a16:creationId xmlns:a16="http://schemas.microsoft.com/office/drawing/2014/main" id="{50D3D1ED-6D16-3369-AC5D-CED0222100BE}"/>
              </a:ext>
            </a:extLst>
          </p:cNvPr>
          <p:cNvSpPr/>
          <p:nvPr/>
        </p:nvSpPr>
        <p:spPr>
          <a:xfrm>
            <a:off x="4361688" y="4202283"/>
            <a:ext cx="3566160" cy="1830217"/>
          </a:xfrm>
          <a:prstGeom prst="rect">
            <a:avLst/>
          </a:prstGeom>
          <a:solidFill>
            <a:srgbClr val="713293"/>
          </a:solidFill>
          <a:ln>
            <a:noFill/>
          </a:ln>
          <a:effectLst>
            <a:outerShdw blurRad="17780" dist="12700" dir="2700000" algn="bl" rotWithShape="0">
              <a:srgbClr val="000000">
                <a:alpha val="22000"/>
              </a:srgbClr>
            </a:outerShdw>
          </a:effectLst>
        </p:spPr>
        <p:txBody>
          <a:bodyPr wrap="square" lIns="2287" tIns="2287" rIns="2287" bIns="2287" rtlCol="0" anchor="t"/>
          <a:lstStyle/>
          <a:p>
            <a:pPr algn="ctr"/>
            <a:endParaRPr lang="en-US" sz="12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algn="ct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hlinkClick r:id="rId5" action="ppaction://hlinksldjump">
                  <a:extLst>
                    <a:ext uri="{A12FA001-AC4F-418D-AE19-62706E023703}">
                      <ahyp:hlinkClr xmlns:ahyp="http://schemas.microsoft.com/office/drawing/2018/hyperlinkcolor" val="tx"/>
                    </a:ext>
                  </a:extLst>
                </a:hlinkClick>
              </a:rPr>
              <a:t>Choice B2</a:t>
            </a:r>
            <a:endPar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algn="ctr"/>
            <a:endParaRPr lang="en-US" sz="800" dirty="0">
              <a:solidFill>
                <a:schemeClr val="bg1"/>
              </a:solidFill>
              <a:latin typeface="Calibri" panose="020F0502020204030204" pitchFamily="34" charset="0"/>
              <a:cs typeface="Calibri" panose="020F0502020204030204" pitchFamily="34" charset="0"/>
            </a:endParaRPr>
          </a:p>
          <a:p>
            <a:pPr algn="ctr"/>
            <a:r>
              <a:rPr lang="en-US" sz="1651" b="1" dirty="0">
                <a:solidFill>
                  <a:schemeClr val="bg1"/>
                </a:solidFill>
                <a:latin typeface="Calibri" panose="020F0502020204030204" pitchFamily="34" charset="0"/>
                <a:ea typeface="Calibri" panose="020F0502020204030204" pitchFamily="34" charset="0"/>
                <a:cs typeface="Calibri" panose="020F0502020204030204" pitchFamily="34" charset="0"/>
              </a:rPr>
              <a:t>Rewrite the message to focus </a:t>
            </a:r>
          </a:p>
          <a:p>
            <a:pPr algn="ctr"/>
            <a:r>
              <a:rPr lang="en-US" sz="1651" b="1" dirty="0">
                <a:solidFill>
                  <a:schemeClr val="bg1"/>
                </a:solidFill>
                <a:latin typeface="Calibri" panose="020F0502020204030204" pitchFamily="34" charset="0"/>
                <a:ea typeface="Calibri" panose="020F0502020204030204" pitchFamily="34" charset="0"/>
                <a:cs typeface="Calibri" panose="020F0502020204030204" pitchFamily="34" charset="0"/>
              </a:rPr>
              <a:t>on impact and remove </a:t>
            </a:r>
          </a:p>
          <a:p>
            <a:pPr algn="ctr"/>
            <a:r>
              <a:rPr lang="en-US" sz="1651" b="1" dirty="0">
                <a:solidFill>
                  <a:schemeClr val="bg1"/>
                </a:solidFill>
                <a:latin typeface="Calibri" panose="020F0502020204030204" pitchFamily="34" charset="0"/>
                <a:ea typeface="Calibri" panose="020F0502020204030204" pitchFamily="34" charset="0"/>
                <a:cs typeface="Calibri" panose="020F0502020204030204" pitchFamily="34" charset="0"/>
              </a:rPr>
              <a:t>promises you cannot keep.</a:t>
            </a:r>
          </a:p>
          <a:p>
            <a:pPr algn="ctr"/>
            <a:endParaRPr lang="en-US" sz="1651"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algn="ctr"/>
            <a:endParaRPr lang="en-US" sz="1651" dirty="0">
              <a:solidFill>
                <a:schemeClr val="bg1"/>
              </a:solidFill>
              <a:latin typeface="Calibri" panose="020F0502020204030204" pitchFamily="34" charset="0"/>
              <a:cs typeface="Calibri" panose="020F0502020204030204" pitchFamily="34" charset="0"/>
            </a:endParaRPr>
          </a:p>
        </p:txBody>
      </p:sp>
      <p:sp>
        <p:nvSpPr>
          <p:cNvPr id="11" name="Text 13">
            <a:hlinkClick r:id="rId6" action="ppaction://hlinksldjump"/>
            <a:extLst>
              <a:ext uri="{FF2B5EF4-FFF2-40B4-BE49-F238E27FC236}">
                <a16:creationId xmlns:a16="http://schemas.microsoft.com/office/drawing/2014/main" id="{8A3C0160-FBA8-D470-F1D7-8659C372D96E}"/>
              </a:ext>
            </a:extLst>
          </p:cNvPr>
          <p:cNvSpPr/>
          <p:nvPr/>
        </p:nvSpPr>
        <p:spPr>
          <a:xfrm>
            <a:off x="8220456" y="4202283"/>
            <a:ext cx="3566160" cy="1830217"/>
          </a:xfrm>
          <a:prstGeom prst="rect">
            <a:avLst/>
          </a:prstGeom>
          <a:solidFill>
            <a:srgbClr val="22BDBF"/>
          </a:solidFill>
          <a:ln>
            <a:noFill/>
          </a:ln>
          <a:effectLst>
            <a:outerShdw blurRad="17780" dist="12700" dir="2700000" algn="bl" rotWithShape="0">
              <a:srgbClr val="000000">
                <a:alpha val="22000"/>
              </a:srgbClr>
            </a:outerShdw>
          </a:effectLst>
        </p:spPr>
        <p:txBody>
          <a:bodyPr wrap="square" lIns="2287" tIns="2287" rIns="2287" bIns="2287" rtlCol="0" anchor="t"/>
          <a:lstStyle/>
          <a:p>
            <a:pPr algn="ctr"/>
            <a:endParaRPr lang="en-US" sz="12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algn="ct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hlinkClick r:id="rId7" action="ppaction://hlinksldjump">
                  <a:extLst>
                    <a:ext uri="{A12FA001-AC4F-418D-AE19-62706E023703}">
                      <ahyp:hlinkClr xmlns:ahyp="http://schemas.microsoft.com/office/drawing/2018/hyperlinkcolor" val="tx"/>
                    </a:ext>
                  </a:extLst>
                </a:hlinkClick>
              </a:rPr>
              <a:t>Choice B3</a:t>
            </a:r>
            <a:endPar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algn="ctr"/>
            <a:endParaRPr lang="en-US" sz="800" dirty="0">
              <a:solidFill>
                <a:schemeClr val="bg1"/>
              </a:solidFill>
              <a:latin typeface="Calibri" panose="020F0502020204030204" pitchFamily="34" charset="0"/>
              <a:cs typeface="Calibri" panose="020F0502020204030204" pitchFamily="34" charset="0"/>
            </a:endParaRPr>
          </a:p>
          <a:p>
            <a:pPr algn="ctr"/>
            <a:r>
              <a:rPr lang="en-US" sz="1651" b="1" dirty="0">
                <a:solidFill>
                  <a:schemeClr val="bg1"/>
                </a:solidFill>
                <a:latin typeface="Calibri" panose="020F0502020204030204" pitchFamily="34" charset="0"/>
                <a:ea typeface="Calibri" panose="020F0502020204030204" pitchFamily="34" charset="0"/>
                <a:cs typeface="Calibri" panose="020F0502020204030204" pitchFamily="34" charset="0"/>
              </a:rPr>
              <a:t>Share the draft with the </a:t>
            </a:r>
          </a:p>
          <a:p>
            <a:pPr algn="ctr"/>
            <a:r>
              <a:rPr lang="en-US" sz="1651" b="1" dirty="0">
                <a:solidFill>
                  <a:schemeClr val="bg1"/>
                </a:solidFill>
                <a:latin typeface="Calibri" panose="020F0502020204030204" pitchFamily="34" charset="0"/>
                <a:ea typeface="Calibri" panose="020F0502020204030204" pitchFamily="34" charset="0"/>
                <a:cs typeface="Calibri" panose="020F0502020204030204" pitchFamily="34" charset="0"/>
              </a:rPr>
              <a:t>whole chat first and ask </a:t>
            </a:r>
          </a:p>
          <a:p>
            <a:pPr algn="ctr"/>
            <a:r>
              <a:rPr lang="en-US" sz="1651" b="1" dirty="0">
                <a:solidFill>
                  <a:schemeClr val="bg1"/>
                </a:solidFill>
                <a:latin typeface="Calibri" panose="020F0502020204030204" pitchFamily="34" charset="0"/>
                <a:ea typeface="Calibri" panose="020F0502020204030204" pitchFamily="34" charset="0"/>
                <a:cs typeface="Calibri" panose="020F0502020204030204" pitchFamily="34" charset="0"/>
              </a:rPr>
              <a:t>people to vote on it.</a:t>
            </a:r>
          </a:p>
          <a:p>
            <a:pPr algn="ctr"/>
            <a:endParaRPr lang="en-US" sz="1651"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algn="ctr"/>
            <a:endParaRPr lang="en-US" sz="1651" dirty="0">
              <a:solidFill>
                <a:schemeClr val="bg1"/>
              </a:solidFill>
              <a:latin typeface="Calibri" panose="020F0502020204030204" pitchFamily="34" charset="0"/>
              <a:cs typeface="Calibri" panose="020F0502020204030204" pitchFamily="34" charset="0"/>
            </a:endParaRPr>
          </a:p>
        </p:txBody>
      </p:sp>
      <p:sp>
        <p:nvSpPr>
          <p:cNvPr id="13" name="TextBox 12">
            <a:extLst>
              <a:ext uri="{FF2B5EF4-FFF2-40B4-BE49-F238E27FC236}">
                <a16:creationId xmlns:a16="http://schemas.microsoft.com/office/drawing/2014/main" id="{964766EE-1341-B0AC-6298-6AAE9397277B}"/>
              </a:ext>
            </a:extLst>
          </p:cNvPr>
          <p:cNvSpPr txBox="1"/>
          <p:nvPr/>
        </p:nvSpPr>
        <p:spPr>
          <a:xfrm>
            <a:off x="6312916" y="1999459"/>
            <a:ext cx="5473700" cy="2280817"/>
          </a:xfrm>
          <a:prstGeom prst="rect">
            <a:avLst/>
          </a:prstGeom>
          <a:noFill/>
        </p:spPr>
        <p:txBody>
          <a:bodyPr wrap="square" rtlCol="0">
            <a:spAutoFit/>
          </a:bodyPr>
          <a:lstStyle/>
          <a:p>
            <a:pPr>
              <a:lnSpc>
                <a:spcPts val="2340"/>
              </a:lnSpc>
            </a:pPr>
            <a:r>
              <a:rPr lang="en-US" sz="2200" b="1" dirty="0">
                <a:solidFill>
                  <a:schemeClr val="bg1"/>
                </a:solidFill>
              </a:rPr>
              <a:t>Decision prompts</a:t>
            </a:r>
          </a:p>
          <a:p>
            <a:endParaRPr lang="en-US" sz="800" dirty="0">
              <a:solidFill>
                <a:schemeClr val="bg1"/>
              </a:solidFill>
            </a:endParaRPr>
          </a:p>
          <a:p>
            <a:pPr marL="342900" indent="-342900">
              <a:lnSpc>
                <a:spcPts val="2340"/>
              </a:lnSpc>
              <a:buFont typeface="Arial" panose="020B0604020202020204" pitchFamily="34" charset="0"/>
              <a:buChar char="•"/>
            </a:pPr>
            <a:r>
              <a:rPr lang="en-US" sz="2200" dirty="0">
                <a:solidFill>
                  <a:schemeClr val="bg1"/>
                </a:solidFill>
              </a:rPr>
              <a:t>Check tone for blame</a:t>
            </a:r>
          </a:p>
          <a:p>
            <a:pPr marL="342900" indent="-342900">
              <a:lnSpc>
                <a:spcPts val="2340"/>
              </a:lnSpc>
              <a:buFont typeface="Arial" panose="020B0604020202020204" pitchFamily="34" charset="0"/>
              <a:buChar char="•"/>
            </a:pPr>
            <a:r>
              <a:rPr lang="en-US" sz="2200" dirty="0">
                <a:solidFill>
                  <a:schemeClr val="bg1"/>
                </a:solidFill>
              </a:rPr>
              <a:t>Do not promise what you cannot keep</a:t>
            </a:r>
          </a:p>
          <a:p>
            <a:pPr marL="342900" indent="-342900">
              <a:lnSpc>
                <a:spcPts val="2340"/>
              </a:lnSpc>
              <a:buFont typeface="Arial" panose="020B0604020202020204" pitchFamily="34" charset="0"/>
              <a:buChar char="•"/>
            </a:pPr>
            <a:r>
              <a:rPr lang="en-US" sz="2200" dirty="0">
                <a:solidFill>
                  <a:schemeClr val="bg1"/>
                </a:solidFill>
              </a:rPr>
              <a:t>Choose a calmer process</a:t>
            </a:r>
          </a:p>
          <a:p>
            <a:pPr marL="342900" indent="-342900">
              <a:lnSpc>
                <a:spcPts val="2340"/>
              </a:lnSpc>
              <a:buFont typeface="Arial" panose="020B0604020202020204" pitchFamily="34" charset="0"/>
              <a:buChar char="•"/>
            </a:pPr>
            <a:endParaRPr lang="en-US" sz="2200" dirty="0">
              <a:solidFill>
                <a:schemeClr val="bg1"/>
              </a:solidFill>
            </a:endParaRPr>
          </a:p>
          <a:p>
            <a:pPr marL="342900" indent="-342900">
              <a:lnSpc>
                <a:spcPts val="2340"/>
              </a:lnSpc>
              <a:buFont typeface="Arial" panose="020B0604020202020204" pitchFamily="34" charset="0"/>
              <a:buChar char="•"/>
            </a:pPr>
            <a:endParaRPr lang="en-US" sz="2200" dirty="0">
              <a:solidFill>
                <a:schemeClr val="bg1"/>
              </a:solidFill>
            </a:endParaRPr>
          </a:p>
          <a:p>
            <a:pPr>
              <a:lnSpc>
                <a:spcPts val="2340"/>
              </a:lnSpc>
            </a:pPr>
            <a:endParaRPr lang="en-IE" sz="2200" dirty="0">
              <a:solidFill>
                <a:schemeClr val="bg1"/>
              </a:solidFill>
            </a:endParaRPr>
          </a:p>
        </p:txBody>
      </p:sp>
      <p:sp>
        <p:nvSpPr>
          <p:cNvPr id="16" name="Graphic 4">
            <a:extLst>
              <a:ext uri="{FF2B5EF4-FFF2-40B4-BE49-F238E27FC236}">
                <a16:creationId xmlns:a16="http://schemas.microsoft.com/office/drawing/2014/main" id="{54C37C26-77CC-047F-7751-7B413C3B5958}"/>
              </a:ext>
            </a:extLst>
          </p:cNvPr>
          <p:cNvSpPr/>
          <p:nvPr/>
        </p:nvSpPr>
        <p:spPr>
          <a:xfrm rot="5400000">
            <a:off x="1681148" y="94259"/>
            <a:ext cx="108000" cy="2473300"/>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gradFill>
            <a:gsLst>
              <a:gs pos="0">
                <a:srgbClr val="E8068C"/>
              </a:gs>
              <a:gs pos="100000">
                <a:srgbClr val="22BDBF"/>
              </a:gs>
              <a:gs pos="45000">
                <a:srgbClr val="3C3795"/>
              </a:gs>
            </a:gsLst>
            <a:lin ang="5400000" scaled="0"/>
          </a:gradFill>
          <a:ln w="2370" cap="flat">
            <a:noFill/>
            <a:prstDash val="solid"/>
            <a:miter/>
          </a:ln>
        </p:spPr>
        <p:txBody>
          <a:bodyPr rtlCol="0" anchor="ctr"/>
          <a:lstStyle/>
          <a:p>
            <a:endParaRPr lang="en-US"/>
          </a:p>
        </p:txBody>
      </p:sp>
      <p:sp>
        <p:nvSpPr>
          <p:cNvPr id="3" name="Text 1">
            <a:extLst>
              <a:ext uri="{FF2B5EF4-FFF2-40B4-BE49-F238E27FC236}">
                <a16:creationId xmlns:a16="http://schemas.microsoft.com/office/drawing/2014/main" id="{EFC572AE-6949-BE55-9BB5-200032185691}"/>
              </a:ext>
            </a:extLst>
          </p:cNvPr>
          <p:cNvSpPr/>
          <p:nvPr/>
        </p:nvSpPr>
        <p:spPr>
          <a:xfrm>
            <a:off x="693420" y="256032"/>
            <a:ext cx="3474720" cy="146304"/>
          </a:xfrm>
          <a:prstGeom prst="rect">
            <a:avLst/>
          </a:prstGeom>
          <a:noFill/>
          <a:ln/>
        </p:spPr>
        <p:txBody>
          <a:bodyPr wrap="square" lIns="0" tIns="0" rIns="0" bIns="0" rtlCol="0" anchor="ctr"/>
          <a:lstStyle/>
          <a:p>
            <a:r>
              <a:rPr lang="en-US" sz="1151" b="1" dirty="0">
                <a:solidFill>
                  <a:srgbClr val="10153D"/>
                </a:solidFill>
                <a:latin typeface="Calibri" panose="020F0502020204030204" pitchFamily="34" charset="0"/>
                <a:ea typeface="Calibri" panose="020F0502020204030204" pitchFamily="34" charset="0"/>
                <a:cs typeface="Calibri" panose="020F0502020204030204" pitchFamily="34" charset="0"/>
              </a:rPr>
              <a:t>B-B · Second-level card</a:t>
            </a:r>
            <a:endParaRPr lang="en-US" sz="1151" dirty="0">
              <a:solidFill>
                <a:srgbClr val="10153D"/>
              </a:solidFill>
            </a:endParaRPr>
          </a:p>
        </p:txBody>
      </p:sp>
    </p:spTree>
    <p:extLst>
      <p:ext uri="{BB962C8B-B14F-4D97-AF65-F5344CB8AC3E}">
        <p14:creationId xmlns:p14="http://schemas.microsoft.com/office/powerpoint/2010/main" val="11319309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B0053C-EFAB-984E-D3AF-4A79676A970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483B7A2E-C88D-3B12-DC0B-E15B8C32996D}"/>
              </a:ext>
            </a:extLst>
          </p:cNvPr>
          <p:cNvSpPr/>
          <p:nvPr/>
        </p:nvSpPr>
        <p:spPr>
          <a:xfrm flipH="1" flipV="1">
            <a:off x="3924000" y="-11"/>
            <a:ext cx="8267994" cy="6858001"/>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7" name="Text Placeholder 11">
            <a:extLst>
              <a:ext uri="{FF2B5EF4-FFF2-40B4-BE49-F238E27FC236}">
                <a16:creationId xmlns:a16="http://schemas.microsoft.com/office/drawing/2014/main" id="{031B8615-F536-F5C0-B974-23B7E07F09E9}"/>
              </a:ext>
            </a:extLst>
          </p:cNvPr>
          <p:cNvSpPr txBox="1">
            <a:spLocks/>
          </p:cNvSpPr>
          <p:nvPr/>
        </p:nvSpPr>
        <p:spPr>
          <a:xfrm>
            <a:off x="579276" y="507221"/>
            <a:ext cx="2446729"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Writing without AI</a:t>
            </a:r>
          </a:p>
          <a:p>
            <a:pPr marL="0" indent="0">
              <a:buNone/>
            </a:pPr>
            <a:endParaRPr lang="en-US" sz="3600" b="1" dirty="0">
              <a:solidFill>
                <a:srgbClr val="22BDBF"/>
              </a:solidFill>
              <a:cs typeface="Times New Roman" panose="02020603050405020304" pitchFamily="18" charset="0"/>
            </a:endParaRPr>
          </a:p>
        </p:txBody>
      </p:sp>
      <p:sp>
        <p:nvSpPr>
          <p:cNvPr id="12" name="Graphic 7">
            <a:extLst>
              <a:ext uri="{FF2B5EF4-FFF2-40B4-BE49-F238E27FC236}">
                <a16:creationId xmlns:a16="http://schemas.microsoft.com/office/drawing/2014/main" id="{15595AAD-4E61-25C4-7A3F-A5DDD788090C}"/>
              </a:ext>
            </a:extLst>
          </p:cNvPr>
          <p:cNvSpPr/>
          <p:nvPr/>
        </p:nvSpPr>
        <p:spPr>
          <a:xfrm>
            <a:off x="8638331" y="-449678"/>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C2D83DD2-48C4-E094-E4E9-17E86379FC12}"/>
              </a:ext>
            </a:extLst>
          </p:cNvPr>
          <p:cNvSpPr/>
          <p:nvPr/>
        </p:nvSpPr>
        <p:spPr>
          <a:xfrm>
            <a:off x="0" y="1747484"/>
            <a:ext cx="432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noFill/>
            <a:prstDash val="solid"/>
            <a:miter/>
          </a:ln>
        </p:spPr>
        <p:txBody>
          <a:bodyPr rtlCol="0" anchor="ctr"/>
          <a:lstStyle/>
          <a:p>
            <a:endParaRPr lang="en-US"/>
          </a:p>
        </p:txBody>
      </p:sp>
      <p:sp>
        <p:nvSpPr>
          <p:cNvPr id="4" name="pole tekstowe 21">
            <a:extLst>
              <a:ext uri="{FF2B5EF4-FFF2-40B4-BE49-F238E27FC236}">
                <a16:creationId xmlns:a16="http://schemas.microsoft.com/office/drawing/2014/main" id="{0FDCA250-953B-B4E2-8A5C-7E9D05A247AD}"/>
              </a:ext>
            </a:extLst>
          </p:cNvPr>
          <p:cNvSpPr txBox="1"/>
          <p:nvPr/>
        </p:nvSpPr>
        <p:spPr>
          <a:xfrm>
            <a:off x="4526561" y="2527736"/>
            <a:ext cx="6337599" cy="3600986"/>
          </a:xfrm>
          <a:prstGeom prst="rect">
            <a:avLst/>
          </a:prstGeom>
          <a:noFill/>
        </p:spPr>
        <p:txBody>
          <a:bodyPr wrap="square" rtlCol="0">
            <a:spAutoFit/>
          </a:bodyPr>
          <a:lstStyle/>
          <a:p>
            <a:r>
              <a:rPr lang="en-US" sz="2600" b="1" dirty="0">
                <a:solidFill>
                  <a:schemeClr val="bg1"/>
                </a:solidFill>
                <a:latin typeface="Calibri" panose="020F0502020204030204" pitchFamily="34" charset="0"/>
                <a:cs typeface="Calibri" panose="020F0502020204030204" pitchFamily="34" charset="0"/>
              </a:rPr>
              <a:t>Scenario </a:t>
            </a:r>
          </a:p>
          <a:p>
            <a:endParaRPr lang="en-US" sz="2600" b="1" dirty="0">
              <a:solidFill>
                <a:schemeClr val="bg1"/>
              </a:solidFill>
              <a:latin typeface="Calibri" panose="020F0502020204030204" pitchFamily="34" charset="0"/>
              <a:cs typeface="Calibri" panose="020F0502020204030204" pitchFamily="34" charset="0"/>
            </a:endParaRPr>
          </a:p>
          <a:p>
            <a:r>
              <a:rPr lang="en-US" sz="2200" dirty="0">
                <a:solidFill>
                  <a:schemeClr val="bg1"/>
                </a:solidFill>
                <a:latin typeface="Calibri" panose="020F0502020204030204" pitchFamily="34" charset="0"/>
                <a:cs typeface="Calibri" panose="020F0502020204030204" pitchFamily="34" charset="0"/>
              </a:rPr>
              <a:t>You write your own apology. It is short and honest, but you are worried it might sound too blunt. Someone suggests adding an AI-generated line to “smooth it out”.</a:t>
            </a:r>
          </a:p>
          <a:p>
            <a:endParaRPr lang="en-US" sz="2200" dirty="0">
              <a:solidFill>
                <a:schemeClr val="bg1"/>
              </a:solidFill>
              <a:latin typeface="Calibri" panose="020F0502020204030204" pitchFamily="34" charset="0"/>
              <a:cs typeface="Calibri" panose="020F0502020204030204" pitchFamily="34" charset="0"/>
            </a:endParaRPr>
          </a:p>
          <a:p>
            <a:endParaRPr lang="en-US" sz="2200" dirty="0">
              <a:solidFill>
                <a:schemeClr val="bg1"/>
              </a:solidFill>
              <a:latin typeface="Calibri" panose="020F0502020204030204" pitchFamily="34" charset="0"/>
              <a:cs typeface="Calibri" panose="020F0502020204030204" pitchFamily="34" charset="0"/>
            </a:endParaRPr>
          </a:p>
          <a:p>
            <a:pPr marL="457200" indent="-457200">
              <a:buFont typeface="Arial" panose="020B0604020202020204" pitchFamily="34" charset="0"/>
              <a:buChar char="•"/>
            </a:pPr>
            <a:endParaRPr lang="en-US" sz="2200" dirty="0">
              <a:solidFill>
                <a:schemeClr val="bg1"/>
              </a:solidFill>
              <a:latin typeface="Calibri" panose="020F0502020204030204" pitchFamily="34" charset="0"/>
              <a:cs typeface="Calibri" panose="020F0502020204030204" pitchFamily="34" charset="0"/>
            </a:endParaRPr>
          </a:p>
          <a:p>
            <a:endParaRPr lang="en-US" sz="2200" dirty="0">
              <a:solidFill>
                <a:schemeClr val="bg1"/>
              </a:solidFill>
              <a:latin typeface="Calibri" panose="020F0502020204030204" pitchFamily="34" charset="0"/>
              <a:cs typeface="Calibri" panose="020F0502020204030204" pitchFamily="34" charset="0"/>
            </a:endParaRPr>
          </a:p>
        </p:txBody>
      </p:sp>
      <p:sp>
        <p:nvSpPr>
          <p:cNvPr id="3" name="Text 1">
            <a:extLst>
              <a:ext uri="{FF2B5EF4-FFF2-40B4-BE49-F238E27FC236}">
                <a16:creationId xmlns:a16="http://schemas.microsoft.com/office/drawing/2014/main" id="{E744B2CA-3828-338F-0787-3FE687EB36D8}"/>
              </a:ext>
            </a:extLst>
          </p:cNvPr>
          <p:cNvSpPr/>
          <p:nvPr/>
        </p:nvSpPr>
        <p:spPr>
          <a:xfrm>
            <a:off x="668020" y="256032"/>
            <a:ext cx="3474720" cy="146304"/>
          </a:xfrm>
          <a:prstGeom prst="rect">
            <a:avLst/>
          </a:prstGeom>
          <a:noFill/>
          <a:ln/>
        </p:spPr>
        <p:txBody>
          <a:bodyPr wrap="square" lIns="0" tIns="0" rIns="0" bIns="0" rtlCol="0" anchor="ctr"/>
          <a:lstStyle/>
          <a:p>
            <a:r>
              <a:rPr lang="en-US" sz="1151" b="1" dirty="0">
                <a:solidFill>
                  <a:srgbClr val="10153D"/>
                </a:solidFill>
                <a:latin typeface="Calibri" panose="020F0502020204030204" pitchFamily="34" charset="0"/>
                <a:ea typeface="Calibri" panose="020F0502020204030204" pitchFamily="34" charset="0"/>
                <a:cs typeface="Calibri" panose="020F0502020204030204" pitchFamily="34" charset="0"/>
              </a:rPr>
              <a:t>B-C · Second-level card</a:t>
            </a:r>
            <a:endParaRPr lang="en-US" sz="1151" dirty="0">
              <a:solidFill>
                <a:srgbClr val="10153D"/>
              </a:solidFill>
            </a:endParaRPr>
          </a:p>
        </p:txBody>
      </p:sp>
    </p:spTree>
    <p:extLst>
      <p:ext uri="{BB962C8B-B14F-4D97-AF65-F5344CB8AC3E}">
        <p14:creationId xmlns:p14="http://schemas.microsoft.com/office/powerpoint/2010/main" val="17499514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a:xfrm>
            <a:off x="5297323" y="2639356"/>
            <a:ext cx="5514112" cy="2425420"/>
          </a:xfrm>
        </p:spPr>
        <p:txBody>
          <a:bodyPr/>
          <a:lstStyle/>
          <a:p>
            <a:r>
              <a:rPr lang="en-US" dirty="0"/>
              <a:t>Background</a:t>
            </a:r>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01</a:t>
            </a:r>
          </a:p>
        </p:txBody>
      </p:sp>
      <p:sp>
        <p:nvSpPr>
          <p:cNvPr id="7" name="Graphic 7">
            <a:extLst>
              <a:ext uri="{FF2B5EF4-FFF2-40B4-BE49-F238E27FC236}">
                <a16:creationId xmlns:a16="http://schemas.microsoft.com/office/drawing/2014/main" id="{E54CFF46-6063-54BA-19F0-7430491992F6}"/>
              </a:ext>
            </a:extLst>
          </p:cNvPr>
          <p:cNvSpPr/>
          <p:nvPr/>
        </p:nvSpPr>
        <p:spPr>
          <a:xfrm>
            <a:off x="8424174" y="90308"/>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Tree>
    <p:extLst>
      <p:ext uri="{BB962C8B-B14F-4D97-AF65-F5344CB8AC3E}">
        <p14:creationId xmlns:p14="http://schemas.microsoft.com/office/powerpoint/2010/main" val="132918606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3B5FCF-770E-F2A4-C21D-EAE6B6308F5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B7A012D-55D7-3DE8-B39B-3B0907611640}"/>
              </a:ext>
            </a:extLst>
          </p:cNvPr>
          <p:cNvSpPr/>
          <p:nvPr/>
        </p:nvSpPr>
        <p:spPr>
          <a:xfrm flipH="1" flipV="1">
            <a:off x="0" y="1342824"/>
            <a:ext cx="12185500" cy="3470475"/>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7" name="Text Placeholder 11">
            <a:extLst>
              <a:ext uri="{FF2B5EF4-FFF2-40B4-BE49-F238E27FC236}">
                <a16:creationId xmlns:a16="http://schemas.microsoft.com/office/drawing/2014/main" id="{4AA561CF-54C3-51FA-FC54-A4064CAD3FE0}"/>
              </a:ext>
            </a:extLst>
          </p:cNvPr>
          <p:cNvSpPr txBox="1">
            <a:spLocks/>
          </p:cNvSpPr>
          <p:nvPr/>
        </p:nvSpPr>
        <p:spPr>
          <a:xfrm>
            <a:off x="579276" y="507221"/>
            <a:ext cx="9644224"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Writing without AI</a:t>
            </a:r>
          </a:p>
          <a:p>
            <a:pPr marL="0" indent="0">
              <a:buNone/>
            </a:pPr>
            <a:endParaRPr lang="en-US" sz="3600" b="1" dirty="0">
              <a:solidFill>
                <a:srgbClr val="22BDBF"/>
              </a:solidFill>
              <a:cs typeface="Times New Roman" panose="02020603050405020304" pitchFamily="18" charset="0"/>
            </a:endParaRPr>
          </a:p>
        </p:txBody>
      </p:sp>
      <p:sp>
        <p:nvSpPr>
          <p:cNvPr id="8" name="TextBox 6">
            <a:extLst>
              <a:ext uri="{FF2B5EF4-FFF2-40B4-BE49-F238E27FC236}">
                <a16:creationId xmlns:a16="http://schemas.microsoft.com/office/drawing/2014/main" id="{FF59A8E4-8E1C-2732-6887-A69644034967}"/>
              </a:ext>
            </a:extLst>
          </p:cNvPr>
          <p:cNvSpPr txBox="1"/>
          <p:nvPr/>
        </p:nvSpPr>
        <p:spPr>
          <a:xfrm>
            <a:off x="579276" y="1999459"/>
            <a:ext cx="4641652" cy="1107996"/>
          </a:xfrm>
          <a:prstGeom prst="rect">
            <a:avLst/>
          </a:prstGeom>
          <a:noFill/>
        </p:spPr>
        <p:txBody>
          <a:bodyPr wrap="square" lIns="91440" tIns="45720" rIns="91440" bIns="45720" rtlCol="0" anchor="t">
            <a:spAutoFit/>
          </a:bodyPr>
          <a:lstStyle/>
          <a:p>
            <a:r>
              <a:rPr lang="en-US" sz="2200" spc="56" dirty="0">
                <a:solidFill>
                  <a:schemeClr val="bg1"/>
                </a:solidFill>
                <a:latin typeface="Calibri" panose="020F0502020204030204" pitchFamily="34" charset="0"/>
                <a:ea typeface="Calibri (MS)"/>
                <a:cs typeface="Calibri" panose="020F0502020204030204" pitchFamily="34" charset="0"/>
                <a:sym typeface="Calibri (MS)"/>
              </a:rPr>
              <a:t>Choose a path. Each button links to the next scenario or outcome card.</a:t>
            </a:r>
          </a:p>
          <a:p>
            <a:endParaRPr lang="en-US" sz="2200" spc="56" dirty="0">
              <a:solidFill>
                <a:schemeClr val="bg1"/>
              </a:solidFill>
              <a:latin typeface="Calibri" panose="020F0502020204030204" pitchFamily="34" charset="0"/>
              <a:ea typeface="Calibri (MS)"/>
              <a:cs typeface="Calibri" panose="020F0502020204030204" pitchFamily="34" charset="0"/>
              <a:sym typeface="Calibri (MS)"/>
            </a:endParaRPr>
          </a:p>
        </p:txBody>
      </p:sp>
      <p:sp>
        <p:nvSpPr>
          <p:cNvPr id="10" name="Graphic 7">
            <a:extLst>
              <a:ext uri="{FF2B5EF4-FFF2-40B4-BE49-F238E27FC236}">
                <a16:creationId xmlns:a16="http://schemas.microsoft.com/office/drawing/2014/main" id="{D34A8607-E274-5306-8B36-B9E967D8FC6F}"/>
              </a:ext>
            </a:extLst>
          </p:cNvPr>
          <p:cNvSpPr/>
          <p:nvPr/>
        </p:nvSpPr>
        <p:spPr>
          <a:xfrm>
            <a:off x="9227596" y="1195948"/>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8E089095-01F8-8743-AC79-63F877759974}"/>
              </a:ext>
            </a:extLst>
          </p:cNvPr>
          <p:cNvSpPr/>
          <p:nvPr/>
        </p:nvSpPr>
        <p:spPr>
          <a:xfrm rot="12319873" flipH="1">
            <a:off x="4439989" y="604827"/>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22BDBF"/>
          </a:solidFill>
          <a:ln w="5398" cap="flat">
            <a:noFill/>
            <a:prstDash val="solid"/>
            <a:miter/>
          </a:ln>
        </p:spPr>
        <p:txBody>
          <a:bodyPr rtlCol="0" anchor="ctr"/>
          <a:lstStyle/>
          <a:p>
            <a:endParaRPr lang="en-US"/>
          </a:p>
        </p:txBody>
      </p:sp>
      <p:sp>
        <p:nvSpPr>
          <p:cNvPr id="5" name="Text 11">
            <a:hlinkClick r:id="rId2" action="ppaction://hlinksldjump"/>
            <a:extLst>
              <a:ext uri="{FF2B5EF4-FFF2-40B4-BE49-F238E27FC236}">
                <a16:creationId xmlns:a16="http://schemas.microsoft.com/office/drawing/2014/main" id="{D5494546-7CB9-427C-85FF-EF545098C825}"/>
              </a:ext>
            </a:extLst>
          </p:cNvPr>
          <p:cNvSpPr/>
          <p:nvPr/>
        </p:nvSpPr>
        <p:spPr>
          <a:xfrm>
            <a:off x="502920" y="4202283"/>
            <a:ext cx="3566160" cy="1830217"/>
          </a:xfrm>
          <a:prstGeom prst="rect">
            <a:avLst/>
          </a:prstGeom>
          <a:solidFill>
            <a:srgbClr val="E8068C"/>
          </a:solidFill>
          <a:ln>
            <a:noFill/>
          </a:ln>
          <a:effectLst>
            <a:outerShdw blurRad="17780" dist="12700" dir="2700000" algn="bl" rotWithShape="0">
              <a:srgbClr val="000000">
                <a:alpha val="22000"/>
              </a:srgbClr>
            </a:outerShdw>
          </a:effectLst>
        </p:spPr>
        <p:txBody>
          <a:bodyPr wrap="square" lIns="2287" tIns="2287" rIns="2287" bIns="2287" rtlCol="0" anchor="t"/>
          <a:lstStyle/>
          <a:p>
            <a:pPr algn="ctr"/>
            <a:endParaRPr lang="en-US" sz="12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algn="ct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hlinkClick r:id="rId3" action="ppaction://hlinksldjump">
                  <a:extLst>
                    <a:ext uri="{A12FA001-AC4F-418D-AE19-62706E023703}">
                      <ahyp:hlinkClr xmlns:ahyp="http://schemas.microsoft.com/office/drawing/2018/hyperlinkcolor" val="tx"/>
                    </a:ext>
                  </a:extLst>
                </a:hlinkClick>
              </a:rPr>
              <a:t>Choice C1</a:t>
            </a:r>
            <a:endPar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algn="ctr"/>
            <a:endParaRPr lang="en-US" sz="800" dirty="0">
              <a:solidFill>
                <a:schemeClr val="bg1"/>
              </a:solidFill>
              <a:latin typeface="Calibri" panose="020F0502020204030204" pitchFamily="34" charset="0"/>
              <a:cs typeface="Calibri" panose="020F0502020204030204" pitchFamily="34" charset="0"/>
            </a:endParaRPr>
          </a:p>
          <a:p>
            <a:pPr algn="ctr"/>
            <a:r>
              <a:rPr lang="en-US" sz="1651" b="1" dirty="0">
                <a:solidFill>
                  <a:schemeClr val="bg1"/>
                </a:solidFill>
                <a:latin typeface="Calibri" panose="020F0502020204030204" pitchFamily="34" charset="0"/>
                <a:ea typeface="Calibri" panose="020F0502020204030204" pitchFamily="34" charset="0"/>
                <a:cs typeface="Calibri" panose="020F0502020204030204" pitchFamily="34" charset="0"/>
              </a:rPr>
              <a:t>Keep it short and </a:t>
            </a:r>
          </a:p>
          <a:p>
            <a:pPr algn="ctr"/>
            <a:r>
              <a:rPr lang="en-US" sz="1651" b="1" dirty="0">
                <a:solidFill>
                  <a:schemeClr val="bg1"/>
                </a:solidFill>
                <a:latin typeface="Calibri" panose="020F0502020204030204" pitchFamily="34" charset="0"/>
                <a:ea typeface="Calibri" panose="020F0502020204030204" pitchFamily="34" charset="0"/>
                <a:cs typeface="Calibri" panose="020F0502020204030204" pitchFamily="34" charset="0"/>
              </a:rPr>
              <a:t>send it as-is.</a:t>
            </a:r>
          </a:p>
          <a:p>
            <a:pPr algn="ctr"/>
            <a:endParaRPr lang="en-US" sz="1651"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algn="ctr"/>
            <a:endParaRPr lang="en-US" sz="1651"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algn="ctr"/>
            <a:endParaRPr lang="en-US" sz="1651" dirty="0">
              <a:solidFill>
                <a:schemeClr val="bg1"/>
              </a:solidFill>
              <a:latin typeface="Calibri" panose="020F0502020204030204" pitchFamily="34" charset="0"/>
              <a:cs typeface="Calibri" panose="020F0502020204030204" pitchFamily="34" charset="0"/>
            </a:endParaRPr>
          </a:p>
        </p:txBody>
      </p:sp>
      <p:sp>
        <p:nvSpPr>
          <p:cNvPr id="6" name="Text 12">
            <a:hlinkClick r:id="rId4" action="ppaction://hlinksldjump"/>
            <a:extLst>
              <a:ext uri="{FF2B5EF4-FFF2-40B4-BE49-F238E27FC236}">
                <a16:creationId xmlns:a16="http://schemas.microsoft.com/office/drawing/2014/main" id="{514DC65D-ECB8-E8B9-AB7B-BB9ED190AAE3}"/>
              </a:ext>
            </a:extLst>
          </p:cNvPr>
          <p:cNvSpPr/>
          <p:nvPr/>
        </p:nvSpPr>
        <p:spPr>
          <a:xfrm>
            <a:off x="4361688" y="4202283"/>
            <a:ext cx="3566160" cy="1830217"/>
          </a:xfrm>
          <a:prstGeom prst="rect">
            <a:avLst/>
          </a:prstGeom>
          <a:solidFill>
            <a:srgbClr val="713293"/>
          </a:solidFill>
          <a:ln>
            <a:noFill/>
          </a:ln>
          <a:effectLst>
            <a:outerShdw blurRad="17780" dist="12700" dir="2700000" algn="bl" rotWithShape="0">
              <a:srgbClr val="000000">
                <a:alpha val="22000"/>
              </a:srgbClr>
            </a:outerShdw>
          </a:effectLst>
        </p:spPr>
        <p:txBody>
          <a:bodyPr wrap="square" lIns="2287" tIns="2287" rIns="2287" bIns="2287" rtlCol="0" anchor="t"/>
          <a:lstStyle/>
          <a:p>
            <a:pPr algn="ctr"/>
            <a:endParaRPr lang="en-US" sz="12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algn="ct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hlinkClick r:id="rId5" action="ppaction://hlinksldjump">
                  <a:extLst>
                    <a:ext uri="{A12FA001-AC4F-418D-AE19-62706E023703}">
                      <ahyp:hlinkClr xmlns:ahyp="http://schemas.microsoft.com/office/drawing/2018/hyperlinkcolor" val="tx"/>
                    </a:ext>
                  </a:extLst>
                </a:hlinkClick>
              </a:rPr>
              <a:t>Choice C2</a:t>
            </a:r>
            <a:endPar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algn="ctr"/>
            <a:endParaRPr lang="en-US" sz="800" dirty="0">
              <a:solidFill>
                <a:schemeClr val="bg1"/>
              </a:solidFill>
              <a:latin typeface="Calibri" panose="020F0502020204030204" pitchFamily="34" charset="0"/>
              <a:cs typeface="Calibri" panose="020F0502020204030204" pitchFamily="34" charset="0"/>
            </a:endParaRPr>
          </a:p>
          <a:p>
            <a:pPr algn="ctr"/>
            <a:r>
              <a:rPr lang="en-US" sz="1651" b="1" dirty="0">
                <a:solidFill>
                  <a:schemeClr val="bg1"/>
                </a:solidFill>
                <a:latin typeface="Calibri" panose="020F0502020204030204" pitchFamily="34" charset="0"/>
                <a:ea typeface="Calibri" panose="020F0502020204030204" pitchFamily="34" charset="0"/>
                <a:cs typeface="Calibri" panose="020F0502020204030204" pitchFamily="34" charset="0"/>
              </a:rPr>
              <a:t>Add a single AI-suggested </a:t>
            </a:r>
          </a:p>
          <a:p>
            <a:pPr algn="ctr"/>
            <a:r>
              <a:rPr lang="en-US" sz="1651" b="1" dirty="0">
                <a:solidFill>
                  <a:schemeClr val="bg1"/>
                </a:solidFill>
                <a:latin typeface="Calibri" panose="020F0502020204030204" pitchFamily="34" charset="0"/>
                <a:ea typeface="Calibri" panose="020F0502020204030204" pitchFamily="34" charset="0"/>
                <a:cs typeface="Calibri" panose="020F0502020204030204" pitchFamily="34" charset="0"/>
              </a:rPr>
              <a:t>sentence, then edit it to </a:t>
            </a:r>
          </a:p>
          <a:p>
            <a:pPr algn="ctr"/>
            <a:r>
              <a:rPr lang="en-US" sz="1651" b="1" dirty="0">
                <a:solidFill>
                  <a:schemeClr val="bg1"/>
                </a:solidFill>
                <a:latin typeface="Calibri" panose="020F0502020204030204" pitchFamily="34" charset="0"/>
                <a:ea typeface="Calibri" panose="020F0502020204030204" pitchFamily="34" charset="0"/>
                <a:cs typeface="Calibri" panose="020F0502020204030204" pitchFamily="34" charset="0"/>
              </a:rPr>
              <a:t>match your voice.</a:t>
            </a:r>
          </a:p>
          <a:p>
            <a:pPr algn="ctr"/>
            <a:endParaRPr lang="en-US" sz="1651"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algn="ctr"/>
            <a:endParaRPr lang="en-US" sz="1651" dirty="0">
              <a:solidFill>
                <a:schemeClr val="bg1"/>
              </a:solidFill>
              <a:latin typeface="Calibri" panose="020F0502020204030204" pitchFamily="34" charset="0"/>
              <a:cs typeface="Calibri" panose="020F0502020204030204" pitchFamily="34" charset="0"/>
            </a:endParaRPr>
          </a:p>
        </p:txBody>
      </p:sp>
      <p:sp>
        <p:nvSpPr>
          <p:cNvPr id="11" name="Text 13">
            <a:hlinkClick r:id="rId6" action="ppaction://hlinksldjump"/>
            <a:extLst>
              <a:ext uri="{FF2B5EF4-FFF2-40B4-BE49-F238E27FC236}">
                <a16:creationId xmlns:a16="http://schemas.microsoft.com/office/drawing/2014/main" id="{7F38C491-E7B9-6C48-33D9-32E823D0DC13}"/>
              </a:ext>
            </a:extLst>
          </p:cNvPr>
          <p:cNvSpPr/>
          <p:nvPr/>
        </p:nvSpPr>
        <p:spPr>
          <a:xfrm>
            <a:off x="8220456" y="4202283"/>
            <a:ext cx="3566160" cy="1830217"/>
          </a:xfrm>
          <a:prstGeom prst="rect">
            <a:avLst/>
          </a:prstGeom>
          <a:solidFill>
            <a:srgbClr val="22BDBF"/>
          </a:solidFill>
          <a:ln>
            <a:noFill/>
          </a:ln>
          <a:effectLst>
            <a:outerShdw blurRad="17780" dist="12700" dir="2700000" algn="bl" rotWithShape="0">
              <a:srgbClr val="000000">
                <a:alpha val="22000"/>
              </a:srgbClr>
            </a:outerShdw>
          </a:effectLst>
        </p:spPr>
        <p:txBody>
          <a:bodyPr wrap="square" lIns="2287" tIns="2287" rIns="2287" bIns="2287" rtlCol="0" anchor="t"/>
          <a:lstStyle/>
          <a:p>
            <a:pPr algn="ctr"/>
            <a:endParaRPr lang="en-US" sz="12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algn="ct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hlinkClick r:id="rId7" action="ppaction://hlinksldjump">
                  <a:extLst>
                    <a:ext uri="{A12FA001-AC4F-418D-AE19-62706E023703}">
                      <ahyp:hlinkClr xmlns:ahyp="http://schemas.microsoft.com/office/drawing/2018/hyperlinkcolor" val="tx"/>
                    </a:ext>
                  </a:extLst>
                </a:hlinkClick>
              </a:rPr>
              <a:t>Choice C3</a:t>
            </a:r>
            <a:endPar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algn="ctr"/>
            <a:endParaRPr lang="en-US" sz="800" dirty="0">
              <a:solidFill>
                <a:schemeClr val="bg1"/>
              </a:solidFill>
              <a:latin typeface="Calibri" panose="020F0502020204030204" pitchFamily="34" charset="0"/>
              <a:cs typeface="Calibri" panose="020F0502020204030204" pitchFamily="34" charset="0"/>
            </a:endParaRPr>
          </a:p>
          <a:p>
            <a:pPr algn="ctr"/>
            <a:r>
              <a:rPr lang="en-US" sz="1651" b="1" dirty="0">
                <a:solidFill>
                  <a:schemeClr val="bg1"/>
                </a:solidFill>
                <a:latin typeface="Calibri" panose="020F0502020204030204" pitchFamily="34" charset="0"/>
                <a:ea typeface="Calibri" panose="020F0502020204030204" pitchFamily="34" charset="0"/>
                <a:cs typeface="Calibri" panose="020F0502020204030204" pitchFamily="34" charset="0"/>
              </a:rPr>
              <a:t>Ask AI to rewrite the </a:t>
            </a:r>
          </a:p>
          <a:p>
            <a:pPr algn="ctr"/>
            <a:r>
              <a:rPr lang="en-US" sz="1651" b="1" dirty="0">
                <a:solidFill>
                  <a:schemeClr val="bg1"/>
                </a:solidFill>
                <a:latin typeface="Calibri" panose="020F0502020204030204" pitchFamily="34" charset="0"/>
                <a:ea typeface="Calibri" panose="020F0502020204030204" pitchFamily="34" charset="0"/>
                <a:cs typeface="Calibri" panose="020F0502020204030204" pitchFamily="34" charset="0"/>
              </a:rPr>
              <a:t>whole message to sound </a:t>
            </a:r>
          </a:p>
          <a:p>
            <a:pPr algn="ctr"/>
            <a:r>
              <a:rPr lang="en-US" sz="1651" b="1" dirty="0">
                <a:solidFill>
                  <a:schemeClr val="bg1"/>
                </a:solidFill>
                <a:latin typeface="Calibri" panose="020F0502020204030204" pitchFamily="34" charset="0"/>
                <a:ea typeface="Calibri" panose="020F0502020204030204" pitchFamily="34" charset="0"/>
                <a:cs typeface="Calibri" panose="020F0502020204030204" pitchFamily="34" charset="0"/>
              </a:rPr>
              <a:t>more persuasive.</a:t>
            </a:r>
          </a:p>
          <a:p>
            <a:pPr algn="ctr"/>
            <a:endParaRPr lang="en-US" sz="1651"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algn="ctr"/>
            <a:endParaRPr lang="en-US" sz="1651" dirty="0">
              <a:solidFill>
                <a:schemeClr val="bg1"/>
              </a:solidFill>
              <a:latin typeface="Calibri" panose="020F0502020204030204" pitchFamily="34" charset="0"/>
              <a:cs typeface="Calibri" panose="020F0502020204030204" pitchFamily="34" charset="0"/>
            </a:endParaRPr>
          </a:p>
        </p:txBody>
      </p:sp>
      <p:sp>
        <p:nvSpPr>
          <p:cNvPr id="13" name="TextBox 12">
            <a:extLst>
              <a:ext uri="{FF2B5EF4-FFF2-40B4-BE49-F238E27FC236}">
                <a16:creationId xmlns:a16="http://schemas.microsoft.com/office/drawing/2014/main" id="{85DE3E0C-4C7B-4F2A-E166-47C6650F59B2}"/>
              </a:ext>
            </a:extLst>
          </p:cNvPr>
          <p:cNvSpPr txBox="1"/>
          <p:nvPr/>
        </p:nvSpPr>
        <p:spPr>
          <a:xfrm>
            <a:off x="6312916" y="1999459"/>
            <a:ext cx="5473700" cy="1690912"/>
          </a:xfrm>
          <a:prstGeom prst="rect">
            <a:avLst/>
          </a:prstGeom>
          <a:noFill/>
        </p:spPr>
        <p:txBody>
          <a:bodyPr wrap="square" rtlCol="0">
            <a:spAutoFit/>
          </a:bodyPr>
          <a:lstStyle/>
          <a:p>
            <a:pPr>
              <a:lnSpc>
                <a:spcPts val="2340"/>
              </a:lnSpc>
            </a:pPr>
            <a:r>
              <a:rPr lang="en-US" sz="2200" b="1" dirty="0">
                <a:solidFill>
                  <a:schemeClr val="bg1"/>
                </a:solidFill>
              </a:rPr>
              <a:t>Decision prompts</a:t>
            </a:r>
          </a:p>
          <a:p>
            <a:endParaRPr lang="en-US" sz="800" dirty="0">
              <a:solidFill>
                <a:schemeClr val="bg1"/>
              </a:solidFill>
            </a:endParaRPr>
          </a:p>
          <a:p>
            <a:pPr marL="342900" indent="-342900">
              <a:lnSpc>
                <a:spcPts val="2340"/>
              </a:lnSpc>
              <a:buFont typeface="Arial" panose="020B0604020202020204" pitchFamily="34" charset="0"/>
              <a:buChar char="•"/>
            </a:pPr>
            <a:r>
              <a:rPr lang="en-US" sz="2200" dirty="0">
                <a:solidFill>
                  <a:schemeClr val="bg1"/>
                </a:solidFill>
              </a:rPr>
              <a:t>Clarity matters</a:t>
            </a:r>
          </a:p>
          <a:p>
            <a:pPr marL="342900" indent="-342900">
              <a:lnSpc>
                <a:spcPts val="2340"/>
              </a:lnSpc>
              <a:buFont typeface="Arial" panose="020B0604020202020204" pitchFamily="34" charset="0"/>
              <a:buChar char="•"/>
            </a:pPr>
            <a:r>
              <a:rPr lang="en-US" sz="2200" dirty="0">
                <a:solidFill>
                  <a:schemeClr val="bg1"/>
                </a:solidFill>
              </a:rPr>
              <a:t>Tone still needs checking</a:t>
            </a:r>
          </a:p>
          <a:p>
            <a:pPr marL="342900" indent="-342900">
              <a:lnSpc>
                <a:spcPts val="2340"/>
              </a:lnSpc>
              <a:buFont typeface="Arial" panose="020B0604020202020204" pitchFamily="34" charset="0"/>
              <a:buChar char="•"/>
            </a:pPr>
            <a:r>
              <a:rPr lang="en-US" sz="2200" dirty="0">
                <a:solidFill>
                  <a:schemeClr val="bg1"/>
                </a:solidFill>
              </a:rPr>
              <a:t>AI should not replace accuracy</a:t>
            </a:r>
          </a:p>
          <a:p>
            <a:pPr marL="342900" indent="-342900">
              <a:lnSpc>
                <a:spcPts val="2340"/>
              </a:lnSpc>
              <a:buFont typeface="Arial" panose="020B0604020202020204" pitchFamily="34" charset="0"/>
              <a:buChar char="•"/>
            </a:pPr>
            <a:endParaRPr lang="en-US" sz="2200" dirty="0">
              <a:solidFill>
                <a:schemeClr val="bg1"/>
              </a:solidFill>
            </a:endParaRPr>
          </a:p>
        </p:txBody>
      </p:sp>
      <p:sp>
        <p:nvSpPr>
          <p:cNvPr id="16" name="Graphic 4">
            <a:extLst>
              <a:ext uri="{FF2B5EF4-FFF2-40B4-BE49-F238E27FC236}">
                <a16:creationId xmlns:a16="http://schemas.microsoft.com/office/drawing/2014/main" id="{81D7F1AD-2A60-9DF0-7AE2-AA7052631D92}"/>
              </a:ext>
            </a:extLst>
          </p:cNvPr>
          <p:cNvSpPr/>
          <p:nvPr/>
        </p:nvSpPr>
        <p:spPr>
          <a:xfrm rot="5400000">
            <a:off x="1681148" y="94259"/>
            <a:ext cx="108000" cy="2473300"/>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gradFill>
            <a:gsLst>
              <a:gs pos="0">
                <a:srgbClr val="E8068C"/>
              </a:gs>
              <a:gs pos="100000">
                <a:srgbClr val="22BDBF"/>
              </a:gs>
              <a:gs pos="45000">
                <a:srgbClr val="3C3795"/>
              </a:gs>
            </a:gsLst>
            <a:lin ang="5400000" scaled="0"/>
          </a:gradFill>
          <a:ln w="2370" cap="flat">
            <a:noFill/>
            <a:prstDash val="solid"/>
            <a:miter/>
          </a:ln>
        </p:spPr>
        <p:txBody>
          <a:bodyPr rtlCol="0" anchor="ctr"/>
          <a:lstStyle/>
          <a:p>
            <a:endParaRPr lang="en-US"/>
          </a:p>
        </p:txBody>
      </p:sp>
      <p:sp>
        <p:nvSpPr>
          <p:cNvPr id="3" name="Text 1">
            <a:extLst>
              <a:ext uri="{FF2B5EF4-FFF2-40B4-BE49-F238E27FC236}">
                <a16:creationId xmlns:a16="http://schemas.microsoft.com/office/drawing/2014/main" id="{9076111E-1A4E-8810-FFBB-3C1927836E0E}"/>
              </a:ext>
            </a:extLst>
          </p:cNvPr>
          <p:cNvSpPr/>
          <p:nvPr/>
        </p:nvSpPr>
        <p:spPr>
          <a:xfrm>
            <a:off x="668020" y="256032"/>
            <a:ext cx="3474720" cy="146304"/>
          </a:xfrm>
          <a:prstGeom prst="rect">
            <a:avLst/>
          </a:prstGeom>
          <a:noFill/>
          <a:ln/>
        </p:spPr>
        <p:txBody>
          <a:bodyPr wrap="square" lIns="0" tIns="0" rIns="0" bIns="0" rtlCol="0" anchor="ctr"/>
          <a:lstStyle/>
          <a:p>
            <a:r>
              <a:rPr lang="en-US" sz="1151" b="1" dirty="0">
                <a:solidFill>
                  <a:srgbClr val="10153D"/>
                </a:solidFill>
                <a:latin typeface="Calibri" panose="020F0502020204030204" pitchFamily="34" charset="0"/>
                <a:ea typeface="Calibri" panose="020F0502020204030204" pitchFamily="34" charset="0"/>
                <a:cs typeface="Calibri" panose="020F0502020204030204" pitchFamily="34" charset="0"/>
              </a:rPr>
              <a:t>B-C · Second-level card</a:t>
            </a:r>
            <a:endParaRPr lang="en-US" sz="1151" dirty="0">
              <a:solidFill>
                <a:srgbClr val="10153D"/>
              </a:solidFill>
            </a:endParaRPr>
          </a:p>
        </p:txBody>
      </p:sp>
    </p:spTree>
    <p:extLst>
      <p:ext uri="{BB962C8B-B14F-4D97-AF65-F5344CB8AC3E}">
        <p14:creationId xmlns:p14="http://schemas.microsoft.com/office/powerpoint/2010/main" val="140862163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BFCC62-01D3-15C5-6945-5F3113AF1C90}"/>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6D4E3E10-1C07-BBB7-0B1B-6083638C53EB}"/>
              </a:ext>
            </a:extLst>
          </p:cNvPr>
          <p:cNvSpPr>
            <a:spLocks noGrp="1"/>
          </p:cNvSpPr>
          <p:nvPr>
            <p:ph type="body" sz="quarter" idx="16"/>
          </p:nvPr>
        </p:nvSpPr>
        <p:spPr>
          <a:xfrm>
            <a:off x="5297323" y="2639356"/>
            <a:ext cx="4227677" cy="2425420"/>
          </a:xfrm>
        </p:spPr>
        <p:txBody>
          <a:bodyPr/>
          <a:lstStyle/>
          <a:p>
            <a:r>
              <a:rPr lang="en-US" dirty="0"/>
              <a:t>Outcome</a:t>
            </a:r>
          </a:p>
        </p:txBody>
      </p:sp>
      <p:sp>
        <p:nvSpPr>
          <p:cNvPr id="5" name="Text Placeholder 4">
            <a:extLst>
              <a:ext uri="{FF2B5EF4-FFF2-40B4-BE49-F238E27FC236}">
                <a16:creationId xmlns:a16="http://schemas.microsoft.com/office/drawing/2014/main" id="{7CEB0494-6481-06A8-7CB9-B96271926338}"/>
              </a:ext>
            </a:extLst>
          </p:cNvPr>
          <p:cNvSpPr>
            <a:spLocks noGrp="1"/>
          </p:cNvSpPr>
          <p:nvPr>
            <p:ph type="body" sz="quarter" idx="17"/>
          </p:nvPr>
        </p:nvSpPr>
        <p:spPr/>
        <p:txBody>
          <a:bodyPr/>
          <a:lstStyle/>
          <a:p>
            <a:r>
              <a:rPr lang="en-US" dirty="0"/>
              <a:t>07</a:t>
            </a:r>
          </a:p>
        </p:txBody>
      </p:sp>
      <p:sp>
        <p:nvSpPr>
          <p:cNvPr id="7" name="Graphic 7">
            <a:extLst>
              <a:ext uri="{FF2B5EF4-FFF2-40B4-BE49-F238E27FC236}">
                <a16:creationId xmlns:a16="http://schemas.microsoft.com/office/drawing/2014/main" id="{B1C5017B-E3B5-AAF5-9984-A9F975A54CC8}"/>
              </a:ext>
            </a:extLst>
          </p:cNvPr>
          <p:cNvSpPr/>
          <p:nvPr/>
        </p:nvSpPr>
        <p:spPr>
          <a:xfrm>
            <a:off x="8424174" y="90308"/>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Tree>
    <p:extLst>
      <p:ext uri="{BB962C8B-B14F-4D97-AF65-F5344CB8AC3E}">
        <p14:creationId xmlns:p14="http://schemas.microsoft.com/office/powerpoint/2010/main" val="52861094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135FE8-FF29-9E0D-3F97-EBBD8B0AC70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A0C3858-A9DF-4AB4-C375-ED8955AC39F6}"/>
              </a:ext>
            </a:extLst>
          </p:cNvPr>
          <p:cNvSpPr/>
          <p:nvPr/>
        </p:nvSpPr>
        <p:spPr>
          <a:xfrm flipH="1" flipV="1">
            <a:off x="4985574" y="-12"/>
            <a:ext cx="7206420" cy="6858001"/>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7" name="Text Placeholder 11">
            <a:extLst>
              <a:ext uri="{FF2B5EF4-FFF2-40B4-BE49-F238E27FC236}">
                <a16:creationId xmlns:a16="http://schemas.microsoft.com/office/drawing/2014/main" id="{789C7926-928A-DE19-3AC0-0D06FDE9C45E}"/>
              </a:ext>
            </a:extLst>
          </p:cNvPr>
          <p:cNvSpPr txBox="1">
            <a:spLocks/>
          </p:cNvSpPr>
          <p:nvPr/>
        </p:nvSpPr>
        <p:spPr>
          <a:xfrm>
            <a:off x="579275" y="507221"/>
            <a:ext cx="3947285"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Sent quickly, challenged publicly</a:t>
            </a:r>
          </a:p>
          <a:p>
            <a:pPr marL="0" indent="0">
              <a:buNone/>
            </a:pPr>
            <a:endParaRPr lang="en-US" sz="3600" b="1" dirty="0">
              <a:solidFill>
                <a:srgbClr val="22BDBF"/>
              </a:solidFill>
              <a:cs typeface="Times New Roman" panose="02020603050405020304" pitchFamily="18" charset="0"/>
            </a:endParaRPr>
          </a:p>
        </p:txBody>
      </p:sp>
      <p:sp>
        <p:nvSpPr>
          <p:cNvPr id="12" name="Graphic 7">
            <a:extLst>
              <a:ext uri="{FF2B5EF4-FFF2-40B4-BE49-F238E27FC236}">
                <a16:creationId xmlns:a16="http://schemas.microsoft.com/office/drawing/2014/main" id="{2093C60D-EB97-9288-FC27-BB318548516A}"/>
              </a:ext>
            </a:extLst>
          </p:cNvPr>
          <p:cNvSpPr/>
          <p:nvPr/>
        </p:nvSpPr>
        <p:spPr>
          <a:xfrm>
            <a:off x="8638331" y="-449678"/>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2836C7C7-D6FD-A7FE-9696-A596C9BA248A}"/>
              </a:ext>
            </a:extLst>
          </p:cNvPr>
          <p:cNvSpPr/>
          <p:nvPr/>
        </p:nvSpPr>
        <p:spPr>
          <a:xfrm>
            <a:off x="0" y="1838234"/>
            <a:ext cx="5616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noFill/>
            <a:prstDash val="solid"/>
            <a:miter/>
          </a:ln>
        </p:spPr>
        <p:txBody>
          <a:bodyPr rtlCol="0" anchor="ctr"/>
          <a:lstStyle/>
          <a:p>
            <a:endParaRPr lang="en-US"/>
          </a:p>
        </p:txBody>
      </p:sp>
      <p:sp>
        <p:nvSpPr>
          <p:cNvPr id="4" name="pole tekstowe 21">
            <a:extLst>
              <a:ext uri="{FF2B5EF4-FFF2-40B4-BE49-F238E27FC236}">
                <a16:creationId xmlns:a16="http://schemas.microsoft.com/office/drawing/2014/main" id="{9DA5449F-7703-05FE-3110-436886AF24A1}"/>
              </a:ext>
            </a:extLst>
          </p:cNvPr>
          <p:cNvSpPr txBox="1"/>
          <p:nvPr/>
        </p:nvSpPr>
        <p:spPr>
          <a:xfrm>
            <a:off x="5419984" y="2254158"/>
            <a:ext cx="6337599" cy="3939540"/>
          </a:xfrm>
          <a:prstGeom prst="rect">
            <a:avLst/>
          </a:prstGeom>
          <a:noFill/>
        </p:spPr>
        <p:txBody>
          <a:bodyPr wrap="square" rtlCol="0">
            <a:spAutoFit/>
          </a:bodyPr>
          <a:lstStyle/>
          <a:p>
            <a:r>
              <a:rPr lang="en-US" sz="2600" b="1" dirty="0">
                <a:solidFill>
                  <a:schemeClr val="bg1"/>
                </a:solidFill>
                <a:latin typeface="Calibri" panose="020F0502020204030204" pitchFamily="34" charset="0"/>
                <a:cs typeface="Calibri" panose="020F0502020204030204" pitchFamily="34" charset="0"/>
              </a:rPr>
              <a:t>What happens </a:t>
            </a:r>
          </a:p>
          <a:p>
            <a:endParaRPr lang="en-US" sz="2600" b="1" dirty="0">
              <a:solidFill>
                <a:schemeClr val="bg1"/>
              </a:solidFill>
              <a:latin typeface="Calibri" panose="020F0502020204030204" pitchFamily="34" charset="0"/>
              <a:cs typeface="Calibri" panose="020F0502020204030204" pitchFamily="34" charset="0"/>
            </a:endParaRPr>
          </a:p>
          <a:p>
            <a:r>
              <a:rPr lang="en-US" sz="2200" dirty="0">
                <a:solidFill>
                  <a:schemeClr val="bg1"/>
                </a:solidFill>
                <a:latin typeface="Calibri" panose="020F0502020204030204" pitchFamily="34" charset="0"/>
                <a:cs typeface="Calibri" panose="020F0502020204030204" pitchFamily="34" charset="0"/>
              </a:rPr>
              <a:t>The message is posted quickly. Some people respond positively. Others reply asking about the disputed line. The named person reacts in the chat and the conversation becomes active again.</a:t>
            </a:r>
          </a:p>
          <a:p>
            <a:endParaRPr lang="en-US" sz="2200" dirty="0">
              <a:solidFill>
                <a:schemeClr val="bg1"/>
              </a:solidFill>
              <a:latin typeface="Calibri" panose="020F0502020204030204" pitchFamily="34" charset="0"/>
              <a:cs typeface="Calibri" panose="020F0502020204030204" pitchFamily="34" charset="0"/>
            </a:endParaRPr>
          </a:p>
          <a:p>
            <a:endParaRPr lang="en-US" sz="2200" dirty="0">
              <a:solidFill>
                <a:schemeClr val="bg1"/>
              </a:solidFill>
              <a:latin typeface="Calibri" panose="020F0502020204030204" pitchFamily="34" charset="0"/>
              <a:cs typeface="Calibri" panose="020F0502020204030204" pitchFamily="34" charset="0"/>
            </a:endParaRPr>
          </a:p>
          <a:p>
            <a:endParaRPr lang="en-US" sz="2200" dirty="0">
              <a:solidFill>
                <a:schemeClr val="bg1"/>
              </a:solidFill>
              <a:latin typeface="Calibri" panose="020F0502020204030204" pitchFamily="34" charset="0"/>
              <a:cs typeface="Calibri" panose="020F0502020204030204" pitchFamily="34" charset="0"/>
            </a:endParaRPr>
          </a:p>
          <a:p>
            <a:pPr marL="457200" indent="-457200">
              <a:buFont typeface="Arial" panose="020B0604020202020204" pitchFamily="34" charset="0"/>
              <a:buChar char="•"/>
            </a:pPr>
            <a:endParaRPr lang="en-US" sz="2200" dirty="0">
              <a:solidFill>
                <a:schemeClr val="bg1"/>
              </a:solidFill>
              <a:latin typeface="Calibri" panose="020F0502020204030204" pitchFamily="34" charset="0"/>
              <a:cs typeface="Calibri" panose="020F0502020204030204" pitchFamily="34" charset="0"/>
            </a:endParaRPr>
          </a:p>
          <a:p>
            <a:endParaRPr lang="en-US" sz="2200" dirty="0">
              <a:solidFill>
                <a:schemeClr val="bg1"/>
              </a:solidFill>
              <a:latin typeface="Calibri" panose="020F0502020204030204" pitchFamily="34" charset="0"/>
              <a:cs typeface="Calibri" panose="020F0502020204030204" pitchFamily="34" charset="0"/>
            </a:endParaRPr>
          </a:p>
        </p:txBody>
      </p:sp>
      <p:sp>
        <p:nvSpPr>
          <p:cNvPr id="3" name="pole tekstowe 19">
            <a:extLst>
              <a:ext uri="{FF2B5EF4-FFF2-40B4-BE49-F238E27FC236}">
                <a16:creationId xmlns:a16="http://schemas.microsoft.com/office/drawing/2014/main" id="{92A3C5C2-1205-0FB0-CB7D-7975CAF42813}"/>
              </a:ext>
            </a:extLst>
          </p:cNvPr>
          <p:cNvSpPr txBox="1"/>
          <p:nvPr/>
        </p:nvSpPr>
        <p:spPr>
          <a:xfrm>
            <a:off x="579277" y="2254158"/>
            <a:ext cx="3243423" cy="1323632"/>
          </a:xfrm>
          <a:prstGeom prst="rect">
            <a:avLst/>
          </a:prstGeom>
          <a:noFill/>
        </p:spPr>
        <p:txBody>
          <a:bodyPr wrap="square" rtlCol="0">
            <a:spAutoFit/>
          </a:bodyPr>
          <a:lstStyle/>
          <a:p>
            <a:r>
              <a:rPr lang="en-US" sz="2667" b="1" dirty="0">
                <a:solidFill>
                  <a:srgbClr val="10153D"/>
                </a:solidFill>
                <a:latin typeface="Calibri" panose="020F0502020204030204" pitchFamily="34" charset="0"/>
                <a:cs typeface="Calibri" panose="020F0502020204030204" pitchFamily="34" charset="0"/>
              </a:rPr>
              <a:t>Outcome card and debrief prompts</a:t>
            </a:r>
          </a:p>
          <a:p>
            <a:endParaRPr lang="en-US" sz="2667" b="1" dirty="0">
              <a:solidFill>
                <a:srgbClr val="10153D"/>
              </a:solidFill>
              <a:latin typeface="Calibri" panose="020F0502020204030204" pitchFamily="34" charset="0"/>
              <a:cs typeface="Calibri" panose="020F0502020204030204" pitchFamily="34" charset="0"/>
            </a:endParaRPr>
          </a:p>
        </p:txBody>
      </p:sp>
      <p:sp>
        <p:nvSpPr>
          <p:cNvPr id="5" name="Rounded Rectangle 4">
            <a:extLst>
              <a:ext uri="{FF2B5EF4-FFF2-40B4-BE49-F238E27FC236}">
                <a16:creationId xmlns:a16="http://schemas.microsoft.com/office/drawing/2014/main" id="{662C459D-188D-BA45-647C-C733F83642AB}"/>
              </a:ext>
            </a:extLst>
          </p:cNvPr>
          <p:cNvSpPr/>
          <p:nvPr/>
        </p:nvSpPr>
        <p:spPr>
          <a:xfrm>
            <a:off x="3235300" y="4884640"/>
            <a:ext cx="8522283" cy="682945"/>
          </a:xfrm>
          <a:prstGeom prst="roundRect">
            <a:avLst>
              <a:gd name="adj" fmla="val 7861"/>
            </a:avLst>
          </a:prstGeom>
          <a:solidFill>
            <a:schemeClr val="bg1"/>
          </a:solidFill>
          <a:ln w="28575">
            <a:solidFill>
              <a:srgbClr val="22BDBF"/>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7B9873C9-C807-00B5-2754-144B91178E0E}"/>
              </a:ext>
            </a:extLst>
          </p:cNvPr>
          <p:cNvSpPr txBox="1"/>
          <p:nvPr/>
        </p:nvSpPr>
        <p:spPr>
          <a:xfrm>
            <a:off x="3427256" y="5051184"/>
            <a:ext cx="8138369" cy="682944"/>
          </a:xfrm>
          <a:prstGeom prst="rect">
            <a:avLst/>
          </a:prstGeom>
          <a:noFill/>
        </p:spPr>
        <p:txBody>
          <a:bodyPr wrap="square" rtlCol="0">
            <a:spAutoFit/>
          </a:bodyPr>
          <a:lstStyle/>
          <a:p>
            <a:pPr algn="ctr">
              <a:lnSpc>
                <a:spcPts val="2340"/>
              </a:lnSpc>
            </a:pPr>
            <a:r>
              <a:rPr lang="en-US" sz="2200" dirty="0">
                <a:solidFill>
                  <a:srgbClr val="10153D"/>
                </a:solidFill>
              </a:rPr>
              <a:t>Discuss, annotate or jump to the reflection slide to capture evidence.</a:t>
            </a:r>
          </a:p>
          <a:p>
            <a:pPr algn="ctr">
              <a:lnSpc>
                <a:spcPts val="2340"/>
              </a:lnSpc>
            </a:pPr>
            <a:endParaRPr lang="en-IE" sz="2200" dirty="0">
              <a:solidFill>
                <a:srgbClr val="10153D"/>
              </a:solidFill>
            </a:endParaRPr>
          </a:p>
        </p:txBody>
      </p:sp>
      <p:sp>
        <p:nvSpPr>
          <p:cNvPr id="8" name="Freeform 7">
            <a:extLst>
              <a:ext uri="{FF2B5EF4-FFF2-40B4-BE49-F238E27FC236}">
                <a16:creationId xmlns:a16="http://schemas.microsoft.com/office/drawing/2014/main" id="{C519C6AF-7E9D-ED01-4D15-0B14F36EC644}"/>
              </a:ext>
            </a:extLst>
          </p:cNvPr>
          <p:cNvSpPr/>
          <p:nvPr/>
        </p:nvSpPr>
        <p:spPr>
          <a:xfrm rot="628800">
            <a:off x="3116176" y="3247576"/>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22BDBF"/>
          </a:solidFill>
          <a:ln w="5398" cap="flat">
            <a:noFill/>
            <a:prstDash val="solid"/>
            <a:miter/>
          </a:ln>
        </p:spPr>
        <p:txBody>
          <a:bodyPr rtlCol="0" anchor="ctr"/>
          <a:lstStyle/>
          <a:p>
            <a:endParaRPr lang="en-US"/>
          </a:p>
        </p:txBody>
      </p:sp>
      <p:sp>
        <p:nvSpPr>
          <p:cNvPr id="9" name="pole tekstowe 21">
            <a:extLst>
              <a:ext uri="{FF2B5EF4-FFF2-40B4-BE49-F238E27FC236}">
                <a16:creationId xmlns:a16="http://schemas.microsoft.com/office/drawing/2014/main" id="{6A3EF99D-0A8E-1D61-95DB-AA7CADB21663}"/>
              </a:ext>
            </a:extLst>
          </p:cNvPr>
          <p:cNvSpPr txBox="1"/>
          <p:nvPr/>
        </p:nvSpPr>
        <p:spPr>
          <a:xfrm>
            <a:off x="5419983" y="5952756"/>
            <a:ext cx="6337599" cy="369332"/>
          </a:xfrm>
          <a:prstGeom prst="rect">
            <a:avLst/>
          </a:prstGeom>
          <a:noFill/>
        </p:spPr>
        <p:txBody>
          <a:bodyPr wrap="square" rtlCol="0">
            <a:spAutoFit/>
          </a:bodyPr>
          <a:lstStyle/>
          <a:p>
            <a:r>
              <a:rPr lang="en-US" i="1" dirty="0">
                <a:solidFill>
                  <a:schemeClr val="bg1"/>
                </a:solidFill>
                <a:latin typeface="Calibri" panose="020F0502020204030204" pitchFamily="34" charset="0"/>
                <a:cs typeface="Calibri" panose="020F0502020204030204" pitchFamily="34" charset="0"/>
              </a:rPr>
              <a:t>See </a:t>
            </a:r>
            <a:r>
              <a:rPr lang="en-US" b="1" i="1" dirty="0">
                <a:solidFill>
                  <a:schemeClr val="bg1"/>
                </a:solidFill>
                <a:latin typeface="Calibri" panose="020F0502020204030204" pitchFamily="34" charset="0"/>
                <a:cs typeface="Calibri" panose="020F0502020204030204" pitchFamily="34" charset="0"/>
              </a:rPr>
              <a:t>Open Questions </a:t>
            </a:r>
            <a:r>
              <a:rPr lang="en-US" i="1" dirty="0">
                <a:solidFill>
                  <a:schemeClr val="bg1"/>
                </a:solidFill>
                <a:latin typeface="Calibri" panose="020F0502020204030204" pitchFamily="34" charset="0"/>
                <a:cs typeface="Calibri" panose="020F0502020204030204" pitchFamily="34" charset="0"/>
              </a:rPr>
              <a:t>on next slide</a:t>
            </a:r>
          </a:p>
        </p:txBody>
      </p:sp>
      <p:sp>
        <p:nvSpPr>
          <p:cNvPr id="10" name="Text 1">
            <a:extLst>
              <a:ext uri="{FF2B5EF4-FFF2-40B4-BE49-F238E27FC236}">
                <a16:creationId xmlns:a16="http://schemas.microsoft.com/office/drawing/2014/main" id="{3129858E-3738-C88C-F2B4-A4D64BC2F10C}"/>
              </a:ext>
            </a:extLst>
          </p:cNvPr>
          <p:cNvSpPr/>
          <p:nvPr/>
        </p:nvSpPr>
        <p:spPr>
          <a:xfrm>
            <a:off x="706295" y="256032"/>
            <a:ext cx="3474720" cy="146304"/>
          </a:xfrm>
          <a:prstGeom prst="rect">
            <a:avLst/>
          </a:prstGeom>
          <a:noFill/>
          <a:ln/>
        </p:spPr>
        <p:txBody>
          <a:bodyPr wrap="square" lIns="0" tIns="0" rIns="0" bIns="0" rtlCol="0" anchor="ctr"/>
          <a:lstStyle/>
          <a:p>
            <a:r>
              <a:rPr lang="en-US" sz="1151" b="1" dirty="0">
                <a:solidFill>
                  <a:srgbClr val="10153D"/>
                </a:solidFill>
                <a:latin typeface="Calibri" panose="020F0502020204030204" pitchFamily="34" charset="0"/>
                <a:ea typeface="Calibri" panose="020F0502020204030204" pitchFamily="34" charset="0"/>
                <a:cs typeface="Calibri" panose="020F0502020204030204" pitchFamily="34" charset="0"/>
              </a:rPr>
              <a:t>B-A1 · Outcome</a:t>
            </a:r>
            <a:endParaRPr lang="en-US" sz="1151" dirty="0">
              <a:solidFill>
                <a:srgbClr val="10153D"/>
              </a:solidFill>
            </a:endParaRPr>
          </a:p>
        </p:txBody>
      </p:sp>
    </p:spTree>
    <p:extLst>
      <p:ext uri="{BB962C8B-B14F-4D97-AF65-F5344CB8AC3E}">
        <p14:creationId xmlns:p14="http://schemas.microsoft.com/office/powerpoint/2010/main" val="212525787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D11DAD-900C-E147-A8B3-D827D225CEE2}"/>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5EF229CD-2407-0426-A45F-6F595CD9CB6E}"/>
              </a:ext>
            </a:extLst>
          </p:cNvPr>
          <p:cNvSpPr/>
          <p:nvPr/>
        </p:nvSpPr>
        <p:spPr>
          <a:xfrm flipH="1" flipV="1">
            <a:off x="5156200" y="1282700"/>
            <a:ext cx="7035794" cy="4178300"/>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2" name="Graphic 7">
            <a:extLst>
              <a:ext uri="{FF2B5EF4-FFF2-40B4-BE49-F238E27FC236}">
                <a16:creationId xmlns:a16="http://schemas.microsoft.com/office/drawing/2014/main" id="{8356D225-0238-9147-3CAD-7EA99031CDF9}"/>
              </a:ext>
            </a:extLst>
          </p:cNvPr>
          <p:cNvSpPr/>
          <p:nvPr/>
        </p:nvSpPr>
        <p:spPr>
          <a:xfrm>
            <a:off x="9490544" y="2516749"/>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4" name="pole tekstowe 21">
            <a:extLst>
              <a:ext uri="{FF2B5EF4-FFF2-40B4-BE49-F238E27FC236}">
                <a16:creationId xmlns:a16="http://schemas.microsoft.com/office/drawing/2014/main" id="{403BF978-3DA4-6562-5626-AE6F766EC8C6}"/>
              </a:ext>
            </a:extLst>
          </p:cNvPr>
          <p:cNvSpPr txBox="1"/>
          <p:nvPr/>
        </p:nvSpPr>
        <p:spPr>
          <a:xfrm>
            <a:off x="5524500" y="1955800"/>
            <a:ext cx="5384800" cy="2926442"/>
          </a:xfrm>
          <a:prstGeom prst="rect">
            <a:avLst/>
          </a:prstGeom>
          <a:noFill/>
        </p:spPr>
        <p:txBody>
          <a:bodyPr wrap="square" rtlCol="0">
            <a:spAutoFit/>
          </a:bodyPr>
          <a:lstStyle/>
          <a:p>
            <a:pPr marL="457200" indent="-457200">
              <a:lnSpc>
                <a:spcPts val="2640"/>
              </a:lnSpc>
              <a:spcAft>
                <a:spcPts val="1300"/>
              </a:spcAft>
              <a:buFont typeface="+mj-lt"/>
              <a:buAutoNum type="arabicPeriod"/>
            </a:pPr>
            <a:r>
              <a:rPr lang="en-US" sz="2200" dirty="0">
                <a:solidFill>
                  <a:schemeClr val="bg1"/>
                </a:solidFill>
                <a:latin typeface="Calibri" panose="020F0502020204030204" pitchFamily="34" charset="0"/>
                <a:cs typeface="Calibri" panose="020F0502020204030204" pitchFamily="34" charset="0"/>
              </a:rPr>
              <a:t>Which details would you want to verify before sending a message like this?
What is the risk of naming someone in a public group chat?
What would you do if someone replies with a different version of events?</a:t>
            </a:r>
          </a:p>
          <a:p>
            <a:pPr marL="457200" indent="-457200">
              <a:lnSpc>
                <a:spcPts val="2640"/>
              </a:lnSpc>
              <a:spcAft>
                <a:spcPts val="1300"/>
              </a:spcAft>
              <a:buFont typeface="+mj-lt"/>
              <a:buAutoNum type="arabicPeriod"/>
            </a:pPr>
            <a:endParaRPr lang="en-US" sz="2200" dirty="0">
              <a:solidFill>
                <a:schemeClr val="bg1"/>
              </a:solidFill>
              <a:latin typeface="Calibri" panose="020F0502020204030204" pitchFamily="34" charset="0"/>
              <a:cs typeface="Calibri" panose="020F0502020204030204" pitchFamily="34" charset="0"/>
            </a:endParaRPr>
          </a:p>
        </p:txBody>
      </p:sp>
      <p:sp>
        <p:nvSpPr>
          <p:cNvPr id="9" name="Text Placeholder 11">
            <a:extLst>
              <a:ext uri="{FF2B5EF4-FFF2-40B4-BE49-F238E27FC236}">
                <a16:creationId xmlns:a16="http://schemas.microsoft.com/office/drawing/2014/main" id="{3933FD5A-4614-CC82-DB71-C63AC7C9B6F3}"/>
              </a:ext>
            </a:extLst>
          </p:cNvPr>
          <p:cNvSpPr txBox="1">
            <a:spLocks/>
          </p:cNvSpPr>
          <p:nvPr/>
        </p:nvSpPr>
        <p:spPr>
          <a:xfrm>
            <a:off x="2462388" y="1955800"/>
            <a:ext cx="2274712" cy="2192581"/>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Open Questions</a:t>
            </a:r>
            <a:endParaRPr lang="en-US" sz="3600" b="1" dirty="0">
              <a:solidFill>
                <a:srgbClr val="10153D"/>
              </a:solidFill>
              <a:cs typeface="Times New Roman" panose="02020603050405020304" pitchFamily="18" charset="0"/>
            </a:endParaRPr>
          </a:p>
        </p:txBody>
      </p:sp>
      <p:cxnSp>
        <p:nvCxnSpPr>
          <p:cNvPr id="20" name="Straight Connector 19">
            <a:extLst>
              <a:ext uri="{FF2B5EF4-FFF2-40B4-BE49-F238E27FC236}">
                <a16:creationId xmlns:a16="http://schemas.microsoft.com/office/drawing/2014/main" id="{DBB323C8-3727-09F7-A3BB-A5EFA0E50598}"/>
              </a:ext>
            </a:extLst>
          </p:cNvPr>
          <p:cNvCxnSpPr>
            <a:cxnSpLocks/>
          </p:cNvCxnSpPr>
          <p:nvPr/>
        </p:nvCxnSpPr>
        <p:spPr>
          <a:xfrm>
            <a:off x="1" y="2245497"/>
            <a:ext cx="2182712" cy="0"/>
          </a:xfrm>
          <a:prstGeom prst="line">
            <a:avLst/>
          </a:prstGeom>
          <a:ln w="12700">
            <a:solidFill>
              <a:srgbClr val="10153D"/>
            </a:solidFill>
            <a:prstDash val="sysDot"/>
          </a:ln>
        </p:spPr>
        <p:style>
          <a:lnRef idx="1">
            <a:schemeClr val="accent1"/>
          </a:lnRef>
          <a:fillRef idx="0">
            <a:schemeClr val="accent1"/>
          </a:fillRef>
          <a:effectRef idx="0">
            <a:schemeClr val="accent1"/>
          </a:effectRef>
          <a:fontRef idx="minor">
            <a:schemeClr val="tx1"/>
          </a:fontRef>
        </p:style>
      </p:cxnSp>
      <p:grpSp>
        <p:nvGrpSpPr>
          <p:cNvPr id="21" name="Graphic 15">
            <a:extLst>
              <a:ext uri="{FF2B5EF4-FFF2-40B4-BE49-F238E27FC236}">
                <a16:creationId xmlns:a16="http://schemas.microsoft.com/office/drawing/2014/main" id="{A7B2BE27-3E6F-56DE-4648-9BF2CA4863F4}"/>
              </a:ext>
            </a:extLst>
          </p:cNvPr>
          <p:cNvGrpSpPr/>
          <p:nvPr/>
        </p:nvGrpSpPr>
        <p:grpSpPr>
          <a:xfrm rot="16200000">
            <a:off x="2143347" y="2151468"/>
            <a:ext cx="189968" cy="189551"/>
            <a:chOff x="1006279" y="7689162"/>
            <a:chExt cx="118191" cy="117931"/>
          </a:xfrm>
        </p:grpSpPr>
        <p:sp>
          <p:nvSpPr>
            <p:cNvPr id="25" name="Freeform 24">
              <a:extLst>
                <a:ext uri="{FF2B5EF4-FFF2-40B4-BE49-F238E27FC236}">
                  <a16:creationId xmlns:a16="http://schemas.microsoft.com/office/drawing/2014/main" id="{368D11A0-4143-9021-C06D-CE86D2306C70}"/>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22BDBF"/>
              </a:solidFill>
              <a:prstDash val="solid"/>
              <a:round/>
            </a:ln>
          </p:spPr>
          <p:txBody>
            <a:bodyPr rtlCol="0" anchor="ctr"/>
            <a:lstStyle/>
            <a:p>
              <a:endParaRPr lang="en-US" sz="1629"/>
            </a:p>
          </p:txBody>
        </p:sp>
        <p:sp>
          <p:nvSpPr>
            <p:cNvPr id="26" name="Freeform 25">
              <a:extLst>
                <a:ext uri="{FF2B5EF4-FFF2-40B4-BE49-F238E27FC236}">
                  <a16:creationId xmlns:a16="http://schemas.microsoft.com/office/drawing/2014/main" id="{8A32FA09-A305-890E-4CE0-2A97E4E98732}"/>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solidFill>
              <a:srgbClr val="10153D"/>
            </a:solidFill>
            <a:ln w="2276" cap="flat">
              <a:noFill/>
              <a:prstDash val="solid"/>
              <a:miter/>
            </a:ln>
          </p:spPr>
          <p:txBody>
            <a:bodyPr rtlCol="0" anchor="ctr"/>
            <a:lstStyle/>
            <a:p>
              <a:endParaRPr lang="en-US" sz="1629" dirty="0"/>
            </a:p>
          </p:txBody>
        </p:sp>
      </p:grpSp>
      <p:grpSp>
        <p:nvGrpSpPr>
          <p:cNvPr id="22" name="Graphic 15">
            <a:extLst>
              <a:ext uri="{FF2B5EF4-FFF2-40B4-BE49-F238E27FC236}">
                <a16:creationId xmlns:a16="http://schemas.microsoft.com/office/drawing/2014/main" id="{8A3FBD2C-94D9-3C10-B191-CBC5CDC108A4}"/>
              </a:ext>
            </a:extLst>
          </p:cNvPr>
          <p:cNvGrpSpPr/>
          <p:nvPr/>
        </p:nvGrpSpPr>
        <p:grpSpPr>
          <a:xfrm rot="16200000">
            <a:off x="384402" y="1552118"/>
            <a:ext cx="1570704" cy="1388252"/>
            <a:chOff x="547405" y="6570859"/>
            <a:chExt cx="1035254" cy="914997"/>
          </a:xfrm>
        </p:grpSpPr>
        <p:sp>
          <p:nvSpPr>
            <p:cNvPr id="23" name="Freeform 22">
              <a:extLst>
                <a:ext uri="{FF2B5EF4-FFF2-40B4-BE49-F238E27FC236}">
                  <a16:creationId xmlns:a16="http://schemas.microsoft.com/office/drawing/2014/main" id="{EBD94230-C791-26A6-575E-A4E2B78D1A4C}"/>
                </a:ext>
              </a:extLst>
            </p:cNvPr>
            <p:cNvSpPr/>
            <p:nvPr/>
          </p:nvSpPr>
          <p:spPr>
            <a:xfrm>
              <a:off x="547405" y="6806271"/>
              <a:ext cx="1035254" cy="679585"/>
            </a:xfrm>
            <a:custGeom>
              <a:avLst/>
              <a:gdLst>
                <a:gd name="connsiteX0" fmla="*/ 0 w 1035254"/>
                <a:gd name="connsiteY0" fmla="*/ 162099 h 679585"/>
                <a:gd name="connsiteX1" fmla="*/ 517627 w 1035254"/>
                <a:gd name="connsiteY1" fmla="*/ 679585 h 679585"/>
                <a:gd name="connsiteX2" fmla="*/ 1035255 w 1035254"/>
                <a:gd name="connsiteY2" fmla="*/ 162099 h 679585"/>
                <a:gd name="connsiteX3" fmla="*/ 517627 w 1035254"/>
                <a:gd name="connsiteY3" fmla="*/ 0 h 679585"/>
                <a:gd name="connsiteX4" fmla="*/ 0 w 1035254"/>
                <a:gd name="connsiteY4" fmla="*/ 162099 h 679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5254" h="679585">
                  <a:moveTo>
                    <a:pt x="0" y="162099"/>
                  </a:moveTo>
                  <a:cubicBezTo>
                    <a:pt x="0" y="447820"/>
                    <a:pt x="231828" y="679585"/>
                    <a:pt x="517627" y="679585"/>
                  </a:cubicBezTo>
                  <a:cubicBezTo>
                    <a:pt x="803427" y="679585"/>
                    <a:pt x="1035255" y="447820"/>
                    <a:pt x="1035255" y="162099"/>
                  </a:cubicBezTo>
                  <a:lnTo>
                    <a:pt x="517627" y="0"/>
                  </a:lnTo>
                  <a:lnTo>
                    <a:pt x="0" y="162099"/>
                  </a:lnTo>
                  <a:close/>
                </a:path>
              </a:pathLst>
            </a:custGeom>
            <a:gradFill>
              <a:gsLst>
                <a:gs pos="0">
                  <a:srgbClr val="E8068C"/>
                </a:gs>
                <a:gs pos="100000">
                  <a:srgbClr val="22BDBF"/>
                </a:gs>
                <a:gs pos="45000">
                  <a:srgbClr val="3C3795"/>
                </a:gs>
              </a:gsLst>
              <a:lin ang="0" scaled="0"/>
            </a:gradFill>
            <a:ln w="2276" cap="flat">
              <a:noFill/>
              <a:prstDash val="solid"/>
              <a:miter/>
            </a:ln>
          </p:spPr>
          <p:txBody>
            <a:bodyPr rtlCol="0" anchor="ctr"/>
            <a:lstStyle/>
            <a:p>
              <a:endParaRPr lang="en-US" sz="1629" dirty="0"/>
            </a:p>
          </p:txBody>
        </p:sp>
        <p:sp>
          <p:nvSpPr>
            <p:cNvPr id="24" name="Freeform 23">
              <a:extLst>
                <a:ext uri="{FF2B5EF4-FFF2-40B4-BE49-F238E27FC236}">
                  <a16:creationId xmlns:a16="http://schemas.microsoft.com/office/drawing/2014/main" id="{214F1A6C-DDC8-4D16-AFF7-24ACCC114AB8}"/>
                </a:ext>
              </a:extLst>
            </p:cNvPr>
            <p:cNvSpPr/>
            <p:nvPr/>
          </p:nvSpPr>
          <p:spPr>
            <a:xfrm>
              <a:off x="667647" y="6570859"/>
              <a:ext cx="795229" cy="795012"/>
            </a:xfrm>
            <a:custGeom>
              <a:avLst/>
              <a:gdLst>
                <a:gd name="connsiteX0" fmla="*/ 0 w 795228"/>
                <a:gd name="connsiteY0" fmla="*/ 397506 h 795012"/>
                <a:gd name="connsiteX1" fmla="*/ 397614 w 795228"/>
                <a:gd name="connsiteY1" fmla="*/ 0 h 795012"/>
                <a:gd name="connsiteX2" fmla="*/ 795229 w 795228"/>
                <a:gd name="connsiteY2" fmla="*/ 397506 h 795012"/>
                <a:gd name="connsiteX3" fmla="*/ 397614 w 795228"/>
                <a:gd name="connsiteY3" fmla="*/ 795012 h 795012"/>
                <a:gd name="connsiteX4" fmla="*/ 0 w 795228"/>
                <a:gd name="connsiteY4" fmla="*/ 397506 h 795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228" h="795012">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w="2276" cap="flat">
              <a:noFill/>
              <a:prstDash val="solid"/>
              <a:miter/>
            </a:ln>
            <a:effectLst>
              <a:outerShdw blurRad="176334" dir="5280000" algn="tl" rotWithShape="0">
                <a:prstClr val="black">
                  <a:alpha val="40000"/>
                </a:prstClr>
              </a:outerShdw>
            </a:effectLst>
          </p:spPr>
          <p:txBody>
            <a:bodyPr rtlCol="0" anchor="ctr"/>
            <a:lstStyle/>
            <a:p>
              <a:endParaRPr lang="en-US" sz="1629"/>
            </a:p>
          </p:txBody>
        </p:sp>
      </p:grpSp>
      <p:pic>
        <p:nvPicPr>
          <p:cNvPr id="29" name="Graphic 28" descr="Questions with solid fill">
            <a:extLst>
              <a:ext uri="{FF2B5EF4-FFF2-40B4-BE49-F238E27FC236}">
                <a16:creationId xmlns:a16="http://schemas.microsoft.com/office/drawing/2014/main" id="{6984EFD9-48F4-7050-BBA9-35003545D40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34157" y="1788297"/>
            <a:ext cx="914400" cy="914400"/>
          </a:xfrm>
          <a:prstGeom prst="rect">
            <a:avLst/>
          </a:prstGeom>
        </p:spPr>
      </p:pic>
      <p:cxnSp>
        <p:nvCxnSpPr>
          <p:cNvPr id="32" name="Straight Connector 31">
            <a:extLst>
              <a:ext uri="{FF2B5EF4-FFF2-40B4-BE49-F238E27FC236}">
                <a16:creationId xmlns:a16="http://schemas.microsoft.com/office/drawing/2014/main" id="{4FB5C10B-0650-8C75-A553-00F875690D06}"/>
              </a:ext>
            </a:extLst>
          </p:cNvPr>
          <p:cNvCxnSpPr>
            <a:cxnSpLocks/>
          </p:cNvCxnSpPr>
          <p:nvPr/>
        </p:nvCxnSpPr>
        <p:spPr>
          <a:xfrm>
            <a:off x="3784601" y="2299295"/>
            <a:ext cx="1371599" cy="0"/>
          </a:xfrm>
          <a:prstGeom prst="line">
            <a:avLst/>
          </a:prstGeom>
          <a:ln w="12700">
            <a:solidFill>
              <a:srgbClr val="10153D"/>
            </a:solidFill>
            <a:prstDash val="sysDot"/>
          </a:ln>
        </p:spPr>
        <p:style>
          <a:lnRef idx="1">
            <a:schemeClr val="accent1"/>
          </a:lnRef>
          <a:fillRef idx="0">
            <a:schemeClr val="accent1"/>
          </a:fillRef>
          <a:effectRef idx="0">
            <a:schemeClr val="accent1"/>
          </a:effectRef>
          <a:fontRef idx="minor">
            <a:schemeClr val="tx1"/>
          </a:fontRef>
        </p:style>
      </p:cxnSp>
      <p:sp>
        <p:nvSpPr>
          <p:cNvPr id="34" name="Text Placeholder 11">
            <a:extLst>
              <a:ext uri="{FF2B5EF4-FFF2-40B4-BE49-F238E27FC236}">
                <a16:creationId xmlns:a16="http://schemas.microsoft.com/office/drawing/2014/main" id="{B1E74CF2-AAE0-6A7E-3930-7502318AC9B3}"/>
              </a:ext>
            </a:extLst>
          </p:cNvPr>
          <p:cNvSpPr txBox="1">
            <a:spLocks/>
          </p:cNvSpPr>
          <p:nvPr/>
        </p:nvSpPr>
        <p:spPr>
          <a:xfrm>
            <a:off x="5524500" y="902092"/>
            <a:ext cx="4753290" cy="504000"/>
          </a:xfrm>
          <a:prstGeom prst="rect">
            <a:avLst/>
          </a:prstGeom>
          <a:gradFill>
            <a:gsLst>
              <a:gs pos="0">
                <a:srgbClr val="E8068C"/>
              </a:gs>
              <a:gs pos="100000">
                <a:srgbClr val="22BDBF"/>
              </a:gs>
              <a:gs pos="45000">
                <a:srgbClr val="3C3795"/>
              </a:gs>
            </a:gsLst>
            <a:lin ang="0" scaled="0"/>
          </a:gradFill>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US" sz="2600" b="1" dirty="0">
                <a:solidFill>
                  <a:schemeClr val="bg1"/>
                </a:solidFill>
                <a:cs typeface="Times New Roman" panose="02020603050405020304" pitchFamily="18" charset="0"/>
              </a:rPr>
              <a:t> Sent quickly, challenged publicly</a:t>
            </a:r>
          </a:p>
          <a:p>
            <a:pPr marL="0" indent="0">
              <a:lnSpc>
                <a:spcPct val="100000"/>
              </a:lnSpc>
              <a:buNone/>
            </a:pPr>
            <a:endParaRPr lang="en-US" sz="3600" b="1" dirty="0">
              <a:solidFill>
                <a:schemeClr val="bg1"/>
              </a:solidFill>
              <a:cs typeface="Times New Roman" panose="02020603050405020304" pitchFamily="18" charset="0"/>
            </a:endParaRPr>
          </a:p>
        </p:txBody>
      </p:sp>
      <p:sp>
        <p:nvSpPr>
          <p:cNvPr id="36" name="Text 1">
            <a:extLst>
              <a:ext uri="{FF2B5EF4-FFF2-40B4-BE49-F238E27FC236}">
                <a16:creationId xmlns:a16="http://schemas.microsoft.com/office/drawing/2014/main" id="{7DC7B4F9-92C7-E3E5-C83E-9485AB008412}"/>
              </a:ext>
            </a:extLst>
          </p:cNvPr>
          <p:cNvSpPr/>
          <p:nvPr/>
        </p:nvSpPr>
        <p:spPr>
          <a:xfrm>
            <a:off x="5534181" y="256032"/>
            <a:ext cx="3474720" cy="146304"/>
          </a:xfrm>
          <a:prstGeom prst="rect">
            <a:avLst/>
          </a:prstGeom>
          <a:noFill/>
          <a:ln/>
        </p:spPr>
        <p:txBody>
          <a:bodyPr wrap="square" lIns="0" tIns="0" rIns="0" bIns="0" rtlCol="0" anchor="ctr"/>
          <a:lstStyle/>
          <a:p>
            <a:r>
              <a:rPr lang="en-US" sz="1151" b="1" dirty="0">
                <a:solidFill>
                  <a:srgbClr val="10153D"/>
                </a:solidFill>
                <a:latin typeface="Calibri" panose="020F0502020204030204" pitchFamily="34" charset="0"/>
                <a:ea typeface="Calibri" panose="020F0502020204030204" pitchFamily="34" charset="0"/>
                <a:cs typeface="Calibri" panose="020F0502020204030204" pitchFamily="34" charset="0"/>
              </a:rPr>
              <a:t>B-A1 · Outcome</a:t>
            </a:r>
            <a:endParaRPr lang="en-US" sz="1151" dirty="0">
              <a:solidFill>
                <a:srgbClr val="10153D"/>
              </a:solidFill>
            </a:endParaRPr>
          </a:p>
        </p:txBody>
      </p:sp>
    </p:spTree>
    <p:extLst>
      <p:ext uri="{BB962C8B-B14F-4D97-AF65-F5344CB8AC3E}">
        <p14:creationId xmlns:p14="http://schemas.microsoft.com/office/powerpoint/2010/main" val="134523558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0C7DD5-2680-E050-7078-DD918641D72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1586A54D-950C-DEBE-B218-8312F5723F82}"/>
              </a:ext>
            </a:extLst>
          </p:cNvPr>
          <p:cNvSpPr/>
          <p:nvPr/>
        </p:nvSpPr>
        <p:spPr>
          <a:xfrm flipH="1" flipV="1">
            <a:off x="4985574" y="-12"/>
            <a:ext cx="7206420" cy="6858001"/>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7" name="Text Placeholder 11">
            <a:extLst>
              <a:ext uri="{FF2B5EF4-FFF2-40B4-BE49-F238E27FC236}">
                <a16:creationId xmlns:a16="http://schemas.microsoft.com/office/drawing/2014/main" id="{913D151C-554C-0BED-0C73-53A513658A16}"/>
              </a:ext>
            </a:extLst>
          </p:cNvPr>
          <p:cNvSpPr txBox="1">
            <a:spLocks/>
          </p:cNvSpPr>
          <p:nvPr/>
        </p:nvSpPr>
        <p:spPr>
          <a:xfrm>
            <a:off x="579275" y="507221"/>
            <a:ext cx="3916525"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Edited for privacy, but still prompts questions</a:t>
            </a:r>
          </a:p>
          <a:p>
            <a:pPr marL="0" indent="0">
              <a:buNone/>
            </a:pPr>
            <a:endParaRPr lang="en-US" sz="3600" b="1" dirty="0">
              <a:solidFill>
                <a:srgbClr val="22BDBF"/>
              </a:solidFill>
              <a:cs typeface="Times New Roman" panose="02020603050405020304" pitchFamily="18" charset="0"/>
            </a:endParaRPr>
          </a:p>
        </p:txBody>
      </p:sp>
      <p:sp>
        <p:nvSpPr>
          <p:cNvPr id="12" name="Graphic 7">
            <a:extLst>
              <a:ext uri="{FF2B5EF4-FFF2-40B4-BE49-F238E27FC236}">
                <a16:creationId xmlns:a16="http://schemas.microsoft.com/office/drawing/2014/main" id="{3B9D008A-155B-FE71-34DD-C2F01FB349CB}"/>
              </a:ext>
            </a:extLst>
          </p:cNvPr>
          <p:cNvSpPr/>
          <p:nvPr/>
        </p:nvSpPr>
        <p:spPr>
          <a:xfrm>
            <a:off x="8638331" y="-449678"/>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FDBA2A65-EE41-F8F6-DBA2-50CF48A13E03}"/>
              </a:ext>
            </a:extLst>
          </p:cNvPr>
          <p:cNvSpPr/>
          <p:nvPr/>
        </p:nvSpPr>
        <p:spPr>
          <a:xfrm>
            <a:off x="0" y="2163971"/>
            <a:ext cx="5616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noFill/>
            <a:prstDash val="solid"/>
            <a:miter/>
          </a:ln>
        </p:spPr>
        <p:txBody>
          <a:bodyPr rtlCol="0" anchor="ctr"/>
          <a:lstStyle/>
          <a:p>
            <a:endParaRPr lang="en-US"/>
          </a:p>
        </p:txBody>
      </p:sp>
      <p:sp>
        <p:nvSpPr>
          <p:cNvPr id="4" name="pole tekstowe 21">
            <a:extLst>
              <a:ext uri="{FF2B5EF4-FFF2-40B4-BE49-F238E27FC236}">
                <a16:creationId xmlns:a16="http://schemas.microsoft.com/office/drawing/2014/main" id="{3C06CB31-1E23-9988-EFEA-D6902D9E23A4}"/>
              </a:ext>
            </a:extLst>
          </p:cNvPr>
          <p:cNvSpPr txBox="1"/>
          <p:nvPr/>
        </p:nvSpPr>
        <p:spPr>
          <a:xfrm>
            <a:off x="5419984" y="2579895"/>
            <a:ext cx="6337599" cy="4278094"/>
          </a:xfrm>
          <a:prstGeom prst="rect">
            <a:avLst/>
          </a:prstGeom>
          <a:noFill/>
        </p:spPr>
        <p:txBody>
          <a:bodyPr wrap="square" rtlCol="0">
            <a:spAutoFit/>
          </a:bodyPr>
          <a:lstStyle/>
          <a:p>
            <a:r>
              <a:rPr lang="en-US" sz="2600" b="1" dirty="0">
                <a:solidFill>
                  <a:schemeClr val="bg1"/>
                </a:solidFill>
                <a:latin typeface="Calibri" panose="020F0502020204030204" pitchFamily="34" charset="0"/>
                <a:cs typeface="Calibri" panose="020F0502020204030204" pitchFamily="34" charset="0"/>
              </a:rPr>
              <a:t>What happens </a:t>
            </a:r>
          </a:p>
          <a:p>
            <a:endParaRPr lang="en-US" sz="2600" b="1" dirty="0">
              <a:solidFill>
                <a:schemeClr val="bg1"/>
              </a:solidFill>
              <a:latin typeface="Calibri" panose="020F0502020204030204" pitchFamily="34" charset="0"/>
              <a:cs typeface="Calibri" panose="020F0502020204030204" pitchFamily="34" charset="0"/>
            </a:endParaRPr>
          </a:p>
          <a:p>
            <a:r>
              <a:rPr lang="en-US" sz="2200" dirty="0">
                <a:solidFill>
                  <a:schemeClr val="bg1"/>
                </a:solidFill>
                <a:latin typeface="Calibri" panose="020F0502020204030204" pitchFamily="34" charset="0"/>
                <a:cs typeface="Calibri" panose="020F0502020204030204" pitchFamily="34" charset="0"/>
              </a:rPr>
              <a:t>The message is posted without naming anyone. Some people accept it. A few ask for more clarity about what happened. The person who was upset reads the message but does not respond immediately.</a:t>
            </a:r>
          </a:p>
          <a:p>
            <a:endParaRPr lang="en-US" sz="2200" dirty="0">
              <a:solidFill>
                <a:schemeClr val="bg1"/>
              </a:solidFill>
              <a:latin typeface="Calibri" panose="020F0502020204030204" pitchFamily="34" charset="0"/>
              <a:cs typeface="Calibri" panose="020F0502020204030204" pitchFamily="34" charset="0"/>
            </a:endParaRPr>
          </a:p>
          <a:p>
            <a:endParaRPr lang="en-US" sz="2200" dirty="0">
              <a:solidFill>
                <a:schemeClr val="bg1"/>
              </a:solidFill>
              <a:latin typeface="Calibri" panose="020F0502020204030204" pitchFamily="34" charset="0"/>
              <a:cs typeface="Calibri" panose="020F0502020204030204" pitchFamily="34" charset="0"/>
            </a:endParaRPr>
          </a:p>
          <a:p>
            <a:endParaRPr lang="en-US" sz="2200" dirty="0">
              <a:solidFill>
                <a:schemeClr val="bg1"/>
              </a:solidFill>
              <a:latin typeface="Calibri" panose="020F0502020204030204" pitchFamily="34" charset="0"/>
              <a:cs typeface="Calibri" panose="020F0502020204030204" pitchFamily="34" charset="0"/>
            </a:endParaRPr>
          </a:p>
          <a:p>
            <a:endParaRPr lang="en-US" sz="2200" dirty="0">
              <a:solidFill>
                <a:schemeClr val="bg1"/>
              </a:solidFill>
              <a:latin typeface="Calibri" panose="020F0502020204030204" pitchFamily="34" charset="0"/>
              <a:cs typeface="Calibri" panose="020F0502020204030204" pitchFamily="34" charset="0"/>
            </a:endParaRPr>
          </a:p>
          <a:p>
            <a:pPr marL="457200" indent="-457200">
              <a:buFont typeface="Arial" panose="020B0604020202020204" pitchFamily="34" charset="0"/>
              <a:buChar char="•"/>
            </a:pPr>
            <a:endParaRPr lang="en-US" sz="2200" dirty="0">
              <a:solidFill>
                <a:schemeClr val="bg1"/>
              </a:solidFill>
              <a:latin typeface="Calibri" panose="020F0502020204030204" pitchFamily="34" charset="0"/>
              <a:cs typeface="Calibri" panose="020F0502020204030204" pitchFamily="34" charset="0"/>
            </a:endParaRPr>
          </a:p>
          <a:p>
            <a:endParaRPr lang="en-US" sz="2200" dirty="0">
              <a:solidFill>
                <a:schemeClr val="bg1"/>
              </a:solidFill>
              <a:latin typeface="Calibri" panose="020F0502020204030204" pitchFamily="34" charset="0"/>
              <a:cs typeface="Calibri" panose="020F0502020204030204" pitchFamily="34" charset="0"/>
            </a:endParaRPr>
          </a:p>
        </p:txBody>
      </p:sp>
      <p:sp>
        <p:nvSpPr>
          <p:cNvPr id="3" name="pole tekstowe 19">
            <a:extLst>
              <a:ext uri="{FF2B5EF4-FFF2-40B4-BE49-F238E27FC236}">
                <a16:creationId xmlns:a16="http://schemas.microsoft.com/office/drawing/2014/main" id="{5CEC6097-B7D7-7EA8-1D96-393D57CB7897}"/>
              </a:ext>
            </a:extLst>
          </p:cNvPr>
          <p:cNvSpPr txBox="1"/>
          <p:nvPr/>
        </p:nvSpPr>
        <p:spPr>
          <a:xfrm>
            <a:off x="579277" y="2579895"/>
            <a:ext cx="3243423" cy="1323632"/>
          </a:xfrm>
          <a:prstGeom prst="rect">
            <a:avLst/>
          </a:prstGeom>
          <a:noFill/>
        </p:spPr>
        <p:txBody>
          <a:bodyPr wrap="square" rtlCol="0">
            <a:spAutoFit/>
          </a:bodyPr>
          <a:lstStyle/>
          <a:p>
            <a:r>
              <a:rPr lang="en-US" sz="2667" b="1" dirty="0">
                <a:solidFill>
                  <a:srgbClr val="10153D"/>
                </a:solidFill>
                <a:latin typeface="Calibri" panose="020F0502020204030204" pitchFamily="34" charset="0"/>
                <a:cs typeface="Calibri" panose="020F0502020204030204" pitchFamily="34" charset="0"/>
              </a:rPr>
              <a:t>Outcome card and debrief prompts</a:t>
            </a:r>
          </a:p>
          <a:p>
            <a:endParaRPr lang="en-US" sz="2667" b="1" dirty="0">
              <a:solidFill>
                <a:srgbClr val="10153D"/>
              </a:solidFill>
              <a:latin typeface="Calibri" panose="020F0502020204030204" pitchFamily="34" charset="0"/>
              <a:cs typeface="Calibri" panose="020F0502020204030204" pitchFamily="34" charset="0"/>
            </a:endParaRPr>
          </a:p>
        </p:txBody>
      </p:sp>
      <p:sp>
        <p:nvSpPr>
          <p:cNvPr id="5" name="Rounded Rectangle 4">
            <a:extLst>
              <a:ext uri="{FF2B5EF4-FFF2-40B4-BE49-F238E27FC236}">
                <a16:creationId xmlns:a16="http://schemas.microsoft.com/office/drawing/2014/main" id="{50A52FF8-01CF-202C-C4F6-B53AECEC02CD}"/>
              </a:ext>
            </a:extLst>
          </p:cNvPr>
          <p:cNvSpPr/>
          <p:nvPr/>
        </p:nvSpPr>
        <p:spPr>
          <a:xfrm>
            <a:off x="3235300" y="5064635"/>
            <a:ext cx="8522283" cy="682945"/>
          </a:xfrm>
          <a:prstGeom prst="roundRect">
            <a:avLst>
              <a:gd name="adj" fmla="val 7861"/>
            </a:avLst>
          </a:prstGeom>
          <a:solidFill>
            <a:schemeClr val="bg1"/>
          </a:solidFill>
          <a:ln w="28575">
            <a:solidFill>
              <a:srgbClr val="22BDBF"/>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729EBB8F-AE87-CC4A-27AD-73382B6B1841}"/>
              </a:ext>
            </a:extLst>
          </p:cNvPr>
          <p:cNvSpPr txBox="1"/>
          <p:nvPr/>
        </p:nvSpPr>
        <p:spPr>
          <a:xfrm>
            <a:off x="3427256" y="5231179"/>
            <a:ext cx="8138369" cy="682944"/>
          </a:xfrm>
          <a:prstGeom prst="rect">
            <a:avLst/>
          </a:prstGeom>
          <a:noFill/>
        </p:spPr>
        <p:txBody>
          <a:bodyPr wrap="square" rtlCol="0">
            <a:spAutoFit/>
          </a:bodyPr>
          <a:lstStyle/>
          <a:p>
            <a:pPr algn="ctr">
              <a:lnSpc>
                <a:spcPts val="2340"/>
              </a:lnSpc>
            </a:pPr>
            <a:r>
              <a:rPr lang="en-US" sz="2200" dirty="0">
                <a:solidFill>
                  <a:srgbClr val="10153D"/>
                </a:solidFill>
              </a:rPr>
              <a:t>Discuss, annotate or jump to the reflection slide to capture evidence.</a:t>
            </a:r>
          </a:p>
          <a:p>
            <a:pPr algn="ctr">
              <a:lnSpc>
                <a:spcPts val="2340"/>
              </a:lnSpc>
            </a:pPr>
            <a:endParaRPr lang="en-IE" sz="2200" dirty="0">
              <a:solidFill>
                <a:srgbClr val="10153D"/>
              </a:solidFill>
            </a:endParaRPr>
          </a:p>
        </p:txBody>
      </p:sp>
      <p:sp>
        <p:nvSpPr>
          <p:cNvPr id="8" name="Freeform 7">
            <a:extLst>
              <a:ext uri="{FF2B5EF4-FFF2-40B4-BE49-F238E27FC236}">
                <a16:creationId xmlns:a16="http://schemas.microsoft.com/office/drawing/2014/main" id="{B52EC0AC-0CC8-36B7-8E55-B78C348A264B}"/>
              </a:ext>
            </a:extLst>
          </p:cNvPr>
          <p:cNvSpPr/>
          <p:nvPr/>
        </p:nvSpPr>
        <p:spPr>
          <a:xfrm rot="628800">
            <a:off x="3116176" y="3247576"/>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22BDBF"/>
          </a:solidFill>
          <a:ln w="5398" cap="flat">
            <a:noFill/>
            <a:prstDash val="solid"/>
            <a:miter/>
          </a:ln>
        </p:spPr>
        <p:txBody>
          <a:bodyPr rtlCol="0" anchor="ctr"/>
          <a:lstStyle/>
          <a:p>
            <a:endParaRPr lang="en-US"/>
          </a:p>
        </p:txBody>
      </p:sp>
      <p:sp>
        <p:nvSpPr>
          <p:cNvPr id="9" name="pole tekstowe 21">
            <a:extLst>
              <a:ext uri="{FF2B5EF4-FFF2-40B4-BE49-F238E27FC236}">
                <a16:creationId xmlns:a16="http://schemas.microsoft.com/office/drawing/2014/main" id="{26BC8FA8-699A-5E6F-AA4F-8CE14E94AE19}"/>
              </a:ext>
            </a:extLst>
          </p:cNvPr>
          <p:cNvSpPr txBox="1"/>
          <p:nvPr/>
        </p:nvSpPr>
        <p:spPr>
          <a:xfrm>
            <a:off x="5419983" y="5952756"/>
            <a:ext cx="6337599" cy="369332"/>
          </a:xfrm>
          <a:prstGeom prst="rect">
            <a:avLst/>
          </a:prstGeom>
          <a:noFill/>
        </p:spPr>
        <p:txBody>
          <a:bodyPr wrap="square" rtlCol="0">
            <a:spAutoFit/>
          </a:bodyPr>
          <a:lstStyle/>
          <a:p>
            <a:r>
              <a:rPr lang="en-US" i="1" dirty="0">
                <a:solidFill>
                  <a:schemeClr val="bg1"/>
                </a:solidFill>
                <a:latin typeface="Calibri" panose="020F0502020204030204" pitchFamily="34" charset="0"/>
                <a:cs typeface="Calibri" panose="020F0502020204030204" pitchFamily="34" charset="0"/>
              </a:rPr>
              <a:t>See </a:t>
            </a:r>
            <a:r>
              <a:rPr lang="en-US" b="1" i="1" dirty="0">
                <a:solidFill>
                  <a:schemeClr val="bg1"/>
                </a:solidFill>
                <a:latin typeface="Calibri" panose="020F0502020204030204" pitchFamily="34" charset="0"/>
                <a:cs typeface="Calibri" panose="020F0502020204030204" pitchFamily="34" charset="0"/>
              </a:rPr>
              <a:t>Open Questions </a:t>
            </a:r>
            <a:r>
              <a:rPr lang="en-US" i="1" dirty="0">
                <a:solidFill>
                  <a:schemeClr val="bg1"/>
                </a:solidFill>
                <a:latin typeface="Calibri" panose="020F0502020204030204" pitchFamily="34" charset="0"/>
                <a:cs typeface="Calibri" panose="020F0502020204030204" pitchFamily="34" charset="0"/>
              </a:rPr>
              <a:t>on next slide</a:t>
            </a:r>
          </a:p>
        </p:txBody>
      </p:sp>
      <p:sp>
        <p:nvSpPr>
          <p:cNvPr id="10" name="Text 1">
            <a:extLst>
              <a:ext uri="{FF2B5EF4-FFF2-40B4-BE49-F238E27FC236}">
                <a16:creationId xmlns:a16="http://schemas.microsoft.com/office/drawing/2014/main" id="{C1F0EBA7-3A8C-1350-3281-B111A7B7F283}"/>
              </a:ext>
            </a:extLst>
          </p:cNvPr>
          <p:cNvSpPr/>
          <p:nvPr/>
        </p:nvSpPr>
        <p:spPr>
          <a:xfrm>
            <a:off x="731695" y="256032"/>
            <a:ext cx="3474720" cy="146304"/>
          </a:xfrm>
          <a:prstGeom prst="rect">
            <a:avLst/>
          </a:prstGeom>
          <a:noFill/>
          <a:ln/>
        </p:spPr>
        <p:txBody>
          <a:bodyPr wrap="square" lIns="0" tIns="0" rIns="0" bIns="0" rtlCol="0" anchor="ctr"/>
          <a:lstStyle/>
          <a:p>
            <a:r>
              <a:rPr lang="en-US" sz="1151" b="1" dirty="0">
                <a:solidFill>
                  <a:srgbClr val="10153D"/>
                </a:solidFill>
                <a:latin typeface="Calibri" panose="020F0502020204030204" pitchFamily="34" charset="0"/>
                <a:ea typeface="Calibri" panose="020F0502020204030204" pitchFamily="34" charset="0"/>
                <a:cs typeface="Calibri" panose="020F0502020204030204" pitchFamily="34" charset="0"/>
              </a:rPr>
              <a:t>B-A2 · Outcome</a:t>
            </a:r>
            <a:endParaRPr lang="en-US" sz="1151" dirty="0">
              <a:solidFill>
                <a:srgbClr val="10153D"/>
              </a:solidFill>
            </a:endParaRPr>
          </a:p>
        </p:txBody>
      </p:sp>
    </p:spTree>
    <p:extLst>
      <p:ext uri="{BB962C8B-B14F-4D97-AF65-F5344CB8AC3E}">
        <p14:creationId xmlns:p14="http://schemas.microsoft.com/office/powerpoint/2010/main" val="311761917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EB0CFA-A16D-492C-CC04-7F1D2F862CD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F005FF7-2382-B95E-7039-CB023E56898B}"/>
              </a:ext>
            </a:extLst>
          </p:cNvPr>
          <p:cNvSpPr/>
          <p:nvPr/>
        </p:nvSpPr>
        <p:spPr>
          <a:xfrm flipH="1" flipV="1">
            <a:off x="5156200" y="1282700"/>
            <a:ext cx="7035794" cy="4178300"/>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2" name="Graphic 7">
            <a:extLst>
              <a:ext uri="{FF2B5EF4-FFF2-40B4-BE49-F238E27FC236}">
                <a16:creationId xmlns:a16="http://schemas.microsoft.com/office/drawing/2014/main" id="{BBB470BA-840E-37AE-F261-6732037F770E}"/>
              </a:ext>
            </a:extLst>
          </p:cNvPr>
          <p:cNvSpPr/>
          <p:nvPr/>
        </p:nvSpPr>
        <p:spPr>
          <a:xfrm>
            <a:off x="9490544" y="2516749"/>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4" name="pole tekstowe 21">
            <a:extLst>
              <a:ext uri="{FF2B5EF4-FFF2-40B4-BE49-F238E27FC236}">
                <a16:creationId xmlns:a16="http://schemas.microsoft.com/office/drawing/2014/main" id="{1884D1AE-AE48-6D2A-A12A-6408CF5DADBA}"/>
              </a:ext>
            </a:extLst>
          </p:cNvPr>
          <p:cNvSpPr txBox="1"/>
          <p:nvPr/>
        </p:nvSpPr>
        <p:spPr>
          <a:xfrm>
            <a:off x="5524500" y="1955800"/>
            <a:ext cx="5384800" cy="2426305"/>
          </a:xfrm>
          <a:prstGeom prst="rect">
            <a:avLst/>
          </a:prstGeom>
          <a:noFill/>
        </p:spPr>
        <p:txBody>
          <a:bodyPr wrap="square" rtlCol="0">
            <a:spAutoFit/>
          </a:bodyPr>
          <a:lstStyle/>
          <a:p>
            <a:pPr marL="457200" indent="-457200">
              <a:lnSpc>
                <a:spcPts val="2640"/>
              </a:lnSpc>
              <a:spcAft>
                <a:spcPts val="1300"/>
              </a:spcAft>
              <a:buFont typeface="+mj-lt"/>
              <a:buAutoNum type="arabicPeriod"/>
            </a:pPr>
            <a:r>
              <a:rPr lang="en-US" sz="2200" dirty="0">
                <a:solidFill>
                  <a:schemeClr val="bg1"/>
                </a:solidFill>
                <a:latin typeface="Calibri" panose="020F0502020204030204" pitchFamily="34" charset="0"/>
                <a:cs typeface="Calibri" panose="020F0502020204030204" pitchFamily="34" charset="0"/>
              </a:rPr>
              <a:t>What information is necessary in an apology and what is optional?
How can you acknowledge impact without restarting the argument?
What would you do next if the upset person messages privately?</a:t>
            </a:r>
          </a:p>
        </p:txBody>
      </p:sp>
      <p:sp>
        <p:nvSpPr>
          <p:cNvPr id="9" name="Text Placeholder 11">
            <a:extLst>
              <a:ext uri="{FF2B5EF4-FFF2-40B4-BE49-F238E27FC236}">
                <a16:creationId xmlns:a16="http://schemas.microsoft.com/office/drawing/2014/main" id="{0C80FA19-AE43-D72D-58EF-82D7B2190170}"/>
              </a:ext>
            </a:extLst>
          </p:cNvPr>
          <p:cNvSpPr txBox="1">
            <a:spLocks/>
          </p:cNvSpPr>
          <p:nvPr/>
        </p:nvSpPr>
        <p:spPr>
          <a:xfrm>
            <a:off x="2462388" y="1955800"/>
            <a:ext cx="2274712" cy="2192581"/>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Open Questions</a:t>
            </a:r>
            <a:endParaRPr lang="en-US" sz="3600" b="1" dirty="0">
              <a:solidFill>
                <a:srgbClr val="10153D"/>
              </a:solidFill>
              <a:cs typeface="Times New Roman" panose="02020603050405020304" pitchFamily="18" charset="0"/>
            </a:endParaRPr>
          </a:p>
        </p:txBody>
      </p:sp>
      <p:cxnSp>
        <p:nvCxnSpPr>
          <p:cNvPr id="20" name="Straight Connector 19">
            <a:extLst>
              <a:ext uri="{FF2B5EF4-FFF2-40B4-BE49-F238E27FC236}">
                <a16:creationId xmlns:a16="http://schemas.microsoft.com/office/drawing/2014/main" id="{3710612B-9851-1A80-929C-E7A424F36E79}"/>
              </a:ext>
            </a:extLst>
          </p:cNvPr>
          <p:cNvCxnSpPr>
            <a:cxnSpLocks/>
          </p:cNvCxnSpPr>
          <p:nvPr/>
        </p:nvCxnSpPr>
        <p:spPr>
          <a:xfrm>
            <a:off x="1" y="2245497"/>
            <a:ext cx="2182712" cy="0"/>
          </a:xfrm>
          <a:prstGeom prst="line">
            <a:avLst/>
          </a:prstGeom>
          <a:ln w="12700">
            <a:solidFill>
              <a:srgbClr val="10153D"/>
            </a:solidFill>
            <a:prstDash val="sysDot"/>
          </a:ln>
        </p:spPr>
        <p:style>
          <a:lnRef idx="1">
            <a:schemeClr val="accent1"/>
          </a:lnRef>
          <a:fillRef idx="0">
            <a:schemeClr val="accent1"/>
          </a:fillRef>
          <a:effectRef idx="0">
            <a:schemeClr val="accent1"/>
          </a:effectRef>
          <a:fontRef idx="minor">
            <a:schemeClr val="tx1"/>
          </a:fontRef>
        </p:style>
      </p:cxnSp>
      <p:grpSp>
        <p:nvGrpSpPr>
          <p:cNvPr id="21" name="Graphic 15">
            <a:extLst>
              <a:ext uri="{FF2B5EF4-FFF2-40B4-BE49-F238E27FC236}">
                <a16:creationId xmlns:a16="http://schemas.microsoft.com/office/drawing/2014/main" id="{68920829-DAF2-0A61-8038-2BD9920E7853}"/>
              </a:ext>
            </a:extLst>
          </p:cNvPr>
          <p:cNvGrpSpPr/>
          <p:nvPr/>
        </p:nvGrpSpPr>
        <p:grpSpPr>
          <a:xfrm rot="16200000">
            <a:off x="2143347" y="2151468"/>
            <a:ext cx="189968" cy="189551"/>
            <a:chOff x="1006279" y="7689162"/>
            <a:chExt cx="118191" cy="117931"/>
          </a:xfrm>
        </p:grpSpPr>
        <p:sp>
          <p:nvSpPr>
            <p:cNvPr id="25" name="Freeform 24">
              <a:extLst>
                <a:ext uri="{FF2B5EF4-FFF2-40B4-BE49-F238E27FC236}">
                  <a16:creationId xmlns:a16="http://schemas.microsoft.com/office/drawing/2014/main" id="{D7F8E610-87A1-CBF4-B9A9-D19E42687E7D}"/>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22BDBF"/>
              </a:solidFill>
              <a:prstDash val="solid"/>
              <a:round/>
            </a:ln>
          </p:spPr>
          <p:txBody>
            <a:bodyPr rtlCol="0" anchor="ctr"/>
            <a:lstStyle/>
            <a:p>
              <a:endParaRPr lang="en-US" sz="1629"/>
            </a:p>
          </p:txBody>
        </p:sp>
        <p:sp>
          <p:nvSpPr>
            <p:cNvPr id="26" name="Freeform 25">
              <a:extLst>
                <a:ext uri="{FF2B5EF4-FFF2-40B4-BE49-F238E27FC236}">
                  <a16:creationId xmlns:a16="http://schemas.microsoft.com/office/drawing/2014/main" id="{B41BD509-A654-4B15-B1BB-66EF0B037737}"/>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solidFill>
              <a:srgbClr val="10153D"/>
            </a:solidFill>
            <a:ln w="2276" cap="flat">
              <a:noFill/>
              <a:prstDash val="solid"/>
              <a:miter/>
            </a:ln>
          </p:spPr>
          <p:txBody>
            <a:bodyPr rtlCol="0" anchor="ctr"/>
            <a:lstStyle/>
            <a:p>
              <a:endParaRPr lang="en-US" sz="1629" dirty="0"/>
            </a:p>
          </p:txBody>
        </p:sp>
      </p:grpSp>
      <p:grpSp>
        <p:nvGrpSpPr>
          <p:cNvPr id="22" name="Graphic 15">
            <a:extLst>
              <a:ext uri="{FF2B5EF4-FFF2-40B4-BE49-F238E27FC236}">
                <a16:creationId xmlns:a16="http://schemas.microsoft.com/office/drawing/2014/main" id="{EF28BD70-E594-5711-6727-E1D5CB85D087}"/>
              </a:ext>
            </a:extLst>
          </p:cNvPr>
          <p:cNvGrpSpPr/>
          <p:nvPr/>
        </p:nvGrpSpPr>
        <p:grpSpPr>
          <a:xfrm rot="16200000">
            <a:off x="384402" y="1552118"/>
            <a:ext cx="1570704" cy="1388252"/>
            <a:chOff x="547405" y="6570859"/>
            <a:chExt cx="1035254" cy="914997"/>
          </a:xfrm>
        </p:grpSpPr>
        <p:sp>
          <p:nvSpPr>
            <p:cNvPr id="23" name="Freeform 22">
              <a:extLst>
                <a:ext uri="{FF2B5EF4-FFF2-40B4-BE49-F238E27FC236}">
                  <a16:creationId xmlns:a16="http://schemas.microsoft.com/office/drawing/2014/main" id="{D6A0ECA9-A9A9-DA29-B872-74BA153F91DC}"/>
                </a:ext>
              </a:extLst>
            </p:cNvPr>
            <p:cNvSpPr/>
            <p:nvPr/>
          </p:nvSpPr>
          <p:spPr>
            <a:xfrm>
              <a:off x="547405" y="6806271"/>
              <a:ext cx="1035254" cy="679585"/>
            </a:xfrm>
            <a:custGeom>
              <a:avLst/>
              <a:gdLst>
                <a:gd name="connsiteX0" fmla="*/ 0 w 1035254"/>
                <a:gd name="connsiteY0" fmla="*/ 162099 h 679585"/>
                <a:gd name="connsiteX1" fmla="*/ 517627 w 1035254"/>
                <a:gd name="connsiteY1" fmla="*/ 679585 h 679585"/>
                <a:gd name="connsiteX2" fmla="*/ 1035255 w 1035254"/>
                <a:gd name="connsiteY2" fmla="*/ 162099 h 679585"/>
                <a:gd name="connsiteX3" fmla="*/ 517627 w 1035254"/>
                <a:gd name="connsiteY3" fmla="*/ 0 h 679585"/>
                <a:gd name="connsiteX4" fmla="*/ 0 w 1035254"/>
                <a:gd name="connsiteY4" fmla="*/ 162099 h 679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5254" h="679585">
                  <a:moveTo>
                    <a:pt x="0" y="162099"/>
                  </a:moveTo>
                  <a:cubicBezTo>
                    <a:pt x="0" y="447820"/>
                    <a:pt x="231828" y="679585"/>
                    <a:pt x="517627" y="679585"/>
                  </a:cubicBezTo>
                  <a:cubicBezTo>
                    <a:pt x="803427" y="679585"/>
                    <a:pt x="1035255" y="447820"/>
                    <a:pt x="1035255" y="162099"/>
                  </a:cubicBezTo>
                  <a:lnTo>
                    <a:pt x="517627" y="0"/>
                  </a:lnTo>
                  <a:lnTo>
                    <a:pt x="0" y="162099"/>
                  </a:lnTo>
                  <a:close/>
                </a:path>
              </a:pathLst>
            </a:custGeom>
            <a:gradFill>
              <a:gsLst>
                <a:gs pos="0">
                  <a:srgbClr val="E8068C"/>
                </a:gs>
                <a:gs pos="100000">
                  <a:srgbClr val="22BDBF"/>
                </a:gs>
                <a:gs pos="45000">
                  <a:srgbClr val="3C3795"/>
                </a:gs>
              </a:gsLst>
              <a:lin ang="0" scaled="0"/>
            </a:gradFill>
            <a:ln w="2276" cap="flat">
              <a:noFill/>
              <a:prstDash val="solid"/>
              <a:miter/>
            </a:ln>
          </p:spPr>
          <p:txBody>
            <a:bodyPr rtlCol="0" anchor="ctr"/>
            <a:lstStyle/>
            <a:p>
              <a:endParaRPr lang="en-US" sz="1629" dirty="0"/>
            </a:p>
          </p:txBody>
        </p:sp>
        <p:sp>
          <p:nvSpPr>
            <p:cNvPr id="24" name="Freeform 23">
              <a:extLst>
                <a:ext uri="{FF2B5EF4-FFF2-40B4-BE49-F238E27FC236}">
                  <a16:creationId xmlns:a16="http://schemas.microsoft.com/office/drawing/2014/main" id="{ADF272DB-DFA7-C3A6-37EE-EB423F979B35}"/>
                </a:ext>
              </a:extLst>
            </p:cNvPr>
            <p:cNvSpPr/>
            <p:nvPr/>
          </p:nvSpPr>
          <p:spPr>
            <a:xfrm>
              <a:off x="667647" y="6570859"/>
              <a:ext cx="795229" cy="795012"/>
            </a:xfrm>
            <a:custGeom>
              <a:avLst/>
              <a:gdLst>
                <a:gd name="connsiteX0" fmla="*/ 0 w 795228"/>
                <a:gd name="connsiteY0" fmla="*/ 397506 h 795012"/>
                <a:gd name="connsiteX1" fmla="*/ 397614 w 795228"/>
                <a:gd name="connsiteY1" fmla="*/ 0 h 795012"/>
                <a:gd name="connsiteX2" fmla="*/ 795229 w 795228"/>
                <a:gd name="connsiteY2" fmla="*/ 397506 h 795012"/>
                <a:gd name="connsiteX3" fmla="*/ 397614 w 795228"/>
                <a:gd name="connsiteY3" fmla="*/ 795012 h 795012"/>
                <a:gd name="connsiteX4" fmla="*/ 0 w 795228"/>
                <a:gd name="connsiteY4" fmla="*/ 397506 h 795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228" h="795012">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w="2276" cap="flat">
              <a:noFill/>
              <a:prstDash val="solid"/>
              <a:miter/>
            </a:ln>
            <a:effectLst>
              <a:outerShdw blurRad="176334" dir="5280000" algn="tl" rotWithShape="0">
                <a:prstClr val="black">
                  <a:alpha val="40000"/>
                </a:prstClr>
              </a:outerShdw>
            </a:effectLst>
          </p:spPr>
          <p:txBody>
            <a:bodyPr rtlCol="0" anchor="ctr"/>
            <a:lstStyle/>
            <a:p>
              <a:endParaRPr lang="en-US" sz="1629"/>
            </a:p>
          </p:txBody>
        </p:sp>
      </p:grpSp>
      <p:pic>
        <p:nvPicPr>
          <p:cNvPr id="29" name="Graphic 28" descr="Questions with solid fill">
            <a:extLst>
              <a:ext uri="{FF2B5EF4-FFF2-40B4-BE49-F238E27FC236}">
                <a16:creationId xmlns:a16="http://schemas.microsoft.com/office/drawing/2014/main" id="{DA0F23BB-EE07-422D-2BE4-A30733DA376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34157" y="1788297"/>
            <a:ext cx="914400" cy="914400"/>
          </a:xfrm>
          <a:prstGeom prst="rect">
            <a:avLst/>
          </a:prstGeom>
        </p:spPr>
      </p:pic>
      <p:cxnSp>
        <p:nvCxnSpPr>
          <p:cNvPr id="32" name="Straight Connector 31">
            <a:extLst>
              <a:ext uri="{FF2B5EF4-FFF2-40B4-BE49-F238E27FC236}">
                <a16:creationId xmlns:a16="http://schemas.microsoft.com/office/drawing/2014/main" id="{42AE0DA5-8CF2-7317-2DA7-90CE91D5ACFD}"/>
              </a:ext>
            </a:extLst>
          </p:cNvPr>
          <p:cNvCxnSpPr>
            <a:cxnSpLocks/>
          </p:cNvCxnSpPr>
          <p:nvPr/>
        </p:nvCxnSpPr>
        <p:spPr>
          <a:xfrm>
            <a:off x="3784601" y="2299295"/>
            <a:ext cx="1371599" cy="0"/>
          </a:xfrm>
          <a:prstGeom prst="line">
            <a:avLst/>
          </a:prstGeom>
          <a:ln w="12700">
            <a:solidFill>
              <a:srgbClr val="10153D"/>
            </a:solidFill>
            <a:prstDash val="sysDot"/>
          </a:ln>
        </p:spPr>
        <p:style>
          <a:lnRef idx="1">
            <a:schemeClr val="accent1"/>
          </a:lnRef>
          <a:fillRef idx="0">
            <a:schemeClr val="accent1"/>
          </a:fillRef>
          <a:effectRef idx="0">
            <a:schemeClr val="accent1"/>
          </a:effectRef>
          <a:fontRef idx="minor">
            <a:schemeClr val="tx1"/>
          </a:fontRef>
        </p:style>
      </p:cxnSp>
      <p:sp>
        <p:nvSpPr>
          <p:cNvPr id="3" name="Text Placeholder 11">
            <a:extLst>
              <a:ext uri="{FF2B5EF4-FFF2-40B4-BE49-F238E27FC236}">
                <a16:creationId xmlns:a16="http://schemas.microsoft.com/office/drawing/2014/main" id="{27437384-60C1-D5D9-D83C-A45EAA2A16BC}"/>
              </a:ext>
            </a:extLst>
          </p:cNvPr>
          <p:cNvSpPr txBox="1">
            <a:spLocks/>
          </p:cNvSpPr>
          <p:nvPr/>
        </p:nvSpPr>
        <p:spPr>
          <a:xfrm>
            <a:off x="5524500" y="1003299"/>
            <a:ext cx="6477000" cy="504000"/>
          </a:xfrm>
          <a:prstGeom prst="rect">
            <a:avLst/>
          </a:prstGeom>
          <a:gradFill>
            <a:gsLst>
              <a:gs pos="0">
                <a:srgbClr val="E8068C"/>
              </a:gs>
              <a:gs pos="100000">
                <a:srgbClr val="22BDBF"/>
              </a:gs>
              <a:gs pos="45000">
                <a:srgbClr val="3C3795"/>
              </a:gs>
            </a:gsLst>
            <a:lin ang="0" scaled="0"/>
          </a:gradFill>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US" sz="2600" b="1" dirty="0">
                <a:solidFill>
                  <a:schemeClr val="bg1"/>
                </a:solidFill>
                <a:cs typeface="Times New Roman" panose="02020603050405020304" pitchFamily="18" charset="0"/>
              </a:rPr>
              <a:t>Edited for privacy, but still prompts questions</a:t>
            </a:r>
          </a:p>
          <a:p>
            <a:pPr marL="0" indent="0">
              <a:lnSpc>
                <a:spcPct val="100000"/>
              </a:lnSpc>
              <a:buNone/>
            </a:pPr>
            <a:endParaRPr lang="en-US" sz="2600" b="1" dirty="0">
              <a:solidFill>
                <a:schemeClr val="bg1"/>
              </a:solidFill>
              <a:cs typeface="Times New Roman" panose="02020603050405020304" pitchFamily="18" charset="0"/>
            </a:endParaRPr>
          </a:p>
          <a:p>
            <a:pPr marL="0" indent="0">
              <a:lnSpc>
                <a:spcPct val="100000"/>
              </a:lnSpc>
              <a:buNone/>
            </a:pPr>
            <a:endParaRPr lang="en-US" sz="2600" b="1" dirty="0">
              <a:solidFill>
                <a:schemeClr val="bg1"/>
              </a:solidFill>
              <a:cs typeface="Times New Roman" panose="02020603050405020304" pitchFamily="18" charset="0"/>
            </a:endParaRPr>
          </a:p>
          <a:p>
            <a:pPr marL="0" indent="0">
              <a:lnSpc>
                <a:spcPct val="100000"/>
              </a:lnSpc>
              <a:buNone/>
            </a:pPr>
            <a:endParaRPr lang="en-US" sz="3600" b="1" dirty="0">
              <a:solidFill>
                <a:schemeClr val="bg1"/>
              </a:solidFill>
              <a:cs typeface="Times New Roman" panose="02020603050405020304" pitchFamily="18" charset="0"/>
            </a:endParaRPr>
          </a:p>
        </p:txBody>
      </p:sp>
      <p:sp>
        <p:nvSpPr>
          <p:cNvPr id="6" name="Text 1">
            <a:extLst>
              <a:ext uri="{FF2B5EF4-FFF2-40B4-BE49-F238E27FC236}">
                <a16:creationId xmlns:a16="http://schemas.microsoft.com/office/drawing/2014/main" id="{3D9C0038-A081-9E3C-8222-3117824A63DB}"/>
              </a:ext>
            </a:extLst>
          </p:cNvPr>
          <p:cNvSpPr/>
          <p:nvPr/>
        </p:nvSpPr>
        <p:spPr>
          <a:xfrm>
            <a:off x="5524500" y="256032"/>
            <a:ext cx="3474720" cy="146304"/>
          </a:xfrm>
          <a:prstGeom prst="rect">
            <a:avLst/>
          </a:prstGeom>
          <a:noFill/>
          <a:ln/>
        </p:spPr>
        <p:txBody>
          <a:bodyPr wrap="square" lIns="0" tIns="0" rIns="0" bIns="0" rtlCol="0" anchor="ctr"/>
          <a:lstStyle/>
          <a:p>
            <a:r>
              <a:rPr lang="en-US" sz="1151" b="1" dirty="0">
                <a:solidFill>
                  <a:srgbClr val="10153D"/>
                </a:solidFill>
                <a:latin typeface="Calibri" panose="020F0502020204030204" pitchFamily="34" charset="0"/>
                <a:ea typeface="Calibri" panose="020F0502020204030204" pitchFamily="34" charset="0"/>
                <a:cs typeface="Calibri" panose="020F0502020204030204" pitchFamily="34" charset="0"/>
              </a:rPr>
              <a:t>B-A2 · Outcome</a:t>
            </a:r>
            <a:endParaRPr lang="en-US" sz="1151" dirty="0">
              <a:solidFill>
                <a:srgbClr val="10153D"/>
              </a:solidFill>
            </a:endParaRPr>
          </a:p>
        </p:txBody>
      </p:sp>
    </p:spTree>
    <p:extLst>
      <p:ext uri="{BB962C8B-B14F-4D97-AF65-F5344CB8AC3E}">
        <p14:creationId xmlns:p14="http://schemas.microsoft.com/office/powerpoint/2010/main" val="74283680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05F4AA-47F9-1BB4-78C7-B41CBC076592}"/>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22FBC57-3D00-FEC3-AC24-BFCDC875FEDD}"/>
              </a:ext>
            </a:extLst>
          </p:cNvPr>
          <p:cNvSpPr/>
          <p:nvPr/>
        </p:nvSpPr>
        <p:spPr>
          <a:xfrm flipH="1" flipV="1">
            <a:off x="4985574" y="-12"/>
            <a:ext cx="7206420" cy="6858001"/>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7" name="Text Placeholder 11">
            <a:extLst>
              <a:ext uri="{FF2B5EF4-FFF2-40B4-BE49-F238E27FC236}">
                <a16:creationId xmlns:a16="http://schemas.microsoft.com/office/drawing/2014/main" id="{8CF14D74-4349-837A-E5D9-0EEF2A98E642}"/>
              </a:ext>
            </a:extLst>
          </p:cNvPr>
          <p:cNvSpPr txBox="1">
            <a:spLocks/>
          </p:cNvSpPr>
          <p:nvPr/>
        </p:nvSpPr>
        <p:spPr>
          <a:xfrm>
            <a:off x="579275" y="507221"/>
            <a:ext cx="3091025"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Shared facts before posting</a:t>
            </a:r>
          </a:p>
          <a:p>
            <a:pPr marL="0" indent="0">
              <a:buNone/>
            </a:pPr>
            <a:endParaRPr lang="en-US" sz="3600" b="1" dirty="0">
              <a:solidFill>
                <a:srgbClr val="22BDBF"/>
              </a:solidFill>
              <a:cs typeface="Times New Roman" panose="02020603050405020304" pitchFamily="18" charset="0"/>
            </a:endParaRPr>
          </a:p>
        </p:txBody>
      </p:sp>
      <p:sp>
        <p:nvSpPr>
          <p:cNvPr id="12" name="Graphic 7">
            <a:extLst>
              <a:ext uri="{FF2B5EF4-FFF2-40B4-BE49-F238E27FC236}">
                <a16:creationId xmlns:a16="http://schemas.microsoft.com/office/drawing/2014/main" id="{AFA499EA-5139-4809-0112-D5194D30245C}"/>
              </a:ext>
            </a:extLst>
          </p:cNvPr>
          <p:cNvSpPr/>
          <p:nvPr/>
        </p:nvSpPr>
        <p:spPr>
          <a:xfrm>
            <a:off x="8638331" y="-449678"/>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48B5F1E8-F8EB-507F-0577-3C285ADDB122}"/>
              </a:ext>
            </a:extLst>
          </p:cNvPr>
          <p:cNvSpPr/>
          <p:nvPr/>
        </p:nvSpPr>
        <p:spPr>
          <a:xfrm>
            <a:off x="0" y="2163971"/>
            <a:ext cx="5616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noFill/>
            <a:prstDash val="solid"/>
            <a:miter/>
          </a:ln>
        </p:spPr>
        <p:txBody>
          <a:bodyPr rtlCol="0" anchor="ctr"/>
          <a:lstStyle/>
          <a:p>
            <a:endParaRPr lang="en-US"/>
          </a:p>
        </p:txBody>
      </p:sp>
      <p:sp>
        <p:nvSpPr>
          <p:cNvPr id="4" name="pole tekstowe 21">
            <a:extLst>
              <a:ext uri="{FF2B5EF4-FFF2-40B4-BE49-F238E27FC236}">
                <a16:creationId xmlns:a16="http://schemas.microsoft.com/office/drawing/2014/main" id="{2BEB7003-AF7A-8F18-7CD4-0BB9426365CA}"/>
              </a:ext>
            </a:extLst>
          </p:cNvPr>
          <p:cNvSpPr txBox="1"/>
          <p:nvPr/>
        </p:nvSpPr>
        <p:spPr>
          <a:xfrm>
            <a:off x="5419984" y="2579895"/>
            <a:ext cx="6337599" cy="4616648"/>
          </a:xfrm>
          <a:prstGeom prst="rect">
            <a:avLst/>
          </a:prstGeom>
          <a:noFill/>
        </p:spPr>
        <p:txBody>
          <a:bodyPr wrap="square" rtlCol="0">
            <a:spAutoFit/>
          </a:bodyPr>
          <a:lstStyle/>
          <a:p>
            <a:r>
              <a:rPr lang="en-US" sz="2600" b="1" dirty="0">
                <a:solidFill>
                  <a:schemeClr val="bg1"/>
                </a:solidFill>
                <a:latin typeface="Calibri" panose="020F0502020204030204" pitchFamily="34" charset="0"/>
                <a:cs typeface="Calibri" panose="020F0502020204030204" pitchFamily="34" charset="0"/>
              </a:rPr>
              <a:t>What happens </a:t>
            </a:r>
          </a:p>
          <a:p>
            <a:endParaRPr lang="en-US" sz="2600" b="1" dirty="0">
              <a:solidFill>
                <a:schemeClr val="bg1"/>
              </a:solidFill>
              <a:latin typeface="Calibri" panose="020F0502020204030204" pitchFamily="34" charset="0"/>
              <a:cs typeface="Calibri" panose="020F0502020204030204" pitchFamily="34" charset="0"/>
            </a:endParaRPr>
          </a:p>
          <a:p>
            <a:r>
              <a:rPr lang="en-US" sz="2200" dirty="0">
                <a:solidFill>
                  <a:schemeClr val="bg1"/>
                </a:solidFill>
                <a:latin typeface="Calibri" panose="020F0502020204030204" pitchFamily="34" charset="0"/>
                <a:cs typeface="Calibri" panose="020F0502020204030204" pitchFamily="34" charset="0"/>
              </a:rPr>
              <a:t>You do not post yet. You ask for a quick check of what happened. People share different recollections. The group agrees on a short, shared summary before drafting the apology.</a:t>
            </a:r>
          </a:p>
          <a:p>
            <a:r>
              <a:rPr lang="en-US" sz="2200" dirty="0">
                <a:solidFill>
                  <a:schemeClr val="bg1"/>
                </a:solidFill>
                <a:latin typeface="Calibri" panose="020F0502020204030204" pitchFamily="34" charset="0"/>
                <a:cs typeface="Calibri" panose="020F0502020204030204" pitchFamily="34" charset="0"/>
              </a:rPr>
              <a:t>.</a:t>
            </a:r>
          </a:p>
          <a:p>
            <a:endParaRPr lang="en-US" sz="2200" dirty="0">
              <a:solidFill>
                <a:schemeClr val="bg1"/>
              </a:solidFill>
              <a:latin typeface="Calibri" panose="020F0502020204030204" pitchFamily="34" charset="0"/>
              <a:cs typeface="Calibri" panose="020F0502020204030204" pitchFamily="34" charset="0"/>
            </a:endParaRPr>
          </a:p>
          <a:p>
            <a:endParaRPr lang="en-US" sz="2200" dirty="0">
              <a:solidFill>
                <a:schemeClr val="bg1"/>
              </a:solidFill>
              <a:latin typeface="Calibri" panose="020F0502020204030204" pitchFamily="34" charset="0"/>
              <a:cs typeface="Calibri" panose="020F0502020204030204" pitchFamily="34" charset="0"/>
            </a:endParaRPr>
          </a:p>
          <a:p>
            <a:endParaRPr lang="en-US" sz="2200" dirty="0">
              <a:solidFill>
                <a:schemeClr val="bg1"/>
              </a:solidFill>
              <a:latin typeface="Calibri" panose="020F0502020204030204" pitchFamily="34" charset="0"/>
              <a:cs typeface="Calibri" panose="020F0502020204030204" pitchFamily="34" charset="0"/>
            </a:endParaRPr>
          </a:p>
          <a:p>
            <a:endParaRPr lang="en-US" sz="2200" dirty="0">
              <a:solidFill>
                <a:schemeClr val="bg1"/>
              </a:solidFill>
              <a:latin typeface="Calibri" panose="020F0502020204030204" pitchFamily="34" charset="0"/>
              <a:cs typeface="Calibri" panose="020F0502020204030204" pitchFamily="34" charset="0"/>
            </a:endParaRPr>
          </a:p>
          <a:p>
            <a:pPr marL="457200" indent="-457200">
              <a:buFont typeface="Arial" panose="020B0604020202020204" pitchFamily="34" charset="0"/>
              <a:buChar char="•"/>
            </a:pPr>
            <a:endParaRPr lang="en-US" sz="2200" dirty="0">
              <a:solidFill>
                <a:schemeClr val="bg1"/>
              </a:solidFill>
              <a:latin typeface="Calibri" panose="020F0502020204030204" pitchFamily="34" charset="0"/>
              <a:cs typeface="Calibri" panose="020F0502020204030204" pitchFamily="34" charset="0"/>
            </a:endParaRPr>
          </a:p>
          <a:p>
            <a:endParaRPr lang="en-US" sz="2200" dirty="0">
              <a:solidFill>
                <a:schemeClr val="bg1"/>
              </a:solidFill>
              <a:latin typeface="Calibri" panose="020F0502020204030204" pitchFamily="34" charset="0"/>
              <a:cs typeface="Calibri" panose="020F0502020204030204" pitchFamily="34" charset="0"/>
            </a:endParaRPr>
          </a:p>
        </p:txBody>
      </p:sp>
      <p:sp>
        <p:nvSpPr>
          <p:cNvPr id="3" name="pole tekstowe 19">
            <a:extLst>
              <a:ext uri="{FF2B5EF4-FFF2-40B4-BE49-F238E27FC236}">
                <a16:creationId xmlns:a16="http://schemas.microsoft.com/office/drawing/2014/main" id="{828ADF2C-945E-6BF9-C8E6-6C5934F07529}"/>
              </a:ext>
            </a:extLst>
          </p:cNvPr>
          <p:cNvSpPr txBox="1"/>
          <p:nvPr/>
        </p:nvSpPr>
        <p:spPr>
          <a:xfrm>
            <a:off x="579277" y="2579895"/>
            <a:ext cx="3243423" cy="1323632"/>
          </a:xfrm>
          <a:prstGeom prst="rect">
            <a:avLst/>
          </a:prstGeom>
          <a:noFill/>
        </p:spPr>
        <p:txBody>
          <a:bodyPr wrap="square" rtlCol="0">
            <a:spAutoFit/>
          </a:bodyPr>
          <a:lstStyle/>
          <a:p>
            <a:r>
              <a:rPr lang="en-US" sz="2667" b="1" dirty="0">
                <a:solidFill>
                  <a:srgbClr val="10153D"/>
                </a:solidFill>
                <a:latin typeface="Calibri" panose="020F0502020204030204" pitchFamily="34" charset="0"/>
                <a:cs typeface="Calibri" panose="020F0502020204030204" pitchFamily="34" charset="0"/>
              </a:rPr>
              <a:t>Outcome card and debrief prompts</a:t>
            </a:r>
          </a:p>
          <a:p>
            <a:endParaRPr lang="en-US" sz="2667" b="1" dirty="0">
              <a:solidFill>
                <a:srgbClr val="10153D"/>
              </a:solidFill>
              <a:latin typeface="Calibri" panose="020F0502020204030204" pitchFamily="34" charset="0"/>
              <a:cs typeface="Calibri" panose="020F0502020204030204" pitchFamily="34" charset="0"/>
            </a:endParaRPr>
          </a:p>
        </p:txBody>
      </p:sp>
      <p:sp>
        <p:nvSpPr>
          <p:cNvPr id="5" name="Rounded Rectangle 4">
            <a:extLst>
              <a:ext uri="{FF2B5EF4-FFF2-40B4-BE49-F238E27FC236}">
                <a16:creationId xmlns:a16="http://schemas.microsoft.com/office/drawing/2014/main" id="{EEA101EB-BF06-B4C9-845A-3B51CF3F7E65}"/>
              </a:ext>
            </a:extLst>
          </p:cNvPr>
          <p:cNvSpPr/>
          <p:nvPr/>
        </p:nvSpPr>
        <p:spPr>
          <a:xfrm>
            <a:off x="3235300" y="5064635"/>
            <a:ext cx="8522283" cy="682945"/>
          </a:xfrm>
          <a:prstGeom prst="roundRect">
            <a:avLst>
              <a:gd name="adj" fmla="val 7861"/>
            </a:avLst>
          </a:prstGeom>
          <a:solidFill>
            <a:schemeClr val="bg1"/>
          </a:solidFill>
          <a:ln w="28575">
            <a:solidFill>
              <a:srgbClr val="22BDBF"/>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5E40D378-632C-687D-4C4A-603DB0F6B1E8}"/>
              </a:ext>
            </a:extLst>
          </p:cNvPr>
          <p:cNvSpPr txBox="1"/>
          <p:nvPr/>
        </p:nvSpPr>
        <p:spPr>
          <a:xfrm>
            <a:off x="3427256" y="5231179"/>
            <a:ext cx="8138369" cy="682944"/>
          </a:xfrm>
          <a:prstGeom prst="rect">
            <a:avLst/>
          </a:prstGeom>
          <a:noFill/>
        </p:spPr>
        <p:txBody>
          <a:bodyPr wrap="square" rtlCol="0">
            <a:spAutoFit/>
          </a:bodyPr>
          <a:lstStyle/>
          <a:p>
            <a:pPr algn="ctr">
              <a:lnSpc>
                <a:spcPts val="2340"/>
              </a:lnSpc>
            </a:pPr>
            <a:r>
              <a:rPr lang="en-US" sz="2200" dirty="0">
                <a:solidFill>
                  <a:srgbClr val="10153D"/>
                </a:solidFill>
              </a:rPr>
              <a:t>Discuss, annotate or jump to the reflection slide to capture evidence.</a:t>
            </a:r>
          </a:p>
          <a:p>
            <a:pPr algn="ctr">
              <a:lnSpc>
                <a:spcPts val="2340"/>
              </a:lnSpc>
            </a:pPr>
            <a:endParaRPr lang="en-IE" sz="2200" dirty="0">
              <a:solidFill>
                <a:srgbClr val="10153D"/>
              </a:solidFill>
            </a:endParaRPr>
          </a:p>
        </p:txBody>
      </p:sp>
      <p:sp>
        <p:nvSpPr>
          <p:cNvPr id="8" name="Freeform 7">
            <a:extLst>
              <a:ext uri="{FF2B5EF4-FFF2-40B4-BE49-F238E27FC236}">
                <a16:creationId xmlns:a16="http://schemas.microsoft.com/office/drawing/2014/main" id="{981EB83A-C880-738C-8973-942125B5DF13}"/>
              </a:ext>
            </a:extLst>
          </p:cNvPr>
          <p:cNvSpPr/>
          <p:nvPr/>
        </p:nvSpPr>
        <p:spPr>
          <a:xfrm rot="628800">
            <a:off x="3116176" y="3247576"/>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22BDBF"/>
          </a:solidFill>
          <a:ln w="5398" cap="flat">
            <a:noFill/>
            <a:prstDash val="solid"/>
            <a:miter/>
          </a:ln>
        </p:spPr>
        <p:txBody>
          <a:bodyPr rtlCol="0" anchor="ctr"/>
          <a:lstStyle/>
          <a:p>
            <a:endParaRPr lang="en-US"/>
          </a:p>
        </p:txBody>
      </p:sp>
      <p:sp>
        <p:nvSpPr>
          <p:cNvPr id="9" name="pole tekstowe 21">
            <a:extLst>
              <a:ext uri="{FF2B5EF4-FFF2-40B4-BE49-F238E27FC236}">
                <a16:creationId xmlns:a16="http://schemas.microsoft.com/office/drawing/2014/main" id="{EE3E24D5-66DF-FA7D-1751-22E51D4C6B35}"/>
              </a:ext>
            </a:extLst>
          </p:cNvPr>
          <p:cNvSpPr txBox="1"/>
          <p:nvPr/>
        </p:nvSpPr>
        <p:spPr>
          <a:xfrm>
            <a:off x="5419983" y="5952756"/>
            <a:ext cx="6337599" cy="369332"/>
          </a:xfrm>
          <a:prstGeom prst="rect">
            <a:avLst/>
          </a:prstGeom>
          <a:noFill/>
        </p:spPr>
        <p:txBody>
          <a:bodyPr wrap="square" rtlCol="0">
            <a:spAutoFit/>
          </a:bodyPr>
          <a:lstStyle/>
          <a:p>
            <a:r>
              <a:rPr lang="en-US" i="1" dirty="0">
                <a:solidFill>
                  <a:schemeClr val="bg1"/>
                </a:solidFill>
                <a:latin typeface="Calibri" panose="020F0502020204030204" pitchFamily="34" charset="0"/>
                <a:cs typeface="Calibri" panose="020F0502020204030204" pitchFamily="34" charset="0"/>
              </a:rPr>
              <a:t>See </a:t>
            </a:r>
            <a:r>
              <a:rPr lang="en-US" b="1" i="1" dirty="0">
                <a:solidFill>
                  <a:schemeClr val="bg1"/>
                </a:solidFill>
                <a:latin typeface="Calibri" panose="020F0502020204030204" pitchFamily="34" charset="0"/>
                <a:cs typeface="Calibri" panose="020F0502020204030204" pitchFamily="34" charset="0"/>
              </a:rPr>
              <a:t>Open Questions </a:t>
            </a:r>
            <a:r>
              <a:rPr lang="en-US" i="1" dirty="0">
                <a:solidFill>
                  <a:schemeClr val="bg1"/>
                </a:solidFill>
                <a:latin typeface="Calibri" panose="020F0502020204030204" pitchFamily="34" charset="0"/>
                <a:cs typeface="Calibri" panose="020F0502020204030204" pitchFamily="34" charset="0"/>
              </a:rPr>
              <a:t>on next slide</a:t>
            </a:r>
          </a:p>
        </p:txBody>
      </p:sp>
      <p:sp>
        <p:nvSpPr>
          <p:cNvPr id="10" name="Text 1">
            <a:extLst>
              <a:ext uri="{FF2B5EF4-FFF2-40B4-BE49-F238E27FC236}">
                <a16:creationId xmlns:a16="http://schemas.microsoft.com/office/drawing/2014/main" id="{685A23E3-F096-6C40-4466-902C46605E5D}"/>
              </a:ext>
            </a:extLst>
          </p:cNvPr>
          <p:cNvSpPr/>
          <p:nvPr/>
        </p:nvSpPr>
        <p:spPr>
          <a:xfrm>
            <a:off x="731695" y="256032"/>
            <a:ext cx="3474720" cy="146304"/>
          </a:xfrm>
          <a:prstGeom prst="rect">
            <a:avLst/>
          </a:prstGeom>
          <a:noFill/>
          <a:ln/>
        </p:spPr>
        <p:txBody>
          <a:bodyPr wrap="square" lIns="0" tIns="0" rIns="0" bIns="0" rtlCol="0" anchor="ctr"/>
          <a:lstStyle/>
          <a:p>
            <a:r>
              <a:rPr lang="en-US" sz="1151" b="1" dirty="0">
                <a:solidFill>
                  <a:srgbClr val="10153D"/>
                </a:solidFill>
                <a:latin typeface="Calibri" panose="020F0502020204030204" pitchFamily="34" charset="0"/>
                <a:ea typeface="Calibri" panose="020F0502020204030204" pitchFamily="34" charset="0"/>
                <a:cs typeface="Calibri" panose="020F0502020204030204" pitchFamily="34" charset="0"/>
              </a:rPr>
              <a:t>B-A3 · Outcome</a:t>
            </a:r>
            <a:endParaRPr lang="en-US" sz="1151" dirty="0">
              <a:solidFill>
                <a:srgbClr val="10153D"/>
              </a:solidFill>
            </a:endParaRPr>
          </a:p>
        </p:txBody>
      </p:sp>
    </p:spTree>
    <p:extLst>
      <p:ext uri="{BB962C8B-B14F-4D97-AF65-F5344CB8AC3E}">
        <p14:creationId xmlns:p14="http://schemas.microsoft.com/office/powerpoint/2010/main" val="49996313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114F3-AC6A-6084-5592-6A557E32B8D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FB0024D-08D5-141B-ED9C-6F8807DD2B01}"/>
              </a:ext>
            </a:extLst>
          </p:cNvPr>
          <p:cNvSpPr/>
          <p:nvPr/>
        </p:nvSpPr>
        <p:spPr>
          <a:xfrm flipH="1" flipV="1">
            <a:off x="5156200" y="1282700"/>
            <a:ext cx="7035794" cy="4178300"/>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2" name="Graphic 7">
            <a:extLst>
              <a:ext uri="{FF2B5EF4-FFF2-40B4-BE49-F238E27FC236}">
                <a16:creationId xmlns:a16="http://schemas.microsoft.com/office/drawing/2014/main" id="{DEE81969-AB32-8F55-8573-AB207CC57991}"/>
              </a:ext>
            </a:extLst>
          </p:cNvPr>
          <p:cNvSpPr/>
          <p:nvPr/>
        </p:nvSpPr>
        <p:spPr>
          <a:xfrm>
            <a:off x="9490544" y="2516749"/>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4" name="pole tekstowe 21">
            <a:extLst>
              <a:ext uri="{FF2B5EF4-FFF2-40B4-BE49-F238E27FC236}">
                <a16:creationId xmlns:a16="http://schemas.microsoft.com/office/drawing/2014/main" id="{5897A884-634A-8950-5823-EE28CF820ABD}"/>
              </a:ext>
            </a:extLst>
          </p:cNvPr>
          <p:cNvSpPr txBox="1"/>
          <p:nvPr/>
        </p:nvSpPr>
        <p:spPr>
          <a:xfrm>
            <a:off x="5524500" y="1955800"/>
            <a:ext cx="5232400" cy="2426305"/>
          </a:xfrm>
          <a:prstGeom prst="rect">
            <a:avLst/>
          </a:prstGeom>
          <a:noFill/>
        </p:spPr>
        <p:txBody>
          <a:bodyPr wrap="square" rtlCol="0">
            <a:spAutoFit/>
          </a:bodyPr>
          <a:lstStyle/>
          <a:p>
            <a:pPr marL="457200" indent="-457200">
              <a:lnSpc>
                <a:spcPts val="2640"/>
              </a:lnSpc>
              <a:spcAft>
                <a:spcPts val="1300"/>
              </a:spcAft>
              <a:buFont typeface="+mj-lt"/>
              <a:buAutoNum type="arabicPeriod"/>
            </a:pPr>
            <a:r>
              <a:rPr lang="en-US" sz="2200" dirty="0">
                <a:solidFill>
                  <a:schemeClr val="bg1"/>
                </a:solidFill>
                <a:latin typeface="Calibri" panose="020F0502020204030204" pitchFamily="34" charset="0"/>
                <a:cs typeface="Calibri" panose="020F0502020204030204" pitchFamily="34" charset="0"/>
              </a:rPr>
              <a:t>What is a fair way to agree a shared summary when people disagree?
How can you keep the process calm and respectful?
When is it better to move the conversation out of the group chat?</a:t>
            </a:r>
          </a:p>
        </p:txBody>
      </p:sp>
      <p:sp>
        <p:nvSpPr>
          <p:cNvPr id="9" name="Text Placeholder 11">
            <a:extLst>
              <a:ext uri="{FF2B5EF4-FFF2-40B4-BE49-F238E27FC236}">
                <a16:creationId xmlns:a16="http://schemas.microsoft.com/office/drawing/2014/main" id="{F4F0BE97-F3C1-EE72-BC63-981D464B1B1D}"/>
              </a:ext>
            </a:extLst>
          </p:cNvPr>
          <p:cNvSpPr txBox="1">
            <a:spLocks/>
          </p:cNvSpPr>
          <p:nvPr/>
        </p:nvSpPr>
        <p:spPr>
          <a:xfrm>
            <a:off x="2462388" y="1955800"/>
            <a:ext cx="2274712" cy="2192581"/>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Open Questions</a:t>
            </a:r>
            <a:endParaRPr lang="en-US" sz="3600" b="1" dirty="0">
              <a:solidFill>
                <a:srgbClr val="10153D"/>
              </a:solidFill>
              <a:cs typeface="Times New Roman" panose="02020603050405020304" pitchFamily="18" charset="0"/>
            </a:endParaRPr>
          </a:p>
        </p:txBody>
      </p:sp>
      <p:cxnSp>
        <p:nvCxnSpPr>
          <p:cNvPr id="20" name="Straight Connector 19">
            <a:extLst>
              <a:ext uri="{FF2B5EF4-FFF2-40B4-BE49-F238E27FC236}">
                <a16:creationId xmlns:a16="http://schemas.microsoft.com/office/drawing/2014/main" id="{64B374B2-E433-52F1-5306-AB32F15AA13C}"/>
              </a:ext>
            </a:extLst>
          </p:cNvPr>
          <p:cNvCxnSpPr>
            <a:cxnSpLocks/>
          </p:cNvCxnSpPr>
          <p:nvPr/>
        </p:nvCxnSpPr>
        <p:spPr>
          <a:xfrm>
            <a:off x="1" y="2245497"/>
            <a:ext cx="2182712" cy="0"/>
          </a:xfrm>
          <a:prstGeom prst="line">
            <a:avLst/>
          </a:prstGeom>
          <a:ln w="12700">
            <a:solidFill>
              <a:srgbClr val="10153D"/>
            </a:solidFill>
            <a:prstDash val="sysDot"/>
          </a:ln>
        </p:spPr>
        <p:style>
          <a:lnRef idx="1">
            <a:schemeClr val="accent1"/>
          </a:lnRef>
          <a:fillRef idx="0">
            <a:schemeClr val="accent1"/>
          </a:fillRef>
          <a:effectRef idx="0">
            <a:schemeClr val="accent1"/>
          </a:effectRef>
          <a:fontRef idx="minor">
            <a:schemeClr val="tx1"/>
          </a:fontRef>
        </p:style>
      </p:cxnSp>
      <p:grpSp>
        <p:nvGrpSpPr>
          <p:cNvPr id="21" name="Graphic 15">
            <a:extLst>
              <a:ext uri="{FF2B5EF4-FFF2-40B4-BE49-F238E27FC236}">
                <a16:creationId xmlns:a16="http://schemas.microsoft.com/office/drawing/2014/main" id="{B63E83DE-8DB7-8E6E-AE2A-519EA3356572}"/>
              </a:ext>
            </a:extLst>
          </p:cNvPr>
          <p:cNvGrpSpPr/>
          <p:nvPr/>
        </p:nvGrpSpPr>
        <p:grpSpPr>
          <a:xfrm rot="16200000">
            <a:off x="2143347" y="2151468"/>
            <a:ext cx="189968" cy="189551"/>
            <a:chOff x="1006279" y="7689162"/>
            <a:chExt cx="118191" cy="117931"/>
          </a:xfrm>
        </p:grpSpPr>
        <p:sp>
          <p:nvSpPr>
            <p:cNvPr id="25" name="Freeform 24">
              <a:extLst>
                <a:ext uri="{FF2B5EF4-FFF2-40B4-BE49-F238E27FC236}">
                  <a16:creationId xmlns:a16="http://schemas.microsoft.com/office/drawing/2014/main" id="{9DD6405E-BA40-4C99-B8BB-04E2EF42B487}"/>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22BDBF"/>
              </a:solidFill>
              <a:prstDash val="solid"/>
              <a:round/>
            </a:ln>
          </p:spPr>
          <p:txBody>
            <a:bodyPr rtlCol="0" anchor="ctr"/>
            <a:lstStyle/>
            <a:p>
              <a:endParaRPr lang="en-US" sz="1629"/>
            </a:p>
          </p:txBody>
        </p:sp>
        <p:sp>
          <p:nvSpPr>
            <p:cNvPr id="26" name="Freeform 25">
              <a:extLst>
                <a:ext uri="{FF2B5EF4-FFF2-40B4-BE49-F238E27FC236}">
                  <a16:creationId xmlns:a16="http://schemas.microsoft.com/office/drawing/2014/main" id="{6956ED44-FC3A-61B7-96E6-3698118B7533}"/>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solidFill>
              <a:srgbClr val="10153D"/>
            </a:solidFill>
            <a:ln w="2276" cap="flat">
              <a:noFill/>
              <a:prstDash val="solid"/>
              <a:miter/>
            </a:ln>
          </p:spPr>
          <p:txBody>
            <a:bodyPr rtlCol="0" anchor="ctr"/>
            <a:lstStyle/>
            <a:p>
              <a:endParaRPr lang="en-US" sz="1629" dirty="0"/>
            </a:p>
          </p:txBody>
        </p:sp>
      </p:grpSp>
      <p:grpSp>
        <p:nvGrpSpPr>
          <p:cNvPr id="22" name="Graphic 15">
            <a:extLst>
              <a:ext uri="{FF2B5EF4-FFF2-40B4-BE49-F238E27FC236}">
                <a16:creationId xmlns:a16="http://schemas.microsoft.com/office/drawing/2014/main" id="{E889F338-EEAF-ACEF-4FDA-3A79FBDD5547}"/>
              </a:ext>
            </a:extLst>
          </p:cNvPr>
          <p:cNvGrpSpPr/>
          <p:nvPr/>
        </p:nvGrpSpPr>
        <p:grpSpPr>
          <a:xfrm rot="16200000">
            <a:off x="384402" y="1552118"/>
            <a:ext cx="1570704" cy="1388252"/>
            <a:chOff x="547405" y="6570859"/>
            <a:chExt cx="1035254" cy="914997"/>
          </a:xfrm>
        </p:grpSpPr>
        <p:sp>
          <p:nvSpPr>
            <p:cNvPr id="23" name="Freeform 22">
              <a:extLst>
                <a:ext uri="{FF2B5EF4-FFF2-40B4-BE49-F238E27FC236}">
                  <a16:creationId xmlns:a16="http://schemas.microsoft.com/office/drawing/2014/main" id="{5C5AF299-12FC-017F-1CB2-2706E6DE119F}"/>
                </a:ext>
              </a:extLst>
            </p:cNvPr>
            <p:cNvSpPr/>
            <p:nvPr/>
          </p:nvSpPr>
          <p:spPr>
            <a:xfrm>
              <a:off x="547405" y="6806271"/>
              <a:ext cx="1035254" cy="679585"/>
            </a:xfrm>
            <a:custGeom>
              <a:avLst/>
              <a:gdLst>
                <a:gd name="connsiteX0" fmla="*/ 0 w 1035254"/>
                <a:gd name="connsiteY0" fmla="*/ 162099 h 679585"/>
                <a:gd name="connsiteX1" fmla="*/ 517627 w 1035254"/>
                <a:gd name="connsiteY1" fmla="*/ 679585 h 679585"/>
                <a:gd name="connsiteX2" fmla="*/ 1035255 w 1035254"/>
                <a:gd name="connsiteY2" fmla="*/ 162099 h 679585"/>
                <a:gd name="connsiteX3" fmla="*/ 517627 w 1035254"/>
                <a:gd name="connsiteY3" fmla="*/ 0 h 679585"/>
                <a:gd name="connsiteX4" fmla="*/ 0 w 1035254"/>
                <a:gd name="connsiteY4" fmla="*/ 162099 h 679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5254" h="679585">
                  <a:moveTo>
                    <a:pt x="0" y="162099"/>
                  </a:moveTo>
                  <a:cubicBezTo>
                    <a:pt x="0" y="447820"/>
                    <a:pt x="231828" y="679585"/>
                    <a:pt x="517627" y="679585"/>
                  </a:cubicBezTo>
                  <a:cubicBezTo>
                    <a:pt x="803427" y="679585"/>
                    <a:pt x="1035255" y="447820"/>
                    <a:pt x="1035255" y="162099"/>
                  </a:cubicBezTo>
                  <a:lnTo>
                    <a:pt x="517627" y="0"/>
                  </a:lnTo>
                  <a:lnTo>
                    <a:pt x="0" y="162099"/>
                  </a:lnTo>
                  <a:close/>
                </a:path>
              </a:pathLst>
            </a:custGeom>
            <a:gradFill>
              <a:gsLst>
                <a:gs pos="0">
                  <a:srgbClr val="E8068C"/>
                </a:gs>
                <a:gs pos="100000">
                  <a:srgbClr val="22BDBF"/>
                </a:gs>
                <a:gs pos="45000">
                  <a:srgbClr val="3C3795"/>
                </a:gs>
              </a:gsLst>
              <a:lin ang="0" scaled="0"/>
            </a:gradFill>
            <a:ln w="2276" cap="flat">
              <a:noFill/>
              <a:prstDash val="solid"/>
              <a:miter/>
            </a:ln>
          </p:spPr>
          <p:txBody>
            <a:bodyPr rtlCol="0" anchor="ctr"/>
            <a:lstStyle/>
            <a:p>
              <a:endParaRPr lang="en-US" sz="1629" dirty="0"/>
            </a:p>
          </p:txBody>
        </p:sp>
        <p:sp>
          <p:nvSpPr>
            <p:cNvPr id="24" name="Freeform 23">
              <a:extLst>
                <a:ext uri="{FF2B5EF4-FFF2-40B4-BE49-F238E27FC236}">
                  <a16:creationId xmlns:a16="http://schemas.microsoft.com/office/drawing/2014/main" id="{0C6117AB-754E-0491-0B5A-77BDFE5EE65D}"/>
                </a:ext>
              </a:extLst>
            </p:cNvPr>
            <p:cNvSpPr/>
            <p:nvPr/>
          </p:nvSpPr>
          <p:spPr>
            <a:xfrm>
              <a:off x="667647" y="6570859"/>
              <a:ext cx="795229" cy="795012"/>
            </a:xfrm>
            <a:custGeom>
              <a:avLst/>
              <a:gdLst>
                <a:gd name="connsiteX0" fmla="*/ 0 w 795228"/>
                <a:gd name="connsiteY0" fmla="*/ 397506 h 795012"/>
                <a:gd name="connsiteX1" fmla="*/ 397614 w 795228"/>
                <a:gd name="connsiteY1" fmla="*/ 0 h 795012"/>
                <a:gd name="connsiteX2" fmla="*/ 795229 w 795228"/>
                <a:gd name="connsiteY2" fmla="*/ 397506 h 795012"/>
                <a:gd name="connsiteX3" fmla="*/ 397614 w 795228"/>
                <a:gd name="connsiteY3" fmla="*/ 795012 h 795012"/>
                <a:gd name="connsiteX4" fmla="*/ 0 w 795228"/>
                <a:gd name="connsiteY4" fmla="*/ 397506 h 795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228" h="795012">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w="2276" cap="flat">
              <a:noFill/>
              <a:prstDash val="solid"/>
              <a:miter/>
            </a:ln>
            <a:effectLst>
              <a:outerShdw blurRad="176334" dir="5280000" algn="tl" rotWithShape="0">
                <a:prstClr val="black">
                  <a:alpha val="40000"/>
                </a:prstClr>
              </a:outerShdw>
            </a:effectLst>
          </p:spPr>
          <p:txBody>
            <a:bodyPr rtlCol="0" anchor="ctr"/>
            <a:lstStyle/>
            <a:p>
              <a:endParaRPr lang="en-US" sz="1629"/>
            </a:p>
          </p:txBody>
        </p:sp>
      </p:grpSp>
      <p:pic>
        <p:nvPicPr>
          <p:cNvPr id="29" name="Graphic 28" descr="Questions with solid fill">
            <a:extLst>
              <a:ext uri="{FF2B5EF4-FFF2-40B4-BE49-F238E27FC236}">
                <a16:creationId xmlns:a16="http://schemas.microsoft.com/office/drawing/2014/main" id="{6810DEA5-97DB-3834-CD80-F0C7C9F40D9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34157" y="1788297"/>
            <a:ext cx="914400" cy="914400"/>
          </a:xfrm>
          <a:prstGeom prst="rect">
            <a:avLst/>
          </a:prstGeom>
        </p:spPr>
      </p:pic>
      <p:cxnSp>
        <p:nvCxnSpPr>
          <p:cNvPr id="32" name="Straight Connector 31">
            <a:extLst>
              <a:ext uri="{FF2B5EF4-FFF2-40B4-BE49-F238E27FC236}">
                <a16:creationId xmlns:a16="http://schemas.microsoft.com/office/drawing/2014/main" id="{27D21FF6-D2E6-A1D8-F056-6CDE3DF5891E}"/>
              </a:ext>
            </a:extLst>
          </p:cNvPr>
          <p:cNvCxnSpPr>
            <a:cxnSpLocks/>
          </p:cNvCxnSpPr>
          <p:nvPr/>
        </p:nvCxnSpPr>
        <p:spPr>
          <a:xfrm>
            <a:off x="3784601" y="2299295"/>
            <a:ext cx="1371599" cy="0"/>
          </a:xfrm>
          <a:prstGeom prst="line">
            <a:avLst/>
          </a:prstGeom>
          <a:ln w="12700">
            <a:solidFill>
              <a:srgbClr val="10153D"/>
            </a:solidFill>
            <a:prstDash val="sysDot"/>
          </a:ln>
        </p:spPr>
        <p:style>
          <a:lnRef idx="1">
            <a:schemeClr val="accent1"/>
          </a:lnRef>
          <a:fillRef idx="0">
            <a:schemeClr val="accent1"/>
          </a:fillRef>
          <a:effectRef idx="0">
            <a:schemeClr val="accent1"/>
          </a:effectRef>
          <a:fontRef idx="minor">
            <a:schemeClr val="tx1"/>
          </a:fontRef>
        </p:style>
      </p:cxnSp>
      <p:sp>
        <p:nvSpPr>
          <p:cNvPr id="3" name="Text Placeholder 11">
            <a:extLst>
              <a:ext uri="{FF2B5EF4-FFF2-40B4-BE49-F238E27FC236}">
                <a16:creationId xmlns:a16="http://schemas.microsoft.com/office/drawing/2014/main" id="{0F9BBA77-CEF2-D82F-E977-791C384E6018}"/>
              </a:ext>
            </a:extLst>
          </p:cNvPr>
          <p:cNvSpPr txBox="1">
            <a:spLocks/>
          </p:cNvSpPr>
          <p:nvPr/>
        </p:nvSpPr>
        <p:spPr>
          <a:xfrm>
            <a:off x="5524500" y="902092"/>
            <a:ext cx="4203700" cy="504000"/>
          </a:xfrm>
          <a:prstGeom prst="rect">
            <a:avLst/>
          </a:prstGeom>
          <a:gradFill>
            <a:gsLst>
              <a:gs pos="0">
                <a:srgbClr val="E8068C"/>
              </a:gs>
              <a:gs pos="100000">
                <a:srgbClr val="22BDBF"/>
              </a:gs>
              <a:gs pos="45000">
                <a:srgbClr val="3C3795"/>
              </a:gs>
            </a:gsLst>
            <a:lin ang="0" scaled="0"/>
          </a:gradFill>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US" sz="2600" b="1" dirty="0">
                <a:solidFill>
                  <a:schemeClr val="bg1"/>
                </a:solidFill>
                <a:cs typeface="Times New Roman" panose="02020603050405020304" pitchFamily="18" charset="0"/>
              </a:rPr>
              <a:t> Shared facts before posting</a:t>
            </a:r>
          </a:p>
          <a:p>
            <a:pPr marL="0" indent="0">
              <a:lnSpc>
                <a:spcPct val="100000"/>
              </a:lnSpc>
              <a:buNone/>
            </a:pPr>
            <a:endParaRPr lang="en-US" sz="2600" b="1" dirty="0">
              <a:solidFill>
                <a:schemeClr val="bg1"/>
              </a:solidFill>
              <a:cs typeface="Times New Roman" panose="02020603050405020304" pitchFamily="18" charset="0"/>
            </a:endParaRPr>
          </a:p>
          <a:p>
            <a:pPr marL="0" indent="0">
              <a:lnSpc>
                <a:spcPct val="100000"/>
              </a:lnSpc>
              <a:buNone/>
            </a:pPr>
            <a:endParaRPr lang="en-US" sz="3600" b="1" dirty="0">
              <a:solidFill>
                <a:schemeClr val="bg1"/>
              </a:solidFill>
              <a:cs typeface="Times New Roman" panose="02020603050405020304" pitchFamily="18" charset="0"/>
            </a:endParaRPr>
          </a:p>
        </p:txBody>
      </p:sp>
      <p:sp>
        <p:nvSpPr>
          <p:cNvPr id="6" name="Text 1">
            <a:extLst>
              <a:ext uri="{FF2B5EF4-FFF2-40B4-BE49-F238E27FC236}">
                <a16:creationId xmlns:a16="http://schemas.microsoft.com/office/drawing/2014/main" id="{70C00FCD-3231-B4B9-DDFF-B19D7662DEB5}"/>
              </a:ext>
            </a:extLst>
          </p:cNvPr>
          <p:cNvSpPr/>
          <p:nvPr/>
        </p:nvSpPr>
        <p:spPr>
          <a:xfrm>
            <a:off x="5524500" y="256032"/>
            <a:ext cx="3474720" cy="146304"/>
          </a:xfrm>
          <a:prstGeom prst="rect">
            <a:avLst/>
          </a:prstGeom>
          <a:noFill/>
          <a:ln/>
        </p:spPr>
        <p:txBody>
          <a:bodyPr wrap="square" lIns="0" tIns="0" rIns="0" bIns="0" rtlCol="0" anchor="ctr"/>
          <a:lstStyle/>
          <a:p>
            <a:r>
              <a:rPr lang="en-US" sz="1151" b="1" dirty="0">
                <a:solidFill>
                  <a:srgbClr val="10153D"/>
                </a:solidFill>
                <a:latin typeface="Calibri" panose="020F0502020204030204" pitchFamily="34" charset="0"/>
                <a:ea typeface="Calibri" panose="020F0502020204030204" pitchFamily="34" charset="0"/>
                <a:cs typeface="Calibri" panose="020F0502020204030204" pitchFamily="34" charset="0"/>
              </a:rPr>
              <a:t>B-A3 · Outcome</a:t>
            </a:r>
            <a:endParaRPr lang="en-US" sz="1151" dirty="0">
              <a:solidFill>
                <a:srgbClr val="10153D"/>
              </a:solidFill>
            </a:endParaRPr>
          </a:p>
        </p:txBody>
      </p:sp>
    </p:spTree>
    <p:extLst>
      <p:ext uri="{BB962C8B-B14F-4D97-AF65-F5344CB8AC3E}">
        <p14:creationId xmlns:p14="http://schemas.microsoft.com/office/powerpoint/2010/main" val="138064628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FDD973-0708-3685-D1DE-4506936D277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8C8A60F-79F3-457A-76C9-40D40FDDB6F0}"/>
              </a:ext>
            </a:extLst>
          </p:cNvPr>
          <p:cNvSpPr/>
          <p:nvPr/>
        </p:nvSpPr>
        <p:spPr>
          <a:xfrm flipH="1" flipV="1">
            <a:off x="4985574" y="-12"/>
            <a:ext cx="7206420" cy="6858001"/>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7" name="Text Placeholder 11">
            <a:extLst>
              <a:ext uri="{FF2B5EF4-FFF2-40B4-BE49-F238E27FC236}">
                <a16:creationId xmlns:a16="http://schemas.microsoft.com/office/drawing/2014/main" id="{9FA426F4-FA32-48B1-6EB1-062D71A82A6B}"/>
              </a:ext>
            </a:extLst>
          </p:cNvPr>
          <p:cNvSpPr txBox="1">
            <a:spLocks/>
          </p:cNvSpPr>
          <p:nvPr/>
        </p:nvSpPr>
        <p:spPr>
          <a:xfrm>
            <a:off x="579275" y="507221"/>
            <a:ext cx="3865725"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Professional tone, unsafe wording</a:t>
            </a:r>
          </a:p>
          <a:p>
            <a:pPr marL="0" indent="0">
              <a:buNone/>
            </a:pPr>
            <a:endParaRPr lang="en-US" sz="3600" b="1" dirty="0">
              <a:solidFill>
                <a:srgbClr val="22BDBF"/>
              </a:solidFill>
              <a:cs typeface="Times New Roman" panose="02020603050405020304" pitchFamily="18" charset="0"/>
            </a:endParaRPr>
          </a:p>
        </p:txBody>
      </p:sp>
      <p:sp>
        <p:nvSpPr>
          <p:cNvPr id="12" name="Graphic 7">
            <a:extLst>
              <a:ext uri="{FF2B5EF4-FFF2-40B4-BE49-F238E27FC236}">
                <a16:creationId xmlns:a16="http://schemas.microsoft.com/office/drawing/2014/main" id="{2B3948D8-D77F-124F-66EF-4D90FDAC353F}"/>
              </a:ext>
            </a:extLst>
          </p:cNvPr>
          <p:cNvSpPr/>
          <p:nvPr/>
        </p:nvSpPr>
        <p:spPr>
          <a:xfrm>
            <a:off x="8638331" y="-449678"/>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3795343E-CF87-E389-21F0-4A157C972F68}"/>
              </a:ext>
            </a:extLst>
          </p:cNvPr>
          <p:cNvSpPr/>
          <p:nvPr/>
        </p:nvSpPr>
        <p:spPr>
          <a:xfrm>
            <a:off x="0" y="1825417"/>
            <a:ext cx="5616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noFill/>
            <a:prstDash val="solid"/>
            <a:miter/>
          </a:ln>
        </p:spPr>
        <p:txBody>
          <a:bodyPr rtlCol="0" anchor="ctr"/>
          <a:lstStyle/>
          <a:p>
            <a:endParaRPr lang="en-US"/>
          </a:p>
        </p:txBody>
      </p:sp>
      <p:sp>
        <p:nvSpPr>
          <p:cNvPr id="4" name="pole tekstowe 21">
            <a:extLst>
              <a:ext uri="{FF2B5EF4-FFF2-40B4-BE49-F238E27FC236}">
                <a16:creationId xmlns:a16="http://schemas.microsoft.com/office/drawing/2014/main" id="{ACD53296-388F-69F2-BBFC-D734C5D67E32}"/>
              </a:ext>
            </a:extLst>
          </p:cNvPr>
          <p:cNvSpPr txBox="1"/>
          <p:nvPr/>
        </p:nvSpPr>
        <p:spPr>
          <a:xfrm>
            <a:off x="5419984" y="2241341"/>
            <a:ext cx="6529555" cy="4616648"/>
          </a:xfrm>
          <a:prstGeom prst="rect">
            <a:avLst/>
          </a:prstGeom>
          <a:noFill/>
        </p:spPr>
        <p:txBody>
          <a:bodyPr wrap="square" rtlCol="0">
            <a:spAutoFit/>
          </a:bodyPr>
          <a:lstStyle/>
          <a:p>
            <a:r>
              <a:rPr lang="en-US" sz="2600" b="1" dirty="0">
                <a:solidFill>
                  <a:schemeClr val="bg1"/>
                </a:solidFill>
                <a:latin typeface="Calibri" panose="020F0502020204030204" pitchFamily="34" charset="0"/>
                <a:cs typeface="Calibri" panose="020F0502020204030204" pitchFamily="34" charset="0"/>
              </a:rPr>
              <a:t>What happens </a:t>
            </a:r>
          </a:p>
          <a:p>
            <a:endParaRPr lang="en-US" sz="2600" b="1" dirty="0">
              <a:solidFill>
                <a:schemeClr val="bg1"/>
              </a:solidFill>
              <a:latin typeface="Calibri" panose="020F0502020204030204" pitchFamily="34" charset="0"/>
              <a:cs typeface="Calibri" panose="020F0502020204030204" pitchFamily="34" charset="0"/>
            </a:endParaRPr>
          </a:p>
          <a:p>
            <a:r>
              <a:rPr lang="en-US" sz="2200" dirty="0">
                <a:solidFill>
                  <a:schemeClr val="bg1"/>
                </a:solidFill>
                <a:latin typeface="Calibri" panose="020F0502020204030204" pitchFamily="34" charset="0"/>
                <a:cs typeface="Calibri" panose="020F0502020204030204" pitchFamily="34" charset="0"/>
              </a:rPr>
              <a:t>The edited message is posted with the blaming phrase and a strong promise. Some people react with thumbs-up. One person replies pointing out the blaming wording. Another says the promise sounds unrealistic.</a:t>
            </a:r>
          </a:p>
          <a:p>
            <a:endParaRPr lang="en-US" sz="2200" dirty="0">
              <a:solidFill>
                <a:schemeClr val="bg1"/>
              </a:solidFill>
              <a:latin typeface="Calibri" panose="020F0502020204030204" pitchFamily="34" charset="0"/>
              <a:cs typeface="Calibri" panose="020F0502020204030204" pitchFamily="34" charset="0"/>
            </a:endParaRPr>
          </a:p>
          <a:p>
            <a:endParaRPr lang="en-US" sz="2200" dirty="0">
              <a:solidFill>
                <a:schemeClr val="bg1"/>
              </a:solidFill>
              <a:latin typeface="Calibri" panose="020F0502020204030204" pitchFamily="34" charset="0"/>
              <a:cs typeface="Calibri" panose="020F0502020204030204" pitchFamily="34" charset="0"/>
            </a:endParaRPr>
          </a:p>
          <a:p>
            <a:endParaRPr lang="en-US" sz="2200" dirty="0">
              <a:solidFill>
                <a:schemeClr val="bg1"/>
              </a:solidFill>
              <a:latin typeface="Calibri" panose="020F0502020204030204" pitchFamily="34" charset="0"/>
              <a:cs typeface="Calibri" panose="020F0502020204030204" pitchFamily="34" charset="0"/>
            </a:endParaRPr>
          </a:p>
          <a:p>
            <a:endParaRPr lang="en-US" sz="2200" dirty="0">
              <a:solidFill>
                <a:schemeClr val="bg1"/>
              </a:solidFill>
              <a:latin typeface="Calibri" panose="020F0502020204030204" pitchFamily="34" charset="0"/>
              <a:cs typeface="Calibri" panose="020F0502020204030204" pitchFamily="34" charset="0"/>
            </a:endParaRPr>
          </a:p>
          <a:p>
            <a:endParaRPr lang="en-US" sz="2200" dirty="0">
              <a:solidFill>
                <a:schemeClr val="bg1"/>
              </a:solidFill>
              <a:latin typeface="Calibri" panose="020F0502020204030204" pitchFamily="34" charset="0"/>
              <a:cs typeface="Calibri" panose="020F0502020204030204" pitchFamily="34" charset="0"/>
            </a:endParaRPr>
          </a:p>
          <a:p>
            <a:pPr marL="457200" indent="-457200">
              <a:buFont typeface="Arial" panose="020B0604020202020204" pitchFamily="34" charset="0"/>
              <a:buChar char="•"/>
            </a:pPr>
            <a:endParaRPr lang="en-US" sz="2200" dirty="0">
              <a:solidFill>
                <a:schemeClr val="bg1"/>
              </a:solidFill>
              <a:latin typeface="Calibri" panose="020F0502020204030204" pitchFamily="34" charset="0"/>
              <a:cs typeface="Calibri" panose="020F0502020204030204" pitchFamily="34" charset="0"/>
            </a:endParaRPr>
          </a:p>
          <a:p>
            <a:endParaRPr lang="en-US" sz="2200" dirty="0">
              <a:solidFill>
                <a:schemeClr val="bg1"/>
              </a:solidFill>
              <a:latin typeface="Calibri" panose="020F0502020204030204" pitchFamily="34" charset="0"/>
              <a:cs typeface="Calibri" panose="020F0502020204030204" pitchFamily="34" charset="0"/>
            </a:endParaRPr>
          </a:p>
        </p:txBody>
      </p:sp>
      <p:sp>
        <p:nvSpPr>
          <p:cNvPr id="3" name="pole tekstowe 19">
            <a:extLst>
              <a:ext uri="{FF2B5EF4-FFF2-40B4-BE49-F238E27FC236}">
                <a16:creationId xmlns:a16="http://schemas.microsoft.com/office/drawing/2014/main" id="{AED29355-7D46-C83C-2DC7-B8467A855FA7}"/>
              </a:ext>
            </a:extLst>
          </p:cNvPr>
          <p:cNvSpPr txBox="1"/>
          <p:nvPr/>
        </p:nvSpPr>
        <p:spPr>
          <a:xfrm>
            <a:off x="579277" y="2241341"/>
            <a:ext cx="3243423" cy="1323632"/>
          </a:xfrm>
          <a:prstGeom prst="rect">
            <a:avLst/>
          </a:prstGeom>
          <a:noFill/>
        </p:spPr>
        <p:txBody>
          <a:bodyPr wrap="square" rtlCol="0">
            <a:spAutoFit/>
          </a:bodyPr>
          <a:lstStyle/>
          <a:p>
            <a:r>
              <a:rPr lang="en-US" sz="2667" b="1" dirty="0">
                <a:solidFill>
                  <a:srgbClr val="10153D"/>
                </a:solidFill>
                <a:latin typeface="Calibri" panose="020F0502020204030204" pitchFamily="34" charset="0"/>
                <a:cs typeface="Calibri" panose="020F0502020204030204" pitchFamily="34" charset="0"/>
              </a:rPr>
              <a:t>Outcome card and debrief prompts</a:t>
            </a:r>
          </a:p>
          <a:p>
            <a:endParaRPr lang="en-US" sz="2667" b="1" dirty="0">
              <a:solidFill>
                <a:srgbClr val="10153D"/>
              </a:solidFill>
              <a:latin typeface="Calibri" panose="020F0502020204030204" pitchFamily="34" charset="0"/>
              <a:cs typeface="Calibri" panose="020F0502020204030204" pitchFamily="34" charset="0"/>
            </a:endParaRPr>
          </a:p>
        </p:txBody>
      </p:sp>
      <p:sp>
        <p:nvSpPr>
          <p:cNvPr id="5" name="Rounded Rectangle 4">
            <a:extLst>
              <a:ext uri="{FF2B5EF4-FFF2-40B4-BE49-F238E27FC236}">
                <a16:creationId xmlns:a16="http://schemas.microsoft.com/office/drawing/2014/main" id="{F9961B82-B782-69B1-E77E-5696C2AD52A5}"/>
              </a:ext>
            </a:extLst>
          </p:cNvPr>
          <p:cNvSpPr/>
          <p:nvPr/>
        </p:nvSpPr>
        <p:spPr>
          <a:xfrm>
            <a:off x="3235300" y="5064635"/>
            <a:ext cx="8522283" cy="682945"/>
          </a:xfrm>
          <a:prstGeom prst="roundRect">
            <a:avLst>
              <a:gd name="adj" fmla="val 7861"/>
            </a:avLst>
          </a:prstGeom>
          <a:solidFill>
            <a:schemeClr val="bg1"/>
          </a:solidFill>
          <a:ln w="28575">
            <a:solidFill>
              <a:srgbClr val="22BDBF"/>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C1227F36-2671-F0F8-4D46-48F6D0E71969}"/>
              </a:ext>
            </a:extLst>
          </p:cNvPr>
          <p:cNvSpPr txBox="1"/>
          <p:nvPr/>
        </p:nvSpPr>
        <p:spPr>
          <a:xfrm>
            <a:off x="3427256" y="5231179"/>
            <a:ext cx="8138369" cy="977896"/>
          </a:xfrm>
          <a:prstGeom prst="rect">
            <a:avLst/>
          </a:prstGeom>
          <a:noFill/>
        </p:spPr>
        <p:txBody>
          <a:bodyPr wrap="square" rtlCol="0">
            <a:spAutoFit/>
          </a:bodyPr>
          <a:lstStyle/>
          <a:p>
            <a:pPr algn="ctr">
              <a:lnSpc>
                <a:spcPts val="2340"/>
              </a:lnSpc>
            </a:pPr>
            <a:r>
              <a:rPr lang="en-US" sz="2200" dirty="0">
                <a:solidFill>
                  <a:srgbClr val="10153D"/>
                </a:solidFill>
              </a:rPr>
              <a:t>Discuss, annotate or jump to the reflection slide to capture evidence.</a:t>
            </a:r>
          </a:p>
          <a:p>
            <a:pPr algn="ctr">
              <a:lnSpc>
                <a:spcPts val="2340"/>
              </a:lnSpc>
            </a:pPr>
            <a:endParaRPr lang="en-US" sz="2200" dirty="0">
              <a:solidFill>
                <a:srgbClr val="10153D"/>
              </a:solidFill>
            </a:endParaRPr>
          </a:p>
          <a:p>
            <a:pPr algn="ctr">
              <a:lnSpc>
                <a:spcPts val="2340"/>
              </a:lnSpc>
            </a:pPr>
            <a:endParaRPr lang="en-IE" sz="2200" dirty="0">
              <a:solidFill>
                <a:srgbClr val="10153D"/>
              </a:solidFill>
            </a:endParaRPr>
          </a:p>
        </p:txBody>
      </p:sp>
      <p:sp>
        <p:nvSpPr>
          <p:cNvPr id="8" name="Freeform 7">
            <a:extLst>
              <a:ext uri="{FF2B5EF4-FFF2-40B4-BE49-F238E27FC236}">
                <a16:creationId xmlns:a16="http://schemas.microsoft.com/office/drawing/2014/main" id="{F6101045-5E76-0FEC-E172-E37D8E99DFD3}"/>
              </a:ext>
            </a:extLst>
          </p:cNvPr>
          <p:cNvSpPr/>
          <p:nvPr/>
        </p:nvSpPr>
        <p:spPr>
          <a:xfrm rot="628800">
            <a:off x="3116176" y="3247576"/>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22BDBF"/>
          </a:solidFill>
          <a:ln w="5398" cap="flat">
            <a:noFill/>
            <a:prstDash val="solid"/>
            <a:miter/>
          </a:ln>
        </p:spPr>
        <p:txBody>
          <a:bodyPr rtlCol="0" anchor="ctr"/>
          <a:lstStyle/>
          <a:p>
            <a:endParaRPr lang="en-US"/>
          </a:p>
        </p:txBody>
      </p:sp>
      <p:sp>
        <p:nvSpPr>
          <p:cNvPr id="9" name="pole tekstowe 21">
            <a:extLst>
              <a:ext uri="{FF2B5EF4-FFF2-40B4-BE49-F238E27FC236}">
                <a16:creationId xmlns:a16="http://schemas.microsoft.com/office/drawing/2014/main" id="{624EBF93-FF36-2B37-E594-2EE57FFB9A2A}"/>
              </a:ext>
            </a:extLst>
          </p:cNvPr>
          <p:cNvSpPr txBox="1"/>
          <p:nvPr/>
        </p:nvSpPr>
        <p:spPr>
          <a:xfrm>
            <a:off x="5419983" y="5952756"/>
            <a:ext cx="6337599" cy="369332"/>
          </a:xfrm>
          <a:prstGeom prst="rect">
            <a:avLst/>
          </a:prstGeom>
          <a:noFill/>
        </p:spPr>
        <p:txBody>
          <a:bodyPr wrap="square" rtlCol="0">
            <a:spAutoFit/>
          </a:bodyPr>
          <a:lstStyle/>
          <a:p>
            <a:r>
              <a:rPr lang="en-US" i="1" dirty="0">
                <a:solidFill>
                  <a:schemeClr val="bg1"/>
                </a:solidFill>
                <a:latin typeface="Calibri" panose="020F0502020204030204" pitchFamily="34" charset="0"/>
                <a:cs typeface="Calibri" panose="020F0502020204030204" pitchFamily="34" charset="0"/>
              </a:rPr>
              <a:t>See </a:t>
            </a:r>
            <a:r>
              <a:rPr lang="en-US" b="1" i="1" dirty="0">
                <a:solidFill>
                  <a:schemeClr val="bg1"/>
                </a:solidFill>
                <a:latin typeface="Calibri" panose="020F0502020204030204" pitchFamily="34" charset="0"/>
                <a:cs typeface="Calibri" panose="020F0502020204030204" pitchFamily="34" charset="0"/>
              </a:rPr>
              <a:t>Open Questions </a:t>
            </a:r>
            <a:r>
              <a:rPr lang="en-US" i="1" dirty="0">
                <a:solidFill>
                  <a:schemeClr val="bg1"/>
                </a:solidFill>
                <a:latin typeface="Calibri" panose="020F0502020204030204" pitchFamily="34" charset="0"/>
                <a:cs typeface="Calibri" panose="020F0502020204030204" pitchFamily="34" charset="0"/>
              </a:rPr>
              <a:t>on next slide</a:t>
            </a:r>
          </a:p>
        </p:txBody>
      </p:sp>
      <p:sp>
        <p:nvSpPr>
          <p:cNvPr id="10" name="Text 1">
            <a:extLst>
              <a:ext uri="{FF2B5EF4-FFF2-40B4-BE49-F238E27FC236}">
                <a16:creationId xmlns:a16="http://schemas.microsoft.com/office/drawing/2014/main" id="{97BB6805-CDCB-E0F4-047F-2A3D7845FC08}"/>
              </a:ext>
            </a:extLst>
          </p:cNvPr>
          <p:cNvSpPr/>
          <p:nvPr/>
        </p:nvSpPr>
        <p:spPr>
          <a:xfrm>
            <a:off x="718995" y="256032"/>
            <a:ext cx="3474720" cy="146304"/>
          </a:xfrm>
          <a:prstGeom prst="rect">
            <a:avLst/>
          </a:prstGeom>
          <a:noFill/>
          <a:ln/>
        </p:spPr>
        <p:txBody>
          <a:bodyPr wrap="square" lIns="0" tIns="0" rIns="0" bIns="0" rtlCol="0" anchor="ctr"/>
          <a:lstStyle/>
          <a:p>
            <a:r>
              <a:rPr lang="en-US" sz="1151" b="1" dirty="0">
                <a:solidFill>
                  <a:srgbClr val="10153D"/>
                </a:solidFill>
                <a:latin typeface="Calibri" panose="020F0502020204030204" pitchFamily="34" charset="0"/>
                <a:ea typeface="Calibri" panose="020F0502020204030204" pitchFamily="34" charset="0"/>
                <a:cs typeface="Calibri" panose="020F0502020204030204" pitchFamily="34" charset="0"/>
              </a:rPr>
              <a:t>B-B1 · Outcome</a:t>
            </a:r>
            <a:endParaRPr lang="en-US" sz="1151" dirty="0">
              <a:solidFill>
                <a:srgbClr val="10153D"/>
              </a:solidFill>
            </a:endParaRPr>
          </a:p>
        </p:txBody>
      </p:sp>
    </p:spTree>
    <p:extLst>
      <p:ext uri="{BB962C8B-B14F-4D97-AF65-F5344CB8AC3E}">
        <p14:creationId xmlns:p14="http://schemas.microsoft.com/office/powerpoint/2010/main" val="365577871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E8AAD3-338F-678C-74E0-1DAD73358A6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8389E48-1105-4CA1-16F5-8C75DFA0A63C}"/>
              </a:ext>
            </a:extLst>
          </p:cNvPr>
          <p:cNvSpPr/>
          <p:nvPr/>
        </p:nvSpPr>
        <p:spPr>
          <a:xfrm flipH="1" flipV="1">
            <a:off x="5156200" y="1282700"/>
            <a:ext cx="7035794" cy="4178300"/>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2" name="Graphic 7">
            <a:extLst>
              <a:ext uri="{FF2B5EF4-FFF2-40B4-BE49-F238E27FC236}">
                <a16:creationId xmlns:a16="http://schemas.microsoft.com/office/drawing/2014/main" id="{80247D84-D291-D3AB-BD3E-8129F3B81D43}"/>
              </a:ext>
            </a:extLst>
          </p:cNvPr>
          <p:cNvSpPr/>
          <p:nvPr/>
        </p:nvSpPr>
        <p:spPr>
          <a:xfrm>
            <a:off x="9490544" y="2516749"/>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4" name="pole tekstowe 21">
            <a:extLst>
              <a:ext uri="{FF2B5EF4-FFF2-40B4-BE49-F238E27FC236}">
                <a16:creationId xmlns:a16="http://schemas.microsoft.com/office/drawing/2014/main" id="{0346C385-9BEB-F26F-64A4-116DF9D99EAA}"/>
              </a:ext>
            </a:extLst>
          </p:cNvPr>
          <p:cNvSpPr txBox="1"/>
          <p:nvPr/>
        </p:nvSpPr>
        <p:spPr>
          <a:xfrm>
            <a:off x="5524500" y="1955800"/>
            <a:ext cx="5232400" cy="2426305"/>
          </a:xfrm>
          <a:prstGeom prst="rect">
            <a:avLst/>
          </a:prstGeom>
          <a:noFill/>
        </p:spPr>
        <p:txBody>
          <a:bodyPr wrap="square" rtlCol="0">
            <a:spAutoFit/>
          </a:bodyPr>
          <a:lstStyle/>
          <a:p>
            <a:pPr marL="457200" indent="-457200">
              <a:lnSpc>
                <a:spcPts val="2640"/>
              </a:lnSpc>
              <a:spcAft>
                <a:spcPts val="1300"/>
              </a:spcAft>
              <a:buFont typeface="+mj-lt"/>
              <a:buAutoNum type="arabicPeriod"/>
            </a:pPr>
            <a:r>
              <a:rPr lang="en-US" sz="2200" dirty="0">
                <a:solidFill>
                  <a:schemeClr val="bg1"/>
                </a:solidFill>
                <a:latin typeface="Calibri" panose="020F0502020204030204" pitchFamily="34" charset="0"/>
                <a:cs typeface="Calibri" panose="020F0502020204030204" pitchFamily="34" charset="0"/>
              </a:rPr>
              <a:t>Which part of the message could be read as blame and why?
What promises are safe to make and which are risky?
How could you rewrite the message to focus on impact and repair?</a:t>
            </a:r>
          </a:p>
        </p:txBody>
      </p:sp>
      <p:sp>
        <p:nvSpPr>
          <p:cNvPr id="9" name="Text Placeholder 11">
            <a:extLst>
              <a:ext uri="{FF2B5EF4-FFF2-40B4-BE49-F238E27FC236}">
                <a16:creationId xmlns:a16="http://schemas.microsoft.com/office/drawing/2014/main" id="{4884FA46-E08E-5A16-4236-288B4DAF2A47}"/>
              </a:ext>
            </a:extLst>
          </p:cNvPr>
          <p:cNvSpPr txBox="1">
            <a:spLocks/>
          </p:cNvSpPr>
          <p:nvPr/>
        </p:nvSpPr>
        <p:spPr>
          <a:xfrm>
            <a:off x="2462388" y="1955800"/>
            <a:ext cx="2274712" cy="2192581"/>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Open Questions</a:t>
            </a:r>
            <a:endParaRPr lang="en-US" sz="3600" b="1" dirty="0">
              <a:solidFill>
                <a:srgbClr val="10153D"/>
              </a:solidFill>
              <a:cs typeface="Times New Roman" panose="02020603050405020304" pitchFamily="18" charset="0"/>
            </a:endParaRPr>
          </a:p>
        </p:txBody>
      </p:sp>
      <p:cxnSp>
        <p:nvCxnSpPr>
          <p:cNvPr id="20" name="Straight Connector 19">
            <a:extLst>
              <a:ext uri="{FF2B5EF4-FFF2-40B4-BE49-F238E27FC236}">
                <a16:creationId xmlns:a16="http://schemas.microsoft.com/office/drawing/2014/main" id="{D43737C3-C72B-54A7-6E2D-0A0BEE2AD972}"/>
              </a:ext>
            </a:extLst>
          </p:cNvPr>
          <p:cNvCxnSpPr>
            <a:cxnSpLocks/>
          </p:cNvCxnSpPr>
          <p:nvPr/>
        </p:nvCxnSpPr>
        <p:spPr>
          <a:xfrm>
            <a:off x="1" y="2245497"/>
            <a:ext cx="2182712" cy="0"/>
          </a:xfrm>
          <a:prstGeom prst="line">
            <a:avLst/>
          </a:prstGeom>
          <a:ln w="12700">
            <a:solidFill>
              <a:srgbClr val="10153D"/>
            </a:solidFill>
            <a:prstDash val="sysDot"/>
          </a:ln>
        </p:spPr>
        <p:style>
          <a:lnRef idx="1">
            <a:schemeClr val="accent1"/>
          </a:lnRef>
          <a:fillRef idx="0">
            <a:schemeClr val="accent1"/>
          </a:fillRef>
          <a:effectRef idx="0">
            <a:schemeClr val="accent1"/>
          </a:effectRef>
          <a:fontRef idx="minor">
            <a:schemeClr val="tx1"/>
          </a:fontRef>
        </p:style>
      </p:cxnSp>
      <p:grpSp>
        <p:nvGrpSpPr>
          <p:cNvPr id="21" name="Graphic 15">
            <a:extLst>
              <a:ext uri="{FF2B5EF4-FFF2-40B4-BE49-F238E27FC236}">
                <a16:creationId xmlns:a16="http://schemas.microsoft.com/office/drawing/2014/main" id="{F30A3FBB-DB97-1F8C-99F8-F17B1824D81C}"/>
              </a:ext>
            </a:extLst>
          </p:cNvPr>
          <p:cNvGrpSpPr/>
          <p:nvPr/>
        </p:nvGrpSpPr>
        <p:grpSpPr>
          <a:xfrm rot="16200000">
            <a:off x="2143347" y="2151468"/>
            <a:ext cx="189968" cy="189551"/>
            <a:chOff x="1006279" y="7689162"/>
            <a:chExt cx="118191" cy="117931"/>
          </a:xfrm>
        </p:grpSpPr>
        <p:sp>
          <p:nvSpPr>
            <p:cNvPr id="25" name="Freeform 24">
              <a:extLst>
                <a:ext uri="{FF2B5EF4-FFF2-40B4-BE49-F238E27FC236}">
                  <a16:creationId xmlns:a16="http://schemas.microsoft.com/office/drawing/2014/main" id="{30E42423-DA4E-2F54-208F-E83530FE91FF}"/>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22BDBF"/>
              </a:solidFill>
              <a:prstDash val="solid"/>
              <a:round/>
            </a:ln>
          </p:spPr>
          <p:txBody>
            <a:bodyPr rtlCol="0" anchor="ctr"/>
            <a:lstStyle/>
            <a:p>
              <a:endParaRPr lang="en-US" sz="1629"/>
            </a:p>
          </p:txBody>
        </p:sp>
        <p:sp>
          <p:nvSpPr>
            <p:cNvPr id="26" name="Freeform 25">
              <a:extLst>
                <a:ext uri="{FF2B5EF4-FFF2-40B4-BE49-F238E27FC236}">
                  <a16:creationId xmlns:a16="http://schemas.microsoft.com/office/drawing/2014/main" id="{27085ABA-9ED8-5808-33F6-B93FD10CBA79}"/>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solidFill>
              <a:srgbClr val="10153D"/>
            </a:solidFill>
            <a:ln w="2276" cap="flat">
              <a:noFill/>
              <a:prstDash val="solid"/>
              <a:miter/>
            </a:ln>
          </p:spPr>
          <p:txBody>
            <a:bodyPr rtlCol="0" anchor="ctr"/>
            <a:lstStyle/>
            <a:p>
              <a:endParaRPr lang="en-US" sz="1629" dirty="0"/>
            </a:p>
          </p:txBody>
        </p:sp>
      </p:grpSp>
      <p:grpSp>
        <p:nvGrpSpPr>
          <p:cNvPr id="22" name="Graphic 15">
            <a:extLst>
              <a:ext uri="{FF2B5EF4-FFF2-40B4-BE49-F238E27FC236}">
                <a16:creationId xmlns:a16="http://schemas.microsoft.com/office/drawing/2014/main" id="{2FCD8A0C-5201-9FAE-2E14-2B7CABF7A42E}"/>
              </a:ext>
            </a:extLst>
          </p:cNvPr>
          <p:cNvGrpSpPr/>
          <p:nvPr/>
        </p:nvGrpSpPr>
        <p:grpSpPr>
          <a:xfrm rot="16200000">
            <a:off x="384402" y="1552118"/>
            <a:ext cx="1570704" cy="1388252"/>
            <a:chOff x="547405" y="6570859"/>
            <a:chExt cx="1035254" cy="914997"/>
          </a:xfrm>
        </p:grpSpPr>
        <p:sp>
          <p:nvSpPr>
            <p:cNvPr id="23" name="Freeform 22">
              <a:extLst>
                <a:ext uri="{FF2B5EF4-FFF2-40B4-BE49-F238E27FC236}">
                  <a16:creationId xmlns:a16="http://schemas.microsoft.com/office/drawing/2014/main" id="{01971B74-CE87-A961-E312-9CF194C98354}"/>
                </a:ext>
              </a:extLst>
            </p:cNvPr>
            <p:cNvSpPr/>
            <p:nvPr/>
          </p:nvSpPr>
          <p:spPr>
            <a:xfrm>
              <a:off x="547405" y="6806271"/>
              <a:ext cx="1035254" cy="679585"/>
            </a:xfrm>
            <a:custGeom>
              <a:avLst/>
              <a:gdLst>
                <a:gd name="connsiteX0" fmla="*/ 0 w 1035254"/>
                <a:gd name="connsiteY0" fmla="*/ 162099 h 679585"/>
                <a:gd name="connsiteX1" fmla="*/ 517627 w 1035254"/>
                <a:gd name="connsiteY1" fmla="*/ 679585 h 679585"/>
                <a:gd name="connsiteX2" fmla="*/ 1035255 w 1035254"/>
                <a:gd name="connsiteY2" fmla="*/ 162099 h 679585"/>
                <a:gd name="connsiteX3" fmla="*/ 517627 w 1035254"/>
                <a:gd name="connsiteY3" fmla="*/ 0 h 679585"/>
                <a:gd name="connsiteX4" fmla="*/ 0 w 1035254"/>
                <a:gd name="connsiteY4" fmla="*/ 162099 h 679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5254" h="679585">
                  <a:moveTo>
                    <a:pt x="0" y="162099"/>
                  </a:moveTo>
                  <a:cubicBezTo>
                    <a:pt x="0" y="447820"/>
                    <a:pt x="231828" y="679585"/>
                    <a:pt x="517627" y="679585"/>
                  </a:cubicBezTo>
                  <a:cubicBezTo>
                    <a:pt x="803427" y="679585"/>
                    <a:pt x="1035255" y="447820"/>
                    <a:pt x="1035255" y="162099"/>
                  </a:cubicBezTo>
                  <a:lnTo>
                    <a:pt x="517627" y="0"/>
                  </a:lnTo>
                  <a:lnTo>
                    <a:pt x="0" y="162099"/>
                  </a:lnTo>
                  <a:close/>
                </a:path>
              </a:pathLst>
            </a:custGeom>
            <a:gradFill>
              <a:gsLst>
                <a:gs pos="0">
                  <a:srgbClr val="E8068C"/>
                </a:gs>
                <a:gs pos="100000">
                  <a:srgbClr val="22BDBF"/>
                </a:gs>
                <a:gs pos="45000">
                  <a:srgbClr val="3C3795"/>
                </a:gs>
              </a:gsLst>
              <a:lin ang="0" scaled="0"/>
            </a:gradFill>
            <a:ln w="2276" cap="flat">
              <a:noFill/>
              <a:prstDash val="solid"/>
              <a:miter/>
            </a:ln>
          </p:spPr>
          <p:txBody>
            <a:bodyPr rtlCol="0" anchor="ctr"/>
            <a:lstStyle/>
            <a:p>
              <a:endParaRPr lang="en-US" sz="1629" dirty="0"/>
            </a:p>
          </p:txBody>
        </p:sp>
        <p:sp>
          <p:nvSpPr>
            <p:cNvPr id="24" name="Freeform 23">
              <a:extLst>
                <a:ext uri="{FF2B5EF4-FFF2-40B4-BE49-F238E27FC236}">
                  <a16:creationId xmlns:a16="http://schemas.microsoft.com/office/drawing/2014/main" id="{836F0B46-6664-74FD-01B6-542BDA97D624}"/>
                </a:ext>
              </a:extLst>
            </p:cNvPr>
            <p:cNvSpPr/>
            <p:nvPr/>
          </p:nvSpPr>
          <p:spPr>
            <a:xfrm>
              <a:off x="667647" y="6570859"/>
              <a:ext cx="795229" cy="795012"/>
            </a:xfrm>
            <a:custGeom>
              <a:avLst/>
              <a:gdLst>
                <a:gd name="connsiteX0" fmla="*/ 0 w 795228"/>
                <a:gd name="connsiteY0" fmla="*/ 397506 h 795012"/>
                <a:gd name="connsiteX1" fmla="*/ 397614 w 795228"/>
                <a:gd name="connsiteY1" fmla="*/ 0 h 795012"/>
                <a:gd name="connsiteX2" fmla="*/ 795229 w 795228"/>
                <a:gd name="connsiteY2" fmla="*/ 397506 h 795012"/>
                <a:gd name="connsiteX3" fmla="*/ 397614 w 795228"/>
                <a:gd name="connsiteY3" fmla="*/ 795012 h 795012"/>
                <a:gd name="connsiteX4" fmla="*/ 0 w 795228"/>
                <a:gd name="connsiteY4" fmla="*/ 397506 h 795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228" h="795012">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w="2276" cap="flat">
              <a:noFill/>
              <a:prstDash val="solid"/>
              <a:miter/>
            </a:ln>
            <a:effectLst>
              <a:outerShdw blurRad="176334" dir="5280000" algn="tl" rotWithShape="0">
                <a:prstClr val="black">
                  <a:alpha val="40000"/>
                </a:prstClr>
              </a:outerShdw>
            </a:effectLst>
          </p:spPr>
          <p:txBody>
            <a:bodyPr rtlCol="0" anchor="ctr"/>
            <a:lstStyle/>
            <a:p>
              <a:endParaRPr lang="en-US" sz="1629"/>
            </a:p>
          </p:txBody>
        </p:sp>
      </p:grpSp>
      <p:pic>
        <p:nvPicPr>
          <p:cNvPr id="29" name="Graphic 28" descr="Questions with solid fill">
            <a:extLst>
              <a:ext uri="{FF2B5EF4-FFF2-40B4-BE49-F238E27FC236}">
                <a16:creationId xmlns:a16="http://schemas.microsoft.com/office/drawing/2014/main" id="{BC0F5E44-01DC-CB6A-D469-4B7CD385F4F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34157" y="1788297"/>
            <a:ext cx="914400" cy="914400"/>
          </a:xfrm>
          <a:prstGeom prst="rect">
            <a:avLst/>
          </a:prstGeom>
        </p:spPr>
      </p:pic>
      <p:cxnSp>
        <p:nvCxnSpPr>
          <p:cNvPr id="32" name="Straight Connector 31">
            <a:extLst>
              <a:ext uri="{FF2B5EF4-FFF2-40B4-BE49-F238E27FC236}">
                <a16:creationId xmlns:a16="http://schemas.microsoft.com/office/drawing/2014/main" id="{ABEDFA9D-EDDB-B408-877C-4649DCE15C17}"/>
              </a:ext>
            </a:extLst>
          </p:cNvPr>
          <p:cNvCxnSpPr>
            <a:cxnSpLocks/>
          </p:cNvCxnSpPr>
          <p:nvPr/>
        </p:nvCxnSpPr>
        <p:spPr>
          <a:xfrm>
            <a:off x="3784601" y="2299295"/>
            <a:ext cx="1371599" cy="0"/>
          </a:xfrm>
          <a:prstGeom prst="line">
            <a:avLst/>
          </a:prstGeom>
          <a:ln w="12700">
            <a:solidFill>
              <a:srgbClr val="10153D"/>
            </a:solidFill>
            <a:prstDash val="sysDot"/>
          </a:ln>
        </p:spPr>
        <p:style>
          <a:lnRef idx="1">
            <a:schemeClr val="accent1"/>
          </a:lnRef>
          <a:fillRef idx="0">
            <a:schemeClr val="accent1"/>
          </a:fillRef>
          <a:effectRef idx="0">
            <a:schemeClr val="accent1"/>
          </a:effectRef>
          <a:fontRef idx="minor">
            <a:schemeClr val="tx1"/>
          </a:fontRef>
        </p:style>
      </p:cxnSp>
      <p:sp>
        <p:nvSpPr>
          <p:cNvPr id="3" name="Text Placeholder 11">
            <a:extLst>
              <a:ext uri="{FF2B5EF4-FFF2-40B4-BE49-F238E27FC236}">
                <a16:creationId xmlns:a16="http://schemas.microsoft.com/office/drawing/2014/main" id="{FAC0A17C-C783-CEAE-C715-E475F2B7B4D7}"/>
              </a:ext>
            </a:extLst>
          </p:cNvPr>
          <p:cNvSpPr txBox="1">
            <a:spLocks/>
          </p:cNvSpPr>
          <p:nvPr/>
        </p:nvSpPr>
        <p:spPr>
          <a:xfrm>
            <a:off x="5524500" y="902092"/>
            <a:ext cx="5118100" cy="504000"/>
          </a:xfrm>
          <a:prstGeom prst="rect">
            <a:avLst/>
          </a:prstGeom>
          <a:gradFill>
            <a:gsLst>
              <a:gs pos="0">
                <a:srgbClr val="E8068C"/>
              </a:gs>
              <a:gs pos="100000">
                <a:srgbClr val="22BDBF"/>
              </a:gs>
              <a:gs pos="45000">
                <a:srgbClr val="3C3795"/>
              </a:gs>
            </a:gsLst>
            <a:lin ang="0" scaled="0"/>
          </a:gradFill>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US" sz="2600" b="1" dirty="0">
                <a:solidFill>
                  <a:schemeClr val="bg1"/>
                </a:solidFill>
                <a:cs typeface="Times New Roman" panose="02020603050405020304" pitchFamily="18" charset="0"/>
              </a:rPr>
              <a:t> Professional tone, unsafe wording</a:t>
            </a:r>
          </a:p>
        </p:txBody>
      </p:sp>
      <p:sp>
        <p:nvSpPr>
          <p:cNvPr id="6" name="Text 1">
            <a:extLst>
              <a:ext uri="{FF2B5EF4-FFF2-40B4-BE49-F238E27FC236}">
                <a16:creationId xmlns:a16="http://schemas.microsoft.com/office/drawing/2014/main" id="{879403F9-F93F-E87F-E749-A27B2C272A69}"/>
              </a:ext>
            </a:extLst>
          </p:cNvPr>
          <p:cNvSpPr/>
          <p:nvPr/>
        </p:nvSpPr>
        <p:spPr>
          <a:xfrm>
            <a:off x="5524500" y="256032"/>
            <a:ext cx="3474720" cy="146304"/>
          </a:xfrm>
          <a:prstGeom prst="rect">
            <a:avLst/>
          </a:prstGeom>
          <a:noFill/>
          <a:ln/>
        </p:spPr>
        <p:txBody>
          <a:bodyPr wrap="square" lIns="0" tIns="0" rIns="0" bIns="0" rtlCol="0" anchor="ctr"/>
          <a:lstStyle/>
          <a:p>
            <a:r>
              <a:rPr lang="en-US" sz="1151" b="1" dirty="0">
                <a:solidFill>
                  <a:srgbClr val="10153D"/>
                </a:solidFill>
                <a:latin typeface="Calibri" panose="020F0502020204030204" pitchFamily="34" charset="0"/>
                <a:ea typeface="Calibri" panose="020F0502020204030204" pitchFamily="34" charset="0"/>
                <a:cs typeface="Calibri" panose="020F0502020204030204" pitchFamily="34" charset="0"/>
              </a:rPr>
              <a:t>B-B1 · Outcome</a:t>
            </a:r>
            <a:endParaRPr lang="en-US" sz="1151" dirty="0">
              <a:solidFill>
                <a:srgbClr val="10153D"/>
              </a:solidFill>
            </a:endParaRPr>
          </a:p>
        </p:txBody>
      </p:sp>
    </p:spTree>
    <p:extLst>
      <p:ext uri="{BB962C8B-B14F-4D97-AF65-F5344CB8AC3E}">
        <p14:creationId xmlns:p14="http://schemas.microsoft.com/office/powerpoint/2010/main" val="36967147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9ECFD8-0FB6-5FE0-5BA1-081EEA07DFC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4C9CE7F1-B1E8-A3C1-9A48-01A2AB1C7941}"/>
              </a:ext>
            </a:extLst>
          </p:cNvPr>
          <p:cNvSpPr/>
          <p:nvPr/>
        </p:nvSpPr>
        <p:spPr>
          <a:xfrm flipH="1" flipV="1">
            <a:off x="5258063" y="-4"/>
            <a:ext cx="6933935" cy="6858001"/>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7" name="Text Placeholder 11">
            <a:extLst>
              <a:ext uri="{FF2B5EF4-FFF2-40B4-BE49-F238E27FC236}">
                <a16:creationId xmlns:a16="http://schemas.microsoft.com/office/drawing/2014/main" id="{156212BB-BB43-18C0-AE38-82BC455D60F6}"/>
              </a:ext>
            </a:extLst>
          </p:cNvPr>
          <p:cNvSpPr txBox="1">
            <a:spLocks/>
          </p:cNvSpPr>
          <p:nvPr/>
        </p:nvSpPr>
        <p:spPr>
          <a:xfrm>
            <a:off x="579277" y="608821"/>
            <a:ext cx="3979362"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AI has moved into our most personal conversations</a:t>
            </a:r>
          </a:p>
          <a:p>
            <a:pPr marL="0" indent="0">
              <a:buNone/>
            </a:pPr>
            <a:endParaRPr lang="en-US" sz="3600" b="1" dirty="0">
              <a:solidFill>
                <a:srgbClr val="22BDBF"/>
              </a:solidFill>
              <a:cs typeface="Times New Roman" panose="02020603050405020304" pitchFamily="18" charset="0"/>
            </a:endParaRPr>
          </a:p>
        </p:txBody>
      </p:sp>
      <p:sp>
        <p:nvSpPr>
          <p:cNvPr id="12" name="Graphic 7">
            <a:extLst>
              <a:ext uri="{FF2B5EF4-FFF2-40B4-BE49-F238E27FC236}">
                <a16:creationId xmlns:a16="http://schemas.microsoft.com/office/drawing/2014/main" id="{17987DC9-C84D-D16D-4B68-9449F8B22EC1}"/>
              </a:ext>
            </a:extLst>
          </p:cNvPr>
          <p:cNvSpPr/>
          <p:nvPr/>
        </p:nvSpPr>
        <p:spPr>
          <a:xfrm>
            <a:off x="8667204" y="4311034"/>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948471BE-2301-5A14-5B38-8718B0DFDDAC}"/>
              </a:ext>
            </a:extLst>
          </p:cNvPr>
          <p:cNvSpPr/>
          <p:nvPr/>
        </p:nvSpPr>
        <p:spPr>
          <a:xfrm>
            <a:off x="0" y="2293056"/>
            <a:ext cx="5652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solidFill>
              <a:srgbClr val="009AC1"/>
            </a:solidFill>
            <a:prstDash val="solid"/>
            <a:miter/>
          </a:ln>
        </p:spPr>
        <p:txBody>
          <a:bodyPr rtlCol="0" anchor="ctr"/>
          <a:lstStyle/>
          <a:p>
            <a:endParaRPr lang="en-US"/>
          </a:p>
        </p:txBody>
      </p:sp>
      <p:sp>
        <p:nvSpPr>
          <p:cNvPr id="14" name="pole tekstowe 21">
            <a:extLst>
              <a:ext uri="{FF2B5EF4-FFF2-40B4-BE49-F238E27FC236}">
                <a16:creationId xmlns:a16="http://schemas.microsoft.com/office/drawing/2014/main" id="{D63C6BD9-8F3E-CA87-4A45-F5BA0D088679}"/>
              </a:ext>
            </a:extLst>
          </p:cNvPr>
          <p:cNvSpPr txBox="1"/>
          <p:nvPr/>
        </p:nvSpPr>
        <p:spPr>
          <a:xfrm>
            <a:off x="6057567" y="1993981"/>
            <a:ext cx="5512437" cy="3539430"/>
          </a:xfrm>
          <a:prstGeom prst="rect">
            <a:avLst/>
          </a:prstGeom>
          <a:noFill/>
        </p:spPr>
        <p:txBody>
          <a:bodyPr wrap="square" rtlCol="0">
            <a:spAutoFit/>
          </a:bodyPr>
          <a:lstStyle/>
          <a:p>
            <a:r>
              <a:rPr lang="en-US" sz="2600" b="1" dirty="0">
                <a:solidFill>
                  <a:schemeClr val="bg1"/>
                </a:solidFill>
                <a:latin typeface="Calibri" panose="020F0502020204030204" pitchFamily="34" charset="0"/>
                <a:cs typeface="Calibri" panose="020F0502020204030204" pitchFamily="34" charset="0"/>
              </a:rPr>
              <a:t>The Shift</a:t>
            </a:r>
          </a:p>
          <a:p>
            <a:endParaRPr lang="en-US" sz="2200" dirty="0">
              <a:solidFill>
                <a:schemeClr val="bg1"/>
              </a:solidFill>
              <a:latin typeface="Calibri" panose="020F0502020204030204" pitchFamily="34" charset="0"/>
              <a:cs typeface="Calibri" panose="020F0502020204030204" pitchFamily="34" charset="0"/>
            </a:endParaRPr>
          </a:p>
          <a:p>
            <a:r>
              <a:rPr lang="en-US" sz="2200" dirty="0">
                <a:solidFill>
                  <a:schemeClr val="bg1"/>
                </a:solidFill>
                <a:latin typeface="Calibri" panose="020F0502020204030204" pitchFamily="34" charset="0"/>
                <a:cs typeface="Calibri" panose="020F0502020204030204" pitchFamily="34" charset="0"/>
              </a:rPr>
              <a:t>A decade ago, AI helped us spell-check emails. Today it drafts apologies, break-up messages, condolence notes and answers to our parents. The technology is the same - the stakes are very different. When a generator writes on our behalf in an emotional situation, it is not just producing text. It is shaping a relationship.</a:t>
            </a:r>
          </a:p>
          <a:p>
            <a:endParaRPr lang="en-US" sz="220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17679335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FDAC86-EC58-2366-253F-B08FB4381DDB}"/>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CBC4AF1-31E9-2938-5BA2-E731A515C3F3}"/>
              </a:ext>
            </a:extLst>
          </p:cNvPr>
          <p:cNvSpPr/>
          <p:nvPr/>
        </p:nvSpPr>
        <p:spPr>
          <a:xfrm flipH="1" flipV="1">
            <a:off x="4985574" y="-12"/>
            <a:ext cx="7206420" cy="6858001"/>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7" name="Text Placeholder 11">
            <a:extLst>
              <a:ext uri="{FF2B5EF4-FFF2-40B4-BE49-F238E27FC236}">
                <a16:creationId xmlns:a16="http://schemas.microsoft.com/office/drawing/2014/main" id="{D10CDC6D-2563-9174-38D3-E51BF2104FA3}"/>
              </a:ext>
            </a:extLst>
          </p:cNvPr>
          <p:cNvSpPr txBox="1">
            <a:spLocks/>
          </p:cNvSpPr>
          <p:nvPr/>
        </p:nvSpPr>
        <p:spPr>
          <a:xfrm>
            <a:off x="579275" y="507221"/>
            <a:ext cx="3408525"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Impact-focused repair</a:t>
            </a:r>
          </a:p>
          <a:p>
            <a:pPr marL="0" indent="0">
              <a:buNone/>
            </a:pPr>
            <a:endParaRPr lang="en-US" sz="3600" b="1" dirty="0">
              <a:solidFill>
                <a:srgbClr val="22BDBF"/>
              </a:solidFill>
              <a:cs typeface="Times New Roman" panose="02020603050405020304" pitchFamily="18" charset="0"/>
            </a:endParaRPr>
          </a:p>
        </p:txBody>
      </p:sp>
      <p:sp>
        <p:nvSpPr>
          <p:cNvPr id="12" name="Graphic 7">
            <a:extLst>
              <a:ext uri="{FF2B5EF4-FFF2-40B4-BE49-F238E27FC236}">
                <a16:creationId xmlns:a16="http://schemas.microsoft.com/office/drawing/2014/main" id="{0DB6D950-FD58-7FE7-DE6B-9DBE21C50ED8}"/>
              </a:ext>
            </a:extLst>
          </p:cNvPr>
          <p:cNvSpPr/>
          <p:nvPr/>
        </p:nvSpPr>
        <p:spPr>
          <a:xfrm>
            <a:off x="8638331" y="-449678"/>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250F010C-158A-DFF6-9F93-B06592927ADF}"/>
              </a:ext>
            </a:extLst>
          </p:cNvPr>
          <p:cNvSpPr/>
          <p:nvPr/>
        </p:nvSpPr>
        <p:spPr>
          <a:xfrm>
            <a:off x="0" y="1825417"/>
            <a:ext cx="5616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noFill/>
            <a:prstDash val="solid"/>
            <a:miter/>
          </a:ln>
        </p:spPr>
        <p:txBody>
          <a:bodyPr rtlCol="0" anchor="ctr"/>
          <a:lstStyle/>
          <a:p>
            <a:endParaRPr lang="en-US"/>
          </a:p>
        </p:txBody>
      </p:sp>
      <p:sp>
        <p:nvSpPr>
          <p:cNvPr id="4" name="pole tekstowe 21">
            <a:extLst>
              <a:ext uri="{FF2B5EF4-FFF2-40B4-BE49-F238E27FC236}">
                <a16:creationId xmlns:a16="http://schemas.microsoft.com/office/drawing/2014/main" id="{12348E56-0594-8EB9-70C9-173E130A6D37}"/>
              </a:ext>
            </a:extLst>
          </p:cNvPr>
          <p:cNvSpPr txBox="1"/>
          <p:nvPr/>
        </p:nvSpPr>
        <p:spPr>
          <a:xfrm>
            <a:off x="5419984" y="2241341"/>
            <a:ext cx="6529555" cy="5293757"/>
          </a:xfrm>
          <a:prstGeom prst="rect">
            <a:avLst/>
          </a:prstGeom>
          <a:noFill/>
        </p:spPr>
        <p:txBody>
          <a:bodyPr wrap="square" rtlCol="0">
            <a:spAutoFit/>
          </a:bodyPr>
          <a:lstStyle/>
          <a:p>
            <a:r>
              <a:rPr lang="en-US" sz="2600" b="1" dirty="0">
                <a:solidFill>
                  <a:schemeClr val="bg1"/>
                </a:solidFill>
                <a:latin typeface="Calibri" panose="020F0502020204030204" pitchFamily="34" charset="0"/>
                <a:cs typeface="Calibri" panose="020F0502020204030204" pitchFamily="34" charset="0"/>
              </a:rPr>
              <a:t>What happens </a:t>
            </a:r>
          </a:p>
          <a:p>
            <a:endParaRPr lang="en-US" sz="2600" b="1" dirty="0">
              <a:solidFill>
                <a:schemeClr val="bg1"/>
              </a:solidFill>
              <a:latin typeface="Calibri" panose="020F0502020204030204" pitchFamily="34" charset="0"/>
              <a:cs typeface="Calibri" panose="020F0502020204030204" pitchFamily="34" charset="0"/>
            </a:endParaRPr>
          </a:p>
          <a:p>
            <a:r>
              <a:rPr lang="en-US" sz="2200" dirty="0">
                <a:solidFill>
                  <a:schemeClr val="bg1"/>
                </a:solidFill>
                <a:latin typeface="Calibri" panose="020F0502020204030204" pitchFamily="34" charset="0"/>
                <a:cs typeface="Calibri" panose="020F0502020204030204" pitchFamily="34" charset="0"/>
              </a:rPr>
              <a:t>The final message focuses on impact and avoids blame. It includes one clear next step, for example “we will keep the chat respectful and check before we share”. Several people respond positively and the chat slows down.</a:t>
            </a:r>
          </a:p>
          <a:p>
            <a:endParaRPr lang="en-US" sz="2200" dirty="0">
              <a:solidFill>
                <a:schemeClr val="bg1"/>
              </a:solidFill>
              <a:latin typeface="Calibri" panose="020F0502020204030204" pitchFamily="34" charset="0"/>
              <a:cs typeface="Calibri" panose="020F0502020204030204" pitchFamily="34" charset="0"/>
            </a:endParaRPr>
          </a:p>
          <a:p>
            <a:endParaRPr lang="en-US" sz="2200" dirty="0">
              <a:solidFill>
                <a:schemeClr val="bg1"/>
              </a:solidFill>
              <a:latin typeface="Calibri" panose="020F0502020204030204" pitchFamily="34" charset="0"/>
              <a:cs typeface="Calibri" panose="020F0502020204030204" pitchFamily="34" charset="0"/>
            </a:endParaRPr>
          </a:p>
          <a:p>
            <a:endParaRPr lang="en-US" sz="2200" dirty="0">
              <a:solidFill>
                <a:schemeClr val="bg1"/>
              </a:solidFill>
              <a:latin typeface="Calibri" panose="020F0502020204030204" pitchFamily="34" charset="0"/>
              <a:cs typeface="Calibri" panose="020F0502020204030204" pitchFamily="34" charset="0"/>
            </a:endParaRPr>
          </a:p>
          <a:p>
            <a:endParaRPr lang="en-US" sz="2200" dirty="0">
              <a:solidFill>
                <a:schemeClr val="bg1"/>
              </a:solidFill>
              <a:latin typeface="Calibri" panose="020F0502020204030204" pitchFamily="34" charset="0"/>
              <a:cs typeface="Calibri" panose="020F0502020204030204" pitchFamily="34" charset="0"/>
            </a:endParaRPr>
          </a:p>
          <a:p>
            <a:endParaRPr lang="en-US" sz="2200" dirty="0">
              <a:solidFill>
                <a:schemeClr val="bg1"/>
              </a:solidFill>
              <a:latin typeface="Calibri" panose="020F0502020204030204" pitchFamily="34" charset="0"/>
              <a:cs typeface="Calibri" panose="020F0502020204030204" pitchFamily="34" charset="0"/>
            </a:endParaRPr>
          </a:p>
          <a:p>
            <a:endParaRPr lang="en-US" sz="2200" dirty="0">
              <a:solidFill>
                <a:schemeClr val="bg1"/>
              </a:solidFill>
              <a:latin typeface="Calibri" panose="020F0502020204030204" pitchFamily="34" charset="0"/>
              <a:cs typeface="Calibri" panose="020F0502020204030204" pitchFamily="34" charset="0"/>
            </a:endParaRPr>
          </a:p>
          <a:p>
            <a:pPr marL="457200" indent="-457200">
              <a:buFont typeface="Arial" panose="020B0604020202020204" pitchFamily="34" charset="0"/>
              <a:buChar char="•"/>
            </a:pPr>
            <a:endParaRPr lang="en-US" sz="2200" dirty="0">
              <a:solidFill>
                <a:schemeClr val="bg1"/>
              </a:solidFill>
              <a:latin typeface="Calibri" panose="020F0502020204030204" pitchFamily="34" charset="0"/>
              <a:cs typeface="Calibri" panose="020F0502020204030204" pitchFamily="34" charset="0"/>
            </a:endParaRPr>
          </a:p>
          <a:p>
            <a:endParaRPr lang="en-US" sz="2200" dirty="0">
              <a:solidFill>
                <a:schemeClr val="bg1"/>
              </a:solidFill>
              <a:latin typeface="Calibri" panose="020F0502020204030204" pitchFamily="34" charset="0"/>
              <a:cs typeface="Calibri" panose="020F0502020204030204" pitchFamily="34" charset="0"/>
            </a:endParaRPr>
          </a:p>
        </p:txBody>
      </p:sp>
      <p:sp>
        <p:nvSpPr>
          <p:cNvPr id="3" name="pole tekstowe 19">
            <a:extLst>
              <a:ext uri="{FF2B5EF4-FFF2-40B4-BE49-F238E27FC236}">
                <a16:creationId xmlns:a16="http://schemas.microsoft.com/office/drawing/2014/main" id="{65A99AFC-E26F-A840-1A93-A7CCB67DA2CE}"/>
              </a:ext>
            </a:extLst>
          </p:cNvPr>
          <p:cNvSpPr txBox="1"/>
          <p:nvPr/>
        </p:nvSpPr>
        <p:spPr>
          <a:xfrm>
            <a:off x="579277" y="2241341"/>
            <a:ext cx="3243423" cy="1323632"/>
          </a:xfrm>
          <a:prstGeom prst="rect">
            <a:avLst/>
          </a:prstGeom>
          <a:noFill/>
        </p:spPr>
        <p:txBody>
          <a:bodyPr wrap="square" rtlCol="0">
            <a:spAutoFit/>
          </a:bodyPr>
          <a:lstStyle/>
          <a:p>
            <a:r>
              <a:rPr lang="en-US" sz="2667" b="1" dirty="0">
                <a:solidFill>
                  <a:srgbClr val="10153D"/>
                </a:solidFill>
                <a:latin typeface="Calibri" panose="020F0502020204030204" pitchFamily="34" charset="0"/>
                <a:cs typeface="Calibri" panose="020F0502020204030204" pitchFamily="34" charset="0"/>
              </a:rPr>
              <a:t>Outcome card and debrief prompts</a:t>
            </a:r>
          </a:p>
          <a:p>
            <a:endParaRPr lang="en-US" sz="2667" b="1" dirty="0">
              <a:solidFill>
                <a:srgbClr val="10153D"/>
              </a:solidFill>
              <a:latin typeface="Calibri" panose="020F0502020204030204" pitchFamily="34" charset="0"/>
              <a:cs typeface="Calibri" panose="020F0502020204030204" pitchFamily="34" charset="0"/>
            </a:endParaRPr>
          </a:p>
        </p:txBody>
      </p:sp>
      <p:sp>
        <p:nvSpPr>
          <p:cNvPr id="5" name="Rounded Rectangle 4">
            <a:extLst>
              <a:ext uri="{FF2B5EF4-FFF2-40B4-BE49-F238E27FC236}">
                <a16:creationId xmlns:a16="http://schemas.microsoft.com/office/drawing/2014/main" id="{3D18716E-A554-6DAF-D97A-8905DE663C8A}"/>
              </a:ext>
            </a:extLst>
          </p:cNvPr>
          <p:cNvSpPr/>
          <p:nvPr/>
        </p:nvSpPr>
        <p:spPr>
          <a:xfrm>
            <a:off x="3235300" y="5064635"/>
            <a:ext cx="8522283" cy="682945"/>
          </a:xfrm>
          <a:prstGeom prst="roundRect">
            <a:avLst>
              <a:gd name="adj" fmla="val 7861"/>
            </a:avLst>
          </a:prstGeom>
          <a:solidFill>
            <a:schemeClr val="bg1"/>
          </a:solidFill>
          <a:ln w="28575">
            <a:solidFill>
              <a:srgbClr val="22BDBF"/>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E20D9758-B0CB-33CE-B88A-19A05D3BEEF2}"/>
              </a:ext>
            </a:extLst>
          </p:cNvPr>
          <p:cNvSpPr txBox="1"/>
          <p:nvPr/>
        </p:nvSpPr>
        <p:spPr>
          <a:xfrm>
            <a:off x="3427256" y="5231179"/>
            <a:ext cx="8138369" cy="682944"/>
          </a:xfrm>
          <a:prstGeom prst="rect">
            <a:avLst/>
          </a:prstGeom>
          <a:noFill/>
        </p:spPr>
        <p:txBody>
          <a:bodyPr wrap="square" rtlCol="0">
            <a:spAutoFit/>
          </a:bodyPr>
          <a:lstStyle/>
          <a:p>
            <a:pPr algn="ctr">
              <a:lnSpc>
                <a:spcPts val="2340"/>
              </a:lnSpc>
            </a:pPr>
            <a:r>
              <a:rPr lang="en-US" sz="2200" dirty="0">
                <a:solidFill>
                  <a:srgbClr val="10153D"/>
                </a:solidFill>
              </a:rPr>
              <a:t>Discuss, annotate or jump to the reflection slide to capture evidence.</a:t>
            </a:r>
          </a:p>
          <a:p>
            <a:pPr algn="ctr">
              <a:lnSpc>
                <a:spcPts val="2340"/>
              </a:lnSpc>
            </a:pPr>
            <a:endParaRPr lang="en-IE" sz="2200" dirty="0">
              <a:solidFill>
                <a:srgbClr val="10153D"/>
              </a:solidFill>
            </a:endParaRPr>
          </a:p>
        </p:txBody>
      </p:sp>
      <p:sp>
        <p:nvSpPr>
          <p:cNvPr id="8" name="Freeform 7">
            <a:extLst>
              <a:ext uri="{FF2B5EF4-FFF2-40B4-BE49-F238E27FC236}">
                <a16:creationId xmlns:a16="http://schemas.microsoft.com/office/drawing/2014/main" id="{F666D909-297A-9224-642E-F4C2EFC9D142}"/>
              </a:ext>
            </a:extLst>
          </p:cNvPr>
          <p:cNvSpPr/>
          <p:nvPr/>
        </p:nvSpPr>
        <p:spPr>
          <a:xfrm rot="628800">
            <a:off x="3116176" y="3247576"/>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22BDBF"/>
          </a:solidFill>
          <a:ln w="5398" cap="flat">
            <a:noFill/>
            <a:prstDash val="solid"/>
            <a:miter/>
          </a:ln>
        </p:spPr>
        <p:txBody>
          <a:bodyPr rtlCol="0" anchor="ctr"/>
          <a:lstStyle/>
          <a:p>
            <a:endParaRPr lang="en-US"/>
          </a:p>
        </p:txBody>
      </p:sp>
      <p:sp>
        <p:nvSpPr>
          <p:cNvPr id="9" name="pole tekstowe 21">
            <a:extLst>
              <a:ext uri="{FF2B5EF4-FFF2-40B4-BE49-F238E27FC236}">
                <a16:creationId xmlns:a16="http://schemas.microsoft.com/office/drawing/2014/main" id="{418FA6DB-4C6E-3E0D-A9CF-B7E733D92ACD}"/>
              </a:ext>
            </a:extLst>
          </p:cNvPr>
          <p:cNvSpPr txBox="1"/>
          <p:nvPr/>
        </p:nvSpPr>
        <p:spPr>
          <a:xfrm>
            <a:off x="5419983" y="5952756"/>
            <a:ext cx="6337599" cy="369332"/>
          </a:xfrm>
          <a:prstGeom prst="rect">
            <a:avLst/>
          </a:prstGeom>
          <a:noFill/>
        </p:spPr>
        <p:txBody>
          <a:bodyPr wrap="square" rtlCol="0">
            <a:spAutoFit/>
          </a:bodyPr>
          <a:lstStyle/>
          <a:p>
            <a:r>
              <a:rPr lang="en-US" i="1" dirty="0">
                <a:solidFill>
                  <a:schemeClr val="bg1"/>
                </a:solidFill>
                <a:latin typeface="Calibri" panose="020F0502020204030204" pitchFamily="34" charset="0"/>
                <a:cs typeface="Calibri" panose="020F0502020204030204" pitchFamily="34" charset="0"/>
              </a:rPr>
              <a:t>See </a:t>
            </a:r>
            <a:r>
              <a:rPr lang="en-US" b="1" i="1" dirty="0">
                <a:solidFill>
                  <a:schemeClr val="bg1"/>
                </a:solidFill>
                <a:latin typeface="Calibri" panose="020F0502020204030204" pitchFamily="34" charset="0"/>
                <a:cs typeface="Calibri" panose="020F0502020204030204" pitchFamily="34" charset="0"/>
              </a:rPr>
              <a:t>Open Questions </a:t>
            </a:r>
            <a:r>
              <a:rPr lang="en-US" i="1" dirty="0">
                <a:solidFill>
                  <a:schemeClr val="bg1"/>
                </a:solidFill>
                <a:latin typeface="Calibri" panose="020F0502020204030204" pitchFamily="34" charset="0"/>
                <a:cs typeface="Calibri" panose="020F0502020204030204" pitchFamily="34" charset="0"/>
              </a:rPr>
              <a:t>on next slide</a:t>
            </a:r>
          </a:p>
        </p:txBody>
      </p:sp>
      <p:sp>
        <p:nvSpPr>
          <p:cNvPr id="10" name="Text 1">
            <a:extLst>
              <a:ext uri="{FF2B5EF4-FFF2-40B4-BE49-F238E27FC236}">
                <a16:creationId xmlns:a16="http://schemas.microsoft.com/office/drawing/2014/main" id="{E3110E50-4A90-E61C-0A88-33D5A965E1C9}"/>
              </a:ext>
            </a:extLst>
          </p:cNvPr>
          <p:cNvSpPr/>
          <p:nvPr/>
        </p:nvSpPr>
        <p:spPr>
          <a:xfrm>
            <a:off x="673817" y="256032"/>
            <a:ext cx="3474720" cy="146304"/>
          </a:xfrm>
          <a:prstGeom prst="rect">
            <a:avLst/>
          </a:prstGeom>
          <a:noFill/>
          <a:ln/>
        </p:spPr>
        <p:txBody>
          <a:bodyPr wrap="square" lIns="0" tIns="0" rIns="0" bIns="0" rtlCol="0" anchor="ctr"/>
          <a:lstStyle/>
          <a:p>
            <a:r>
              <a:rPr lang="en-US" sz="1151" b="1" dirty="0">
                <a:solidFill>
                  <a:srgbClr val="10153D"/>
                </a:solidFill>
                <a:latin typeface="Calibri" panose="020F0502020204030204" pitchFamily="34" charset="0"/>
                <a:ea typeface="Calibri" panose="020F0502020204030204" pitchFamily="34" charset="0"/>
                <a:cs typeface="Calibri" panose="020F0502020204030204" pitchFamily="34" charset="0"/>
              </a:rPr>
              <a:t>B-B2 · Outcome</a:t>
            </a:r>
            <a:endParaRPr lang="en-US" sz="1151" dirty="0">
              <a:solidFill>
                <a:srgbClr val="10153D"/>
              </a:solidFill>
            </a:endParaRPr>
          </a:p>
        </p:txBody>
      </p:sp>
    </p:spTree>
    <p:extLst>
      <p:ext uri="{BB962C8B-B14F-4D97-AF65-F5344CB8AC3E}">
        <p14:creationId xmlns:p14="http://schemas.microsoft.com/office/powerpoint/2010/main" val="322725645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377108-6623-389A-6566-CEBE41CCFF92}"/>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DB1DD7C-AF64-AB47-3446-FE3D51E0FB9F}"/>
              </a:ext>
            </a:extLst>
          </p:cNvPr>
          <p:cNvSpPr/>
          <p:nvPr/>
        </p:nvSpPr>
        <p:spPr>
          <a:xfrm flipH="1" flipV="1">
            <a:off x="5156200" y="1282700"/>
            <a:ext cx="7035794" cy="4178300"/>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2" name="Graphic 7">
            <a:extLst>
              <a:ext uri="{FF2B5EF4-FFF2-40B4-BE49-F238E27FC236}">
                <a16:creationId xmlns:a16="http://schemas.microsoft.com/office/drawing/2014/main" id="{B8FC06D5-4662-DFD9-DDD0-37EF3C98C0A7}"/>
              </a:ext>
            </a:extLst>
          </p:cNvPr>
          <p:cNvSpPr/>
          <p:nvPr/>
        </p:nvSpPr>
        <p:spPr>
          <a:xfrm>
            <a:off x="9490544" y="2516749"/>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4" name="pole tekstowe 21">
            <a:extLst>
              <a:ext uri="{FF2B5EF4-FFF2-40B4-BE49-F238E27FC236}">
                <a16:creationId xmlns:a16="http://schemas.microsoft.com/office/drawing/2014/main" id="{33B6AD15-C85C-87FC-749D-17404798D633}"/>
              </a:ext>
            </a:extLst>
          </p:cNvPr>
          <p:cNvSpPr txBox="1"/>
          <p:nvPr/>
        </p:nvSpPr>
        <p:spPr>
          <a:xfrm>
            <a:off x="5524500" y="1955800"/>
            <a:ext cx="5232400" cy="2926442"/>
          </a:xfrm>
          <a:prstGeom prst="rect">
            <a:avLst/>
          </a:prstGeom>
          <a:noFill/>
        </p:spPr>
        <p:txBody>
          <a:bodyPr wrap="square" rtlCol="0">
            <a:spAutoFit/>
          </a:bodyPr>
          <a:lstStyle/>
          <a:p>
            <a:pPr marL="457200" indent="-457200">
              <a:lnSpc>
                <a:spcPts val="2640"/>
              </a:lnSpc>
              <a:spcAft>
                <a:spcPts val="1300"/>
              </a:spcAft>
              <a:buFont typeface="+mj-lt"/>
              <a:buAutoNum type="arabicPeriod"/>
            </a:pPr>
            <a:r>
              <a:rPr lang="en-US" sz="2200" dirty="0">
                <a:solidFill>
                  <a:schemeClr val="bg1"/>
                </a:solidFill>
                <a:latin typeface="Calibri" panose="020F0502020204030204" pitchFamily="34" charset="0"/>
                <a:cs typeface="Calibri" panose="020F0502020204030204" pitchFamily="34" charset="0"/>
              </a:rPr>
              <a:t>What makes a repair message feel sincere rather than scripted?
Which tools helped you decide what to change?
What is one follow-up action that supports the words in the apology?</a:t>
            </a:r>
          </a:p>
          <a:p>
            <a:pPr marL="457200" indent="-457200">
              <a:lnSpc>
                <a:spcPts val="2640"/>
              </a:lnSpc>
              <a:spcAft>
                <a:spcPts val="1300"/>
              </a:spcAft>
              <a:buFont typeface="+mj-lt"/>
              <a:buAutoNum type="arabicPeriod"/>
            </a:pPr>
            <a:endParaRPr lang="en-US" sz="2200" dirty="0">
              <a:solidFill>
                <a:schemeClr val="bg1"/>
              </a:solidFill>
              <a:latin typeface="Calibri" panose="020F0502020204030204" pitchFamily="34" charset="0"/>
              <a:cs typeface="Calibri" panose="020F0502020204030204" pitchFamily="34" charset="0"/>
            </a:endParaRPr>
          </a:p>
        </p:txBody>
      </p:sp>
      <p:sp>
        <p:nvSpPr>
          <p:cNvPr id="9" name="Text Placeholder 11">
            <a:extLst>
              <a:ext uri="{FF2B5EF4-FFF2-40B4-BE49-F238E27FC236}">
                <a16:creationId xmlns:a16="http://schemas.microsoft.com/office/drawing/2014/main" id="{839EC80F-61A6-8B94-8EF3-D74FC96E9BDD}"/>
              </a:ext>
            </a:extLst>
          </p:cNvPr>
          <p:cNvSpPr txBox="1">
            <a:spLocks/>
          </p:cNvSpPr>
          <p:nvPr/>
        </p:nvSpPr>
        <p:spPr>
          <a:xfrm>
            <a:off x="2462388" y="1955800"/>
            <a:ext cx="2274712" cy="2192581"/>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Open Questions</a:t>
            </a:r>
            <a:endParaRPr lang="en-US" sz="3600" b="1" dirty="0">
              <a:solidFill>
                <a:srgbClr val="10153D"/>
              </a:solidFill>
              <a:cs typeface="Times New Roman" panose="02020603050405020304" pitchFamily="18" charset="0"/>
            </a:endParaRPr>
          </a:p>
        </p:txBody>
      </p:sp>
      <p:cxnSp>
        <p:nvCxnSpPr>
          <p:cNvPr id="20" name="Straight Connector 19">
            <a:extLst>
              <a:ext uri="{FF2B5EF4-FFF2-40B4-BE49-F238E27FC236}">
                <a16:creationId xmlns:a16="http://schemas.microsoft.com/office/drawing/2014/main" id="{FA55B6A7-9415-B694-A093-7FB7BEC495BA}"/>
              </a:ext>
            </a:extLst>
          </p:cNvPr>
          <p:cNvCxnSpPr>
            <a:cxnSpLocks/>
          </p:cNvCxnSpPr>
          <p:nvPr/>
        </p:nvCxnSpPr>
        <p:spPr>
          <a:xfrm>
            <a:off x="1" y="2245497"/>
            <a:ext cx="2182712" cy="0"/>
          </a:xfrm>
          <a:prstGeom prst="line">
            <a:avLst/>
          </a:prstGeom>
          <a:ln w="12700">
            <a:solidFill>
              <a:srgbClr val="10153D"/>
            </a:solidFill>
            <a:prstDash val="sysDot"/>
          </a:ln>
        </p:spPr>
        <p:style>
          <a:lnRef idx="1">
            <a:schemeClr val="accent1"/>
          </a:lnRef>
          <a:fillRef idx="0">
            <a:schemeClr val="accent1"/>
          </a:fillRef>
          <a:effectRef idx="0">
            <a:schemeClr val="accent1"/>
          </a:effectRef>
          <a:fontRef idx="minor">
            <a:schemeClr val="tx1"/>
          </a:fontRef>
        </p:style>
      </p:cxnSp>
      <p:grpSp>
        <p:nvGrpSpPr>
          <p:cNvPr id="21" name="Graphic 15">
            <a:extLst>
              <a:ext uri="{FF2B5EF4-FFF2-40B4-BE49-F238E27FC236}">
                <a16:creationId xmlns:a16="http://schemas.microsoft.com/office/drawing/2014/main" id="{DD896723-45F5-25FD-2651-E56F699D6513}"/>
              </a:ext>
            </a:extLst>
          </p:cNvPr>
          <p:cNvGrpSpPr/>
          <p:nvPr/>
        </p:nvGrpSpPr>
        <p:grpSpPr>
          <a:xfrm rot="16200000">
            <a:off x="2143347" y="2151468"/>
            <a:ext cx="189968" cy="189551"/>
            <a:chOff x="1006279" y="7689162"/>
            <a:chExt cx="118191" cy="117931"/>
          </a:xfrm>
        </p:grpSpPr>
        <p:sp>
          <p:nvSpPr>
            <p:cNvPr id="25" name="Freeform 24">
              <a:extLst>
                <a:ext uri="{FF2B5EF4-FFF2-40B4-BE49-F238E27FC236}">
                  <a16:creationId xmlns:a16="http://schemas.microsoft.com/office/drawing/2014/main" id="{2EFC53F1-BF19-E26D-5AD3-1B06CE72CA10}"/>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22BDBF"/>
              </a:solidFill>
              <a:prstDash val="solid"/>
              <a:round/>
            </a:ln>
          </p:spPr>
          <p:txBody>
            <a:bodyPr rtlCol="0" anchor="ctr"/>
            <a:lstStyle/>
            <a:p>
              <a:endParaRPr lang="en-US" sz="1629"/>
            </a:p>
          </p:txBody>
        </p:sp>
        <p:sp>
          <p:nvSpPr>
            <p:cNvPr id="26" name="Freeform 25">
              <a:extLst>
                <a:ext uri="{FF2B5EF4-FFF2-40B4-BE49-F238E27FC236}">
                  <a16:creationId xmlns:a16="http://schemas.microsoft.com/office/drawing/2014/main" id="{1F7837D7-4A39-8124-B681-051E6CD388BE}"/>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solidFill>
              <a:srgbClr val="10153D"/>
            </a:solidFill>
            <a:ln w="2276" cap="flat">
              <a:noFill/>
              <a:prstDash val="solid"/>
              <a:miter/>
            </a:ln>
          </p:spPr>
          <p:txBody>
            <a:bodyPr rtlCol="0" anchor="ctr"/>
            <a:lstStyle/>
            <a:p>
              <a:endParaRPr lang="en-US" sz="1629" dirty="0"/>
            </a:p>
          </p:txBody>
        </p:sp>
      </p:grpSp>
      <p:grpSp>
        <p:nvGrpSpPr>
          <p:cNvPr id="22" name="Graphic 15">
            <a:extLst>
              <a:ext uri="{FF2B5EF4-FFF2-40B4-BE49-F238E27FC236}">
                <a16:creationId xmlns:a16="http://schemas.microsoft.com/office/drawing/2014/main" id="{D38DB931-64B7-4997-64E5-D18C90BBF067}"/>
              </a:ext>
            </a:extLst>
          </p:cNvPr>
          <p:cNvGrpSpPr/>
          <p:nvPr/>
        </p:nvGrpSpPr>
        <p:grpSpPr>
          <a:xfrm rot="16200000">
            <a:off x="384402" y="1552118"/>
            <a:ext cx="1570704" cy="1388252"/>
            <a:chOff x="547405" y="6570859"/>
            <a:chExt cx="1035254" cy="914997"/>
          </a:xfrm>
        </p:grpSpPr>
        <p:sp>
          <p:nvSpPr>
            <p:cNvPr id="23" name="Freeform 22">
              <a:extLst>
                <a:ext uri="{FF2B5EF4-FFF2-40B4-BE49-F238E27FC236}">
                  <a16:creationId xmlns:a16="http://schemas.microsoft.com/office/drawing/2014/main" id="{B5FCC176-5127-43C4-6E6C-8A6024A65830}"/>
                </a:ext>
              </a:extLst>
            </p:cNvPr>
            <p:cNvSpPr/>
            <p:nvPr/>
          </p:nvSpPr>
          <p:spPr>
            <a:xfrm>
              <a:off x="547405" y="6806271"/>
              <a:ext cx="1035254" cy="679585"/>
            </a:xfrm>
            <a:custGeom>
              <a:avLst/>
              <a:gdLst>
                <a:gd name="connsiteX0" fmla="*/ 0 w 1035254"/>
                <a:gd name="connsiteY0" fmla="*/ 162099 h 679585"/>
                <a:gd name="connsiteX1" fmla="*/ 517627 w 1035254"/>
                <a:gd name="connsiteY1" fmla="*/ 679585 h 679585"/>
                <a:gd name="connsiteX2" fmla="*/ 1035255 w 1035254"/>
                <a:gd name="connsiteY2" fmla="*/ 162099 h 679585"/>
                <a:gd name="connsiteX3" fmla="*/ 517627 w 1035254"/>
                <a:gd name="connsiteY3" fmla="*/ 0 h 679585"/>
                <a:gd name="connsiteX4" fmla="*/ 0 w 1035254"/>
                <a:gd name="connsiteY4" fmla="*/ 162099 h 679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5254" h="679585">
                  <a:moveTo>
                    <a:pt x="0" y="162099"/>
                  </a:moveTo>
                  <a:cubicBezTo>
                    <a:pt x="0" y="447820"/>
                    <a:pt x="231828" y="679585"/>
                    <a:pt x="517627" y="679585"/>
                  </a:cubicBezTo>
                  <a:cubicBezTo>
                    <a:pt x="803427" y="679585"/>
                    <a:pt x="1035255" y="447820"/>
                    <a:pt x="1035255" y="162099"/>
                  </a:cubicBezTo>
                  <a:lnTo>
                    <a:pt x="517627" y="0"/>
                  </a:lnTo>
                  <a:lnTo>
                    <a:pt x="0" y="162099"/>
                  </a:lnTo>
                  <a:close/>
                </a:path>
              </a:pathLst>
            </a:custGeom>
            <a:gradFill>
              <a:gsLst>
                <a:gs pos="0">
                  <a:srgbClr val="E8068C"/>
                </a:gs>
                <a:gs pos="100000">
                  <a:srgbClr val="22BDBF"/>
                </a:gs>
                <a:gs pos="45000">
                  <a:srgbClr val="3C3795"/>
                </a:gs>
              </a:gsLst>
              <a:lin ang="0" scaled="0"/>
            </a:gradFill>
            <a:ln w="2276" cap="flat">
              <a:noFill/>
              <a:prstDash val="solid"/>
              <a:miter/>
            </a:ln>
          </p:spPr>
          <p:txBody>
            <a:bodyPr rtlCol="0" anchor="ctr"/>
            <a:lstStyle/>
            <a:p>
              <a:endParaRPr lang="en-US" sz="1629" dirty="0"/>
            </a:p>
          </p:txBody>
        </p:sp>
        <p:sp>
          <p:nvSpPr>
            <p:cNvPr id="24" name="Freeform 23">
              <a:extLst>
                <a:ext uri="{FF2B5EF4-FFF2-40B4-BE49-F238E27FC236}">
                  <a16:creationId xmlns:a16="http://schemas.microsoft.com/office/drawing/2014/main" id="{465CE7FF-151D-468E-F8ED-32DBAD58D1EB}"/>
                </a:ext>
              </a:extLst>
            </p:cNvPr>
            <p:cNvSpPr/>
            <p:nvPr/>
          </p:nvSpPr>
          <p:spPr>
            <a:xfrm>
              <a:off x="667647" y="6570859"/>
              <a:ext cx="795229" cy="795012"/>
            </a:xfrm>
            <a:custGeom>
              <a:avLst/>
              <a:gdLst>
                <a:gd name="connsiteX0" fmla="*/ 0 w 795228"/>
                <a:gd name="connsiteY0" fmla="*/ 397506 h 795012"/>
                <a:gd name="connsiteX1" fmla="*/ 397614 w 795228"/>
                <a:gd name="connsiteY1" fmla="*/ 0 h 795012"/>
                <a:gd name="connsiteX2" fmla="*/ 795229 w 795228"/>
                <a:gd name="connsiteY2" fmla="*/ 397506 h 795012"/>
                <a:gd name="connsiteX3" fmla="*/ 397614 w 795228"/>
                <a:gd name="connsiteY3" fmla="*/ 795012 h 795012"/>
                <a:gd name="connsiteX4" fmla="*/ 0 w 795228"/>
                <a:gd name="connsiteY4" fmla="*/ 397506 h 795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228" h="795012">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w="2276" cap="flat">
              <a:noFill/>
              <a:prstDash val="solid"/>
              <a:miter/>
            </a:ln>
            <a:effectLst>
              <a:outerShdw blurRad="176334" dir="5280000" algn="tl" rotWithShape="0">
                <a:prstClr val="black">
                  <a:alpha val="40000"/>
                </a:prstClr>
              </a:outerShdw>
            </a:effectLst>
          </p:spPr>
          <p:txBody>
            <a:bodyPr rtlCol="0" anchor="ctr"/>
            <a:lstStyle/>
            <a:p>
              <a:endParaRPr lang="en-US" sz="1629"/>
            </a:p>
          </p:txBody>
        </p:sp>
      </p:grpSp>
      <p:pic>
        <p:nvPicPr>
          <p:cNvPr id="29" name="Graphic 28" descr="Questions with solid fill">
            <a:extLst>
              <a:ext uri="{FF2B5EF4-FFF2-40B4-BE49-F238E27FC236}">
                <a16:creationId xmlns:a16="http://schemas.microsoft.com/office/drawing/2014/main" id="{B6FBAC7D-F6B4-FAFF-89FD-C5792AAC794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34157" y="1788297"/>
            <a:ext cx="914400" cy="914400"/>
          </a:xfrm>
          <a:prstGeom prst="rect">
            <a:avLst/>
          </a:prstGeom>
        </p:spPr>
      </p:pic>
      <p:cxnSp>
        <p:nvCxnSpPr>
          <p:cNvPr id="32" name="Straight Connector 31">
            <a:extLst>
              <a:ext uri="{FF2B5EF4-FFF2-40B4-BE49-F238E27FC236}">
                <a16:creationId xmlns:a16="http://schemas.microsoft.com/office/drawing/2014/main" id="{87012C1F-DB22-2AC4-8D33-4F54F791BB87}"/>
              </a:ext>
            </a:extLst>
          </p:cNvPr>
          <p:cNvCxnSpPr>
            <a:cxnSpLocks/>
          </p:cNvCxnSpPr>
          <p:nvPr/>
        </p:nvCxnSpPr>
        <p:spPr>
          <a:xfrm>
            <a:off x="3784601" y="2299295"/>
            <a:ext cx="1371599" cy="0"/>
          </a:xfrm>
          <a:prstGeom prst="line">
            <a:avLst/>
          </a:prstGeom>
          <a:ln w="12700">
            <a:solidFill>
              <a:srgbClr val="10153D"/>
            </a:solidFill>
            <a:prstDash val="sysDot"/>
          </a:ln>
        </p:spPr>
        <p:style>
          <a:lnRef idx="1">
            <a:schemeClr val="accent1"/>
          </a:lnRef>
          <a:fillRef idx="0">
            <a:schemeClr val="accent1"/>
          </a:fillRef>
          <a:effectRef idx="0">
            <a:schemeClr val="accent1"/>
          </a:effectRef>
          <a:fontRef idx="minor">
            <a:schemeClr val="tx1"/>
          </a:fontRef>
        </p:style>
      </p:cxnSp>
      <p:sp>
        <p:nvSpPr>
          <p:cNvPr id="3" name="Text Placeholder 11">
            <a:extLst>
              <a:ext uri="{FF2B5EF4-FFF2-40B4-BE49-F238E27FC236}">
                <a16:creationId xmlns:a16="http://schemas.microsoft.com/office/drawing/2014/main" id="{C4042871-D750-B0B9-17C3-4543D47D67E1}"/>
              </a:ext>
            </a:extLst>
          </p:cNvPr>
          <p:cNvSpPr txBox="1">
            <a:spLocks/>
          </p:cNvSpPr>
          <p:nvPr/>
        </p:nvSpPr>
        <p:spPr>
          <a:xfrm>
            <a:off x="5524500" y="902092"/>
            <a:ext cx="3420000" cy="504000"/>
          </a:xfrm>
          <a:prstGeom prst="rect">
            <a:avLst/>
          </a:prstGeom>
          <a:gradFill>
            <a:gsLst>
              <a:gs pos="0">
                <a:srgbClr val="E8068C"/>
              </a:gs>
              <a:gs pos="100000">
                <a:srgbClr val="22BDBF"/>
              </a:gs>
              <a:gs pos="45000">
                <a:srgbClr val="3C3795"/>
              </a:gs>
            </a:gsLst>
            <a:lin ang="0" scaled="0"/>
          </a:gradFill>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US" sz="2600" b="1" dirty="0">
                <a:solidFill>
                  <a:schemeClr val="bg1"/>
                </a:solidFill>
                <a:cs typeface="Times New Roman" panose="02020603050405020304" pitchFamily="18" charset="0"/>
              </a:rPr>
              <a:t> Impact-focused repair</a:t>
            </a:r>
          </a:p>
        </p:txBody>
      </p:sp>
      <p:sp>
        <p:nvSpPr>
          <p:cNvPr id="6" name="Text 1">
            <a:extLst>
              <a:ext uri="{FF2B5EF4-FFF2-40B4-BE49-F238E27FC236}">
                <a16:creationId xmlns:a16="http://schemas.microsoft.com/office/drawing/2014/main" id="{EC2F17F1-FBF3-3E07-E4F0-10E33EDB0DFD}"/>
              </a:ext>
            </a:extLst>
          </p:cNvPr>
          <p:cNvSpPr/>
          <p:nvPr/>
        </p:nvSpPr>
        <p:spPr>
          <a:xfrm>
            <a:off x="5524500" y="256032"/>
            <a:ext cx="3474720" cy="146304"/>
          </a:xfrm>
          <a:prstGeom prst="rect">
            <a:avLst/>
          </a:prstGeom>
          <a:noFill/>
          <a:ln/>
        </p:spPr>
        <p:txBody>
          <a:bodyPr wrap="square" lIns="0" tIns="0" rIns="0" bIns="0" rtlCol="0" anchor="ctr"/>
          <a:lstStyle/>
          <a:p>
            <a:r>
              <a:rPr lang="en-US" sz="1151" b="1" dirty="0">
                <a:solidFill>
                  <a:srgbClr val="10153D"/>
                </a:solidFill>
                <a:latin typeface="Calibri" panose="020F0502020204030204" pitchFamily="34" charset="0"/>
                <a:ea typeface="Calibri" panose="020F0502020204030204" pitchFamily="34" charset="0"/>
                <a:cs typeface="Calibri" panose="020F0502020204030204" pitchFamily="34" charset="0"/>
              </a:rPr>
              <a:t>B-B2 · Outcome</a:t>
            </a:r>
            <a:endParaRPr lang="en-US" sz="1151" dirty="0">
              <a:solidFill>
                <a:srgbClr val="10153D"/>
              </a:solidFill>
            </a:endParaRPr>
          </a:p>
        </p:txBody>
      </p:sp>
    </p:spTree>
    <p:extLst>
      <p:ext uri="{BB962C8B-B14F-4D97-AF65-F5344CB8AC3E}">
        <p14:creationId xmlns:p14="http://schemas.microsoft.com/office/powerpoint/2010/main" val="156226874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3AB28C-2344-6761-2041-D70956B7F7E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403BDDC1-6BD0-B6FD-773E-6CCEEBD9FC39}"/>
              </a:ext>
            </a:extLst>
          </p:cNvPr>
          <p:cNvSpPr/>
          <p:nvPr/>
        </p:nvSpPr>
        <p:spPr>
          <a:xfrm flipH="1" flipV="1">
            <a:off x="4985574" y="-12"/>
            <a:ext cx="7206420" cy="6858001"/>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7" name="Text Placeholder 11">
            <a:extLst>
              <a:ext uri="{FF2B5EF4-FFF2-40B4-BE49-F238E27FC236}">
                <a16:creationId xmlns:a16="http://schemas.microsoft.com/office/drawing/2014/main" id="{9BF97B66-02A6-3D1F-4452-EFC78F69E3E9}"/>
              </a:ext>
            </a:extLst>
          </p:cNvPr>
          <p:cNvSpPr txBox="1">
            <a:spLocks/>
          </p:cNvSpPr>
          <p:nvPr/>
        </p:nvSpPr>
        <p:spPr>
          <a:xfrm>
            <a:off x="579275" y="507221"/>
            <a:ext cx="3903825"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Crowdsourcing brings the argument back</a:t>
            </a:r>
          </a:p>
          <a:p>
            <a:pPr marL="0" indent="0">
              <a:buNone/>
            </a:pPr>
            <a:endParaRPr lang="en-US" sz="3600" b="1" dirty="0">
              <a:solidFill>
                <a:srgbClr val="22BDBF"/>
              </a:solidFill>
              <a:cs typeface="Times New Roman" panose="02020603050405020304" pitchFamily="18" charset="0"/>
            </a:endParaRPr>
          </a:p>
        </p:txBody>
      </p:sp>
      <p:sp>
        <p:nvSpPr>
          <p:cNvPr id="12" name="Graphic 7">
            <a:extLst>
              <a:ext uri="{FF2B5EF4-FFF2-40B4-BE49-F238E27FC236}">
                <a16:creationId xmlns:a16="http://schemas.microsoft.com/office/drawing/2014/main" id="{BDFDFF66-022E-F980-BF2B-CB556B14D1C9}"/>
              </a:ext>
            </a:extLst>
          </p:cNvPr>
          <p:cNvSpPr/>
          <p:nvPr/>
        </p:nvSpPr>
        <p:spPr>
          <a:xfrm>
            <a:off x="8638331" y="-449678"/>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E862B25E-4458-FA56-8E88-280F252DD616}"/>
              </a:ext>
            </a:extLst>
          </p:cNvPr>
          <p:cNvSpPr/>
          <p:nvPr/>
        </p:nvSpPr>
        <p:spPr>
          <a:xfrm>
            <a:off x="0" y="2141709"/>
            <a:ext cx="5616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noFill/>
            <a:prstDash val="solid"/>
            <a:miter/>
          </a:ln>
        </p:spPr>
        <p:txBody>
          <a:bodyPr rtlCol="0" anchor="ctr"/>
          <a:lstStyle/>
          <a:p>
            <a:endParaRPr lang="en-US"/>
          </a:p>
        </p:txBody>
      </p:sp>
      <p:sp>
        <p:nvSpPr>
          <p:cNvPr id="4" name="pole tekstowe 21">
            <a:extLst>
              <a:ext uri="{FF2B5EF4-FFF2-40B4-BE49-F238E27FC236}">
                <a16:creationId xmlns:a16="http://schemas.microsoft.com/office/drawing/2014/main" id="{CDDE6BD6-B93B-1465-BA5F-F4DF3EA9725D}"/>
              </a:ext>
            </a:extLst>
          </p:cNvPr>
          <p:cNvSpPr txBox="1"/>
          <p:nvPr/>
        </p:nvSpPr>
        <p:spPr>
          <a:xfrm>
            <a:off x="5419984" y="2422778"/>
            <a:ext cx="6529555" cy="4955203"/>
          </a:xfrm>
          <a:prstGeom prst="rect">
            <a:avLst/>
          </a:prstGeom>
          <a:noFill/>
        </p:spPr>
        <p:txBody>
          <a:bodyPr wrap="square" rtlCol="0">
            <a:spAutoFit/>
          </a:bodyPr>
          <a:lstStyle/>
          <a:p>
            <a:r>
              <a:rPr lang="en-US" sz="2600" b="1" dirty="0">
                <a:solidFill>
                  <a:schemeClr val="bg1"/>
                </a:solidFill>
                <a:latin typeface="Calibri" panose="020F0502020204030204" pitchFamily="34" charset="0"/>
                <a:cs typeface="Calibri" panose="020F0502020204030204" pitchFamily="34" charset="0"/>
              </a:rPr>
              <a:t>What happens </a:t>
            </a:r>
          </a:p>
          <a:p>
            <a:endParaRPr lang="en-US" sz="2600" b="1" dirty="0">
              <a:solidFill>
                <a:schemeClr val="bg1"/>
              </a:solidFill>
              <a:latin typeface="Calibri" panose="020F0502020204030204" pitchFamily="34" charset="0"/>
              <a:cs typeface="Calibri" panose="020F0502020204030204" pitchFamily="34" charset="0"/>
            </a:endParaRPr>
          </a:p>
          <a:p>
            <a:r>
              <a:rPr lang="en-US" sz="2200" dirty="0">
                <a:solidFill>
                  <a:schemeClr val="bg1"/>
                </a:solidFill>
                <a:latin typeface="Calibri" panose="020F0502020204030204" pitchFamily="34" charset="0"/>
                <a:cs typeface="Calibri" panose="020F0502020204030204" pitchFamily="34" charset="0"/>
              </a:rPr>
              <a:t>You share the draft to the whole chat for a vote. People comment on wording, tone and details. Some suggestions conflict. The conversation becomes long and the original issue reappears in replies.</a:t>
            </a:r>
          </a:p>
          <a:p>
            <a:endParaRPr lang="en-US" sz="2200" dirty="0">
              <a:solidFill>
                <a:schemeClr val="bg1"/>
              </a:solidFill>
              <a:latin typeface="Calibri" panose="020F0502020204030204" pitchFamily="34" charset="0"/>
              <a:cs typeface="Calibri" panose="020F0502020204030204" pitchFamily="34" charset="0"/>
            </a:endParaRPr>
          </a:p>
          <a:p>
            <a:endParaRPr lang="en-US" sz="2200" dirty="0">
              <a:solidFill>
                <a:schemeClr val="bg1"/>
              </a:solidFill>
              <a:latin typeface="Calibri" panose="020F0502020204030204" pitchFamily="34" charset="0"/>
              <a:cs typeface="Calibri" panose="020F0502020204030204" pitchFamily="34" charset="0"/>
            </a:endParaRPr>
          </a:p>
          <a:p>
            <a:endParaRPr lang="en-US" sz="2200" dirty="0">
              <a:solidFill>
                <a:schemeClr val="bg1"/>
              </a:solidFill>
              <a:latin typeface="Calibri" panose="020F0502020204030204" pitchFamily="34" charset="0"/>
              <a:cs typeface="Calibri" panose="020F0502020204030204" pitchFamily="34" charset="0"/>
            </a:endParaRPr>
          </a:p>
          <a:p>
            <a:endParaRPr lang="en-US" sz="2200" dirty="0">
              <a:solidFill>
                <a:schemeClr val="bg1"/>
              </a:solidFill>
              <a:latin typeface="Calibri" panose="020F0502020204030204" pitchFamily="34" charset="0"/>
              <a:cs typeface="Calibri" panose="020F0502020204030204" pitchFamily="34" charset="0"/>
            </a:endParaRPr>
          </a:p>
          <a:p>
            <a:endParaRPr lang="en-US" sz="2200" dirty="0">
              <a:solidFill>
                <a:schemeClr val="bg1"/>
              </a:solidFill>
              <a:latin typeface="Calibri" panose="020F0502020204030204" pitchFamily="34" charset="0"/>
              <a:cs typeface="Calibri" panose="020F0502020204030204" pitchFamily="34" charset="0"/>
            </a:endParaRPr>
          </a:p>
          <a:p>
            <a:endParaRPr lang="en-US" sz="2200" dirty="0">
              <a:solidFill>
                <a:schemeClr val="bg1"/>
              </a:solidFill>
              <a:latin typeface="Calibri" panose="020F0502020204030204" pitchFamily="34" charset="0"/>
              <a:cs typeface="Calibri" panose="020F0502020204030204" pitchFamily="34" charset="0"/>
            </a:endParaRPr>
          </a:p>
          <a:p>
            <a:pPr marL="457200" indent="-457200">
              <a:buFont typeface="Arial" panose="020B0604020202020204" pitchFamily="34" charset="0"/>
              <a:buChar char="•"/>
            </a:pPr>
            <a:endParaRPr lang="en-US" sz="2200" dirty="0">
              <a:solidFill>
                <a:schemeClr val="bg1"/>
              </a:solidFill>
              <a:latin typeface="Calibri" panose="020F0502020204030204" pitchFamily="34" charset="0"/>
              <a:cs typeface="Calibri" panose="020F0502020204030204" pitchFamily="34" charset="0"/>
            </a:endParaRPr>
          </a:p>
          <a:p>
            <a:endParaRPr lang="en-US" sz="2200" dirty="0">
              <a:solidFill>
                <a:schemeClr val="bg1"/>
              </a:solidFill>
              <a:latin typeface="Calibri" panose="020F0502020204030204" pitchFamily="34" charset="0"/>
              <a:cs typeface="Calibri" panose="020F0502020204030204" pitchFamily="34" charset="0"/>
            </a:endParaRPr>
          </a:p>
        </p:txBody>
      </p:sp>
      <p:sp>
        <p:nvSpPr>
          <p:cNvPr id="3" name="pole tekstowe 19">
            <a:extLst>
              <a:ext uri="{FF2B5EF4-FFF2-40B4-BE49-F238E27FC236}">
                <a16:creationId xmlns:a16="http://schemas.microsoft.com/office/drawing/2014/main" id="{612384DE-4EC8-2B15-79D6-89CE56C94451}"/>
              </a:ext>
            </a:extLst>
          </p:cNvPr>
          <p:cNvSpPr txBox="1"/>
          <p:nvPr/>
        </p:nvSpPr>
        <p:spPr>
          <a:xfrm>
            <a:off x="579277" y="2422778"/>
            <a:ext cx="3243423" cy="1323632"/>
          </a:xfrm>
          <a:prstGeom prst="rect">
            <a:avLst/>
          </a:prstGeom>
          <a:noFill/>
        </p:spPr>
        <p:txBody>
          <a:bodyPr wrap="square" rtlCol="0">
            <a:spAutoFit/>
          </a:bodyPr>
          <a:lstStyle/>
          <a:p>
            <a:r>
              <a:rPr lang="en-US" sz="2667" b="1" dirty="0">
                <a:solidFill>
                  <a:srgbClr val="10153D"/>
                </a:solidFill>
                <a:latin typeface="Calibri" panose="020F0502020204030204" pitchFamily="34" charset="0"/>
                <a:cs typeface="Calibri" panose="020F0502020204030204" pitchFamily="34" charset="0"/>
              </a:rPr>
              <a:t>Outcome card and debrief prompts</a:t>
            </a:r>
          </a:p>
          <a:p>
            <a:endParaRPr lang="en-US" sz="2667" b="1" dirty="0">
              <a:solidFill>
                <a:srgbClr val="10153D"/>
              </a:solidFill>
              <a:latin typeface="Calibri" panose="020F0502020204030204" pitchFamily="34" charset="0"/>
              <a:cs typeface="Calibri" panose="020F0502020204030204" pitchFamily="34" charset="0"/>
            </a:endParaRPr>
          </a:p>
        </p:txBody>
      </p:sp>
      <p:sp>
        <p:nvSpPr>
          <p:cNvPr id="5" name="Rounded Rectangle 4">
            <a:extLst>
              <a:ext uri="{FF2B5EF4-FFF2-40B4-BE49-F238E27FC236}">
                <a16:creationId xmlns:a16="http://schemas.microsoft.com/office/drawing/2014/main" id="{0D7D77C4-8388-71E0-33D1-D3D57FC0CD1B}"/>
              </a:ext>
            </a:extLst>
          </p:cNvPr>
          <p:cNvSpPr/>
          <p:nvPr/>
        </p:nvSpPr>
        <p:spPr>
          <a:xfrm>
            <a:off x="3235300" y="5064635"/>
            <a:ext cx="8522283" cy="682945"/>
          </a:xfrm>
          <a:prstGeom prst="roundRect">
            <a:avLst>
              <a:gd name="adj" fmla="val 7861"/>
            </a:avLst>
          </a:prstGeom>
          <a:solidFill>
            <a:schemeClr val="bg1"/>
          </a:solidFill>
          <a:ln w="28575">
            <a:solidFill>
              <a:srgbClr val="22BDBF"/>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14356F9E-05BA-4A9F-6B97-17E5A27B661E}"/>
              </a:ext>
            </a:extLst>
          </p:cNvPr>
          <p:cNvSpPr txBox="1"/>
          <p:nvPr/>
        </p:nvSpPr>
        <p:spPr>
          <a:xfrm>
            <a:off x="3427256" y="5231179"/>
            <a:ext cx="8138369" cy="682944"/>
          </a:xfrm>
          <a:prstGeom prst="rect">
            <a:avLst/>
          </a:prstGeom>
          <a:noFill/>
        </p:spPr>
        <p:txBody>
          <a:bodyPr wrap="square" rtlCol="0">
            <a:spAutoFit/>
          </a:bodyPr>
          <a:lstStyle/>
          <a:p>
            <a:pPr algn="ctr">
              <a:lnSpc>
                <a:spcPts val="2340"/>
              </a:lnSpc>
            </a:pPr>
            <a:r>
              <a:rPr lang="en-US" sz="2200" dirty="0">
                <a:solidFill>
                  <a:srgbClr val="10153D"/>
                </a:solidFill>
              </a:rPr>
              <a:t>Discuss, annotate or jump to the reflection slide to capture evidence.</a:t>
            </a:r>
          </a:p>
          <a:p>
            <a:pPr algn="ctr">
              <a:lnSpc>
                <a:spcPts val="2340"/>
              </a:lnSpc>
            </a:pPr>
            <a:endParaRPr lang="en-IE" sz="2200" dirty="0">
              <a:solidFill>
                <a:srgbClr val="10153D"/>
              </a:solidFill>
            </a:endParaRPr>
          </a:p>
        </p:txBody>
      </p:sp>
      <p:sp>
        <p:nvSpPr>
          <p:cNvPr id="8" name="Freeform 7">
            <a:extLst>
              <a:ext uri="{FF2B5EF4-FFF2-40B4-BE49-F238E27FC236}">
                <a16:creationId xmlns:a16="http://schemas.microsoft.com/office/drawing/2014/main" id="{104F0C8B-D6AB-D9F1-8F84-E0A8D9AC33D1}"/>
              </a:ext>
            </a:extLst>
          </p:cNvPr>
          <p:cNvSpPr/>
          <p:nvPr/>
        </p:nvSpPr>
        <p:spPr>
          <a:xfrm rot="628800">
            <a:off x="3116176" y="3247576"/>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22BDBF"/>
          </a:solidFill>
          <a:ln w="5398" cap="flat">
            <a:noFill/>
            <a:prstDash val="solid"/>
            <a:miter/>
          </a:ln>
        </p:spPr>
        <p:txBody>
          <a:bodyPr rtlCol="0" anchor="ctr"/>
          <a:lstStyle/>
          <a:p>
            <a:endParaRPr lang="en-US"/>
          </a:p>
        </p:txBody>
      </p:sp>
      <p:sp>
        <p:nvSpPr>
          <p:cNvPr id="9" name="pole tekstowe 21">
            <a:extLst>
              <a:ext uri="{FF2B5EF4-FFF2-40B4-BE49-F238E27FC236}">
                <a16:creationId xmlns:a16="http://schemas.microsoft.com/office/drawing/2014/main" id="{FEB5E493-E917-A06D-8EA7-865C09991774}"/>
              </a:ext>
            </a:extLst>
          </p:cNvPr>
          <p:cNvSpPr txBox="1"/>
          <p:nvPr/>
        </p:nvSpPr>
        <p:spPr>
          <a:xfrm>
            <a:off x="5419983" y="5952756"/>
            <a:ext cx="6337599" cy="369332"/>
          </a:xfrm>
          <a:prstGeom prst="rect">
            <a:avLst/>
          </a:prstGeom>
          <a:noFill/>
        </p:spPr>
        <p:txBody>
          <a:bodyPr wrap="square" rtlCol="0">
            <a:spAutoFit/>
          </a:bodyPr>
          <a:lstStyle/>
          <a:p>
            <a:r>
              <a:rPr lang="en-US" i="1" dirty="0">
                <a:solidFill>
                  <a:schemeClr val="bg1"/>
                </a:solidFill>
                <a:latin typeface="Calibri" panose="020F0502020204030204" pitchFamily="34" charset="0"/>
                <a:cs typeface="Calibri" panose="020F0502020204030204" pitchFamily="34" charset="0"/>
              </a:rPr>
              <a:t>See </a:t>
            </a:r>
            <a:r>
              <a:rPr lang="en-US" b="1" i="1" dirty="0">
                <a:solidFill>
                  <a:schemeClr val="bg1"/>
                </a:solidFill>
                <a:latin typeface="Calibri" panose="020F0502020204030204" pitchFamily="34" charset="0"/>
                <a:cs typeface="Calibri" panose="020F0502020204030204" pitchFamily="34" charset="0"/>
              </a:rPr>
              <a:t>Open Questions </a:t>
            </a:r>
            <a:r>
              <a:rPr lang="en-US" i="1" dirty="0">
                <a:solidFill>
                  <a:schemeClr val="bg1"/>
                </a:solidFill>
                <a:latin typeface="Calibri" panose="020F0502020204030204" pitchFamily="34" charset="0"/>
                <a:cs typeface="Calibri" panose="020F0502020204030204" pitchFamily="34" charset="0"/>
              </a:rPr>
              <a:t>on next slide</a:t>
            </a:r>
          </a:p>
        </p:txBody>
      </p:sp>
      <p:sp>
        <p:nvSpPr>
          <p:cNvPr id="10" name="Text 1">
            <a:extLst>
              <a:ext uri="{FF2B5EF4-FFF2-40B4-BE49-F238E27FC236}">
                <a16:creationId xmlns:a16="http://schemas.microsoft.com/office/drawing/2014/main" id="{17383DCC-7254-11C9-10BF-96944C55B247}"/>
              </a:ext>
            </a:extLst>
          </p:cNvPr>
          <p:cNvSpPr/>
          <p:nvPr/>
        </p:nvSpPr>
        <p:spPr>
          <a:xfrm>
            <a:off x="635717" y="256032"/>
            <a:ext cx="3474720" cy="146304"/>
          </a:xfrm>
          <a:prstGeom prst="rect">
            <a:avLst/>
          </a:prstGeom>
          <a:noFill/>
          <a:ln/>
        </p:spPr>
        <p:txBody>
          <a:bodyPr wrap="square" lIns="0" tIns="0" rIns="0" bIns="0" rtlCol="0" anchor="ctr"/>
          <a:lstStyle/>
          <a:p>
            <a:r>
              <a:rPr lang="en-US" sz="1151" b="1" dirty="0">
                <a:solidFill>
                  <a:srgbClr val="10153D"/>
                </a:solidFill>
                <a:latin typeface="Calibri" panose="020F0502020204030204" pitchFamily="34" charset="0"/>
                <a:ea typeface="Calibri" panose="020F0502020204030204" pitchFamily="34" charset="0"/>
                <a:cs typeface="Calibri" panose="020F0502020204030204" pitchFamily="34" charset="0"/>
              </a:rPr>
              <a:t>B-B3 · Outcome</a:t>
            </a:r>
            <a:endParaRPr lang="en-US" sz="1151" dirty="0">
              <a:solidFill>
                <a:srgbClr val="10153D"/>
              </a:solidFill>
            </a:endParaRPr>
          </a:p>
        </p:txBody>
      </p:sp>
    </p:spTree>
    <p:extLst>
      <p:ext uri="{BB962C8B-B14F-4D97-AF65-F5344CB8AC3E}">
        <p14:creationId xmlns:p14="http://schemas.microsoft.com/office/powerpoint/2010/main" val="122105025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50521C-5944-18BF-0EF4-B09121DD914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173DD5E9-BA61-C26D-8A0B-1E5FEEBC0BDE}"/>
              </a:ext>
            </a:extLst>
          </p:cNvPr>
          <p:cNvSpPr/>
          <p:nvPr/>
        </p:nvSpPr>
        <p:spPr>
          <a:xfrm flipH="1" flipV="1">
            <a:off x="5156200" y="1282700"/>
            <a:ext cx="7035794" cy="4178300"/>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2" name="Graphic 7">
            <a:extLst>
              <a:ext uri="{FF2B5EF4-FFF2-40B4-BE49-F238E27FC236}">
                <a16:creationId xmlns:a16="http://schemas.microsoft.com/office/drawing/2014/main" id="{FB0903C8-961E-9B0D-CE98-7C0078D3A657}"/>
              </a:ext>
            </a:extLst>
          </p:cNvPr>
          <p:cNvSpPr/>
          <p:nvPr/>
        </p:nvSpPr>
        <p:spPr>
          <a:xfrm>
            <a:off x="9490544" y="2516749"/>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4" name="pole tekstowe 21">
            <a:extLst>
              <a:ext uri="{FF2B5EF4-FFF2-40B4-BE49-F238E27FC236}">
                <a16:creationId xmlns:a16="http://schemas.microsoft.com/office/drawing/2014/main" id="{5111A18B-F396-0D2C-E64B-4D0968711FA9}"/>
              </a:ext>
            </a:extLst>
          </p:cNvPr>
          <p:cNvSpPr txBox="1"/>
          <p:nvPr/>
        </p:nvSpPr>
        <p:spPr>
          <a:xfrm>
            <a:off x="5524500" y="1955800"/>
            <a:ext cx="5232400" cy="3426579"/>
          </a:xfrm>
          <a:prstGeom prst="rect">
            <a:avLst/>
          </a:prstGeom>
          <a:noFill/>
        </p:spPr>
        <p:txBody>
          <a:bodyPr wrap="square" rtlCol="0">
            <a:spAutoFit/>
          </a:bodyPr>
          <a:lstStyle/>
          <a:p>
            <a:pPr marL="457200" indent="-457200">
              <a:lnSpc>
                <a:spcPts val="2640"/>
              </a:lnSpc>
              <a:spcAft>
                <a:spcPts val="1300"/>
              </a:spcAft>
              <a:buFont typeface="+mj-lt"/>
              <a:buAutoNum type="arabicPeriod"/>
            </a:pPr>
            <a:r>
              <a:rPr lang="en-US" sz="2200" dirty="0">
                <a:solidFill>
                  <a:schemeClr val="bg1"/>
                </a:solidFill>
                <a:latin typeface="Calibri" panose="020F0502020204030204" pitchFamily="34" charset="0"/>
                <a:cs typeface="Calibri" panose="020F0502020204030204" pitchFamily="34" charset="0"/>
              </a:rPr>
              <a:t>What are the risks of crowdsourcing wording in a live group chat?
What alternative process could reduce conflict and still include voices?
What would you do if someone shares screenshots outside the group?</a:t>
            </a:r>
          </a:p>
          <a:p>
            <a:pPr marL="457200" indent="-457200">
              <a:lnSpc>
                <a:spcPts val="2640"/>
              </a:lnSpc>
              <a:spcAft>
                <a:spcPts val="1300"/>
              </a:spcAft>
              <a:buFont typeface="+mj-lt"/>
              <a:buAutoNum type="arabicPeriod"/>
            </a:pPr>
            <a:endParaRPr lang="en-US" sz="2200" dirty="0">
              <a:solidFill>
                <a:schemeClr val="bg1"/>
              </a:solidFill>
              <a:latin typeface="Calibri" panose="020F0502020204030204" pitchFamily="34" charset="0"/>
              <a:cs typeface="Calibri" panose="020F0502020204030204" pitchFamily="34" charset="0"/>
            </a:endParaRPr>
          </a:p>
          <a:p>
            <a:pPr marL="457200" indent="-457200">
              <a:lnSpc>
                <a:spcPts val="2640"/>
              </a:lnSpc>
              <a:spcAft>
                <a:spcPts val="1300"/>
              </a:spcAft>
              <a:buFont typeface="+mj-lt"/>
              <a:buAutoNum type="arabicPeriod"/>
            </a:pPr>
            <a:endParaRPr lang="en-US" sz="2200" dirty="0">
              <a:solidFill>
                <a:schemeClr val="bg1"/>
              </a:solidFill>
              <a:latin typeface="Calibri" panose="020F0502020204030204" pitchFamily="34" charset="0"/>
              <a:cs typeface="Calibri" panose="020F0502020204030204" pitchFamily="34" charset="0"/>
            </a:endParaRPr>
          </a:p>
        </p:txBody>
      </p:sp>
      <p:sp>
        <p:nvSpPr>
          <p:cNvPr id="9" name="Text Placeholder 11">
            <a:extLst>
              <a:ext uri="{FF2B5EF4-FFF2-40B4-BE49-F238E27FC236}">
                <a16:creationId xmlns:a16="http://schemas.microsoft.com/office/drawing/2014/main" id="{A1169C46-8B0C-EDFF-FA23-B2931D4D5643}"/>
              </a:ext>
            </a:extLst>
          </p:cNvPr>
          <p:cNvSpPr txBox="1">
            <a:spLocks/>
          </p:cNvSpPr>
          <p:nvPr/>
        </p:nvSpPr>
        <p:spPr>
          <a:xfrm>
            <a:off x="2462388" y="1955800"/>
            <a:ext cx="2274712" cy="2192581"/>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Open Questions</a:t>
            </a:r>
            <a:endParaRPr lang="en-US" sz="3600" b="1" dirty="0">
              <a:solidFill>
                <a:srgbClr val="10153D"/>
              </a:solidFill>
              <a:cs typeface="Times New Roman" panose="02020603050405020304" pitchFamily="18" charset="0"/>
            </a:endParaRPr>
          </a:p>
        </p:txBody>
      </p:sp>
      <p:cxnSp>
        <p:nvCxnSpPr>
          <p:cNvPr id="20" name="Straight Connector 19">
            <a:extLst>
              <a:ext uri="{FF2B5EF4-FFF2-40B4-BE49-F238E27FC236}">
                <a16:creationId xmlns:a16="http://schemas.microsoft.com/office/drawing/2014/main" id="{F801C40B-12EA-65BD-95D9-9C9C31654D72}"/>
              </a:ext>
            </a:extLst>
          </p:cNvPr>
          <p:cNvCxnSpPr>
            <a:cxnSpLocks/>
          </p:cNvCxnSpPr>
          <p:nvPr/>
        </p:nvCxnSpPr>
        <p:spPr>
          <a:xfrm>
            <a:off x="1" y="2245497"/>
            <a:ext cx="2182712" cy="0"/>
          </a:xfrm>
          <a:prstGeom prst="line">
            <a:avLst/>
          </a:prstGeom>
          <a:ln w="12700">
            <a:solidFill>
              <a:srgbClr val="10153D"/>
            </a:solidFill>
            <a:prstDash val="sysDot"/>
          </a:ln>
        </p:spPr>
        <p:style>
          <a:lnRef idx="1">
            <a:schemeClr val="accent1"/>
          </a:lnRef>
          <a:fillRef idx="0">
            <a:schemeClr val="accent1"/>
          </a:fillRef>
          <a:effectRef idx="0">
            <a:schemeClr val="accent1"/>
          </a:effectRef>
          <a:fontRef idx="minor">
            <a:schemeClr val="tx1"/>
          </a:fontRef>
        </p:style>
      </p:cxnSp>
      <p:grpSp>
        <p:nvGrpSpPr>
          <p:cNvPr id="21" name="Graphic 15">
            <a:extLst>
              <a:ext uri="{FF2B5EF4-FFF2-40B4-BE49-F238E27FC236}">
                <a16:creationId xmlns:a16="http://schemas.microsoft.com/office/drawing/2014/main" id="{CC0B27F5-DBCE-5FC7-C4EA-A97C2892A89E}"/>
              </a:ext>
            </a:extLst>
          </p:cNvPr>
          <p:cNvGrpSpPr/>
          <p:nvPr/>
        </p:nvGrpSpPr>
        <p:grpSpPr>
          <a:xfrm rot="16200000">
            <a:off x="2143347" y="2151468"/>
            <a:ext cx="189968" cy="189551"/>
            <a:chOff x="1006279" y="7689162"/>
            <a:chExt cx="118191" cy="117931"/>
          </a:xfrm>
        </p:grpSpPr>
        <p:sp>
          <p:nvSpPr>
            <p:cNvPr id="25" name="Freeform 24">
              <a:extLst>
                <a:ext uri="{FF2B5EF4-FFF2-40B4-BE49-F238E27FC236}">
                  <a16:creationId xmlns:a16="http://schemas.microsoft.com/office/drawing/2014/main" id="{08F817CA-3898-3D87-F4C7-3E45BEA1D4F3}"/>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22BDBF"/>
              </a:solidFill>
              <a:prstDash val="solid"/>
              <a:round/>
            </a:ln>
          </p:spPr>
          <p:txBody>
            <a:bodyPr rtlCol="0" anchor="ctr"/>
            <a:lstStyle/>
            <a:p>
              <a:endParaRPr lang="en-US" sz="1629"/>
            </a:p>
          </p:txBody>
        </p:sp>
        <p:sp>
          <p:nvSpPr>
            <p:cNvPr id="26" name="Freeform 25">
              <a:extLst>
                <a:ext uri="{FF2B5EF4-FFF2-40B4-BE49-F238E27FC236}">
                  <a16:creationId xmlns:a16="http://schemas.microsoft.com/office/drawing/2014/main" id="{9C424D9C-008D-9F41-DC1D-E34B721AE2BD}"/>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solidFill>
              <a:srgbClr val="10153D"/>
            </a:solidFill>
            <a:ln w="2276" cap="flat">
              <a:noFill/>
              <a:prstDash val="solid"/>
              <a:miter/>
            </a:ln>
          </p:spPr>
          <p:txBody>
            <a:bodyPr rtlCol="0" anchor="ctr"/>
            <a:lstStyle/>
            <a:p>
              <a:endParaRPr lang="en-US" sz="1629" dirty="0"/>
            </a:p>
          </p:txBody>
        </p:sp>
      </p:grpSp>
      <p:grpSp>
        <p:nvGrpSpPr>
          <p:cNvPr id="22" name="Graphic 15">
            <a:extLst>
              <a:ext uri="{FF2B5EF4-FFF2-40B4-BE49-F238E27FC236}">
                <a16:creationId xmlns:a16="http://schemas.microsoft.com/office/drawing/2014/main" id="{8FB3544D-97B2-83BA-2917-9B2D22110329}"/>
              </a:ext>
            </a:extLst>
          </p:cNvPr>
          <p:cNvGrpSpPr/>
          <p:nvPr/>
        </p:nvGrpSpPr>
        <p:grpSpPr>
          <a:xfrm rot="16200000">
            <a:off x="384402" y="1552118"/>
            <a:ext cx="1570704" cy="1388252"/>
            <a:chOff x="547405" y="6570859"/>
            <a:chExt cx="1035254" cy="914997"/>
          </a:xfrm>
        </p:grpSpPr>
        <p:sp>
          <p:nvSpPr>
            <p:cNvPr id="23" name="Freeform 22">
              <a:extLst>
                <a:ext uri="{FF2B5EF4-FFF2-40B4-BE49-F238E27FC236}">
                  <a16:creationId xmlns:a16="http://schemas.microsoft.com/office/drawing/2014/main" id="{399D1288-26BD-C85F-36CA-47160069FD58}"/>
                </a:ext>
              </a:extLst>
            </p:cNvPr>
            <p:cNvSpPr/>
            <p:nvPr/>
          </p:nvSpPr>
          <p:spPr>
            <a:xfrm>
              <a:off x="547405" y="6806271"/>
              <a:ext cx="1035254" cy="679585"/>
            </a:xfrm>
            <a:custGeom>
              <a:avLst/>
              <a:gdLst>
                <a:gd name="connsiteX0" fmla="*/ 0 w 1035254"/>
                <a:gd name="connsiteY0" fmla="*/ 162099 h 679585"/>
                <a:gd name="connsiteX1" fmla="*/ 517627 w 1035254"/>
                <a:gd name="connsiteY1" fmla="*/ 679585 h 679585"/>
                <a:gd name="connsiteX2" fmla="*/ 1035255 w 1035254"/>
                <a:gd name="connsiteY2" fmla="*/ 162099 h 679585"/>
                <a:gd name="connsiteX3" fmla="*/ 517627 w 1035254"/>
                <a:gd name="connsiteY3" fmla="*/ 0 h 679585"/>
                <a:gd name="connsiteX4" fmla="*/ 0 w 1035254"/>
                <a:gd name="connsiteY4" fmla="*/ 162099 h 679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5254" h="679585">
                  <a:moveTo>
                    <a:pt x="0" y="162099"/>
                  </a:moveTo>
                  <a:cubicBezTo>
                    <a:pt x="0" y="447820"/>
                    <a:pt x="231828" y="679585"/>
                    <a:pt x="517627" y="679585"/>
                  </a:cubicBezTo>
                  <a:cubicBezTo>
                    <a:pt x="803427" y="679585"/>
                    <a:pt x="1035255" y="447820"/>
                    <a:pt x="1035255" y="162099"/>
                  </a:cubicBezTo>
                  <a:lnTo>
                    <a:pt x="517627" y="0"/>
                  </a:lnTo>
                  <a:lnTo>
                    <a:pt x="0" y="162099"/>
                  </a:lnTo>
                  <a:close/>
                </a:path>
              </a:pathLst>
            </a:custGeom>
            <a:gradFill>
              <a:gsLst>
                <a:gs pos="0">
                  <a:srgbClr val="E8068C"/>
                </a:gs>
                <a:gs pos="100000">
                  <a:srgbClr val="22BDBF"/>
                </a:gs>
                <a:gs pos="45000">
                  <a:srgbClr val="3C3795"/>
                </a:gs>
              </a:gsLst>
              <a:lin ang="0" scaled="0"/>
            </a:gradFill>
            <a:ln w="2276" cap="flat">
              <a:noFill/>
              <a:prstDash val="solid"/>
              <a:miter/>
            </a:ln>
          </p:spPr>
          <p:txBody>
            <a:bodyPr rtlCol="0" anchor="ctr"/>
            <a:lstStyle/>
            <a:p>
              <a:endParaRPr lang="en-US" sz="1629" dirty="0"/>
            </a:p>
          </p:txBody>
        </p:sp>
        <p:sp>
          <p:nvSpPr>
            <p:cNvPr id="24" name="Freeform 23">
              <a:extLst>
                <a:ext uri="{FF2B5EF4-FFF2-40B4-BE49-F238E27FC236}">
                  <a16:creationId xmlns:a16="http://schemas.microsoft.com/office/drawing/2014/main" id="{6EF426CC-ED9D-F33B-3D7D-14EB5C39D825}"/>
                </a:ext>
              </a:extLst>
            </p:cNvPr>
            <p:cNvSpPr/>
            <p:nvPr/>
          </p:nvSpPr>
          <p:spPr>
            <a:xfrm>
              <a:off x="667647" y="6570859"/>
              <a:ext cx="795229" cy="795012"/>
            </a:xfrm>
            <a:custGeom>
              <a:avLst/>
              <a:gdLst>
                <a:gd name="connsiteX0" fmla="*/ 0 w 795228"/>
                <a:gd name="connsiteY0" fmla="*/ 397506 h 795012"/>
                <a:gd name="connsiteX1" fmla="*/ 397614 w 795228"/>
                <a:gd name="connsiteY1" fmla="*/ 0 h 795012"/>
                <a:gd name="connsiteX2" fmla="*/ 795229 w 795228"/>
                <a:gd name="connsiteY2" fmla="*/ 397506 h 795012"/>
                <a:gd name="connsiteX3" fmla="*/ 397614 w 795228"/>
                <a:gd name="connsiteY3" fmla="*/ 795012 h 795012"/>
                <a:gd name="connsiteX4" fmla="*/ 0 w 795228"/>
                <a:gd name="connsiteY4" fmla="*/ 397506 h 795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228" h="795012">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w="2276" cap="flat">
              <a:noFill/>
              <a:prstDash val="solid"/>
              <a:miter/>
            </a:ln>
            <a:effectLst>
              <a:outerShdw blurRad="176334" dir="5280000" algn="tl" rotWithShape="0">
                <a:prstClr val="black">
                  <a:alpha val="40000"/>
                </a:prstClr>
              </a:outerShdw>
            </a:effectLst>
          </p:spPr>
          <p:txBody>
            <a:bodyPr rtlCol="0" anchor="ctr"/>
            <a:lstStyle/>
            <a:p>
              <a:endParaRPr lang="en-US" sz="1629"/>
            </a:p>
          </p:txBody>
        </p:sp>
      </p:grpSp>
      <p:pic>
        <p:nvPicPr>
          <p:cNvPr id="29" name="Graphic 28" descr="Questions with solid fill">
            <a:extLst>
              <a:ext uri="{FF2B5EF4-FFF2-40B4-BE49-F238E27FC236}">
                <a16:creationId xmlns:a16="http://schemas.microsoft.com/office/drawing/2014/main" id="{C122BF76-695B-6B54-87C4-97C0814C567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34157" y="1788297"/>
            <a:ext cx="914400" cy="914400"/>
          </a:xfrm>
          <a:prstGeom prst="rect">
            <a:avLst/>
          </a:prstGeom>
        </p:spPr>
      </p:pic>
      <p:cxnSp>
        <p:nvCxnSpPr>
          <p:cNvPr id="32" name="Straight Connector 31">
            <a:extLst>
              <a:ext uri="{FF2B5EF4-FFF2-40B4-BE49-F238E27FC236}">
                <a16:creationId xmlns:a16="http://schemas.microsoft.com/office/drawing/2014/main" id="{B8790684-35B3-A0A0-0A6B-5A26F1B6AF58}"/>
              </a:ext>
            </a:extLst>
          </p:cNvPr>
          <p:cNvCxnSpPr>
            <a:cxnSpLocks/>
          </p:cNvCxnSpPr>
          <p:nvPr/>
        </p:nvCxnSpPr>
        <p:spPr>
          <a:xfrm>
            <a:off x="3784601" y="2299295"/>
            <a:ext cx="1371599" cy="0"/>
          </a:xfrm>
          <a:prstGeom prst="line">
            <a:avLst/>
          </a:prstGeom>
          <a:ln w="12700">
            <a:solidFill>
              <a:srgbClr val="10153D"/>
            </a:solidFill>
            <a:prstDash val="sysDot"/>
          </a:ln>
        </p:spPr>
        <p:style>
          <a:lnRef idx="1">
            <a:schemeClr val="accent1"/>
          </a:lnRef>
          <a:fillRef idx="0">
            <a:schemeClr val="accent1"/>
          </a:fillRef>
          <a:effectRef idx="0">
            <a:schemeClr val="accent1"/>
          </a:effectRef>
          <a:fontRef idx="minor">
            <a:schemeClr val="tx1"/>
          </a:fontRef>
        </p:style>
      </p:cxnSp>
      <p:sp>
        <p:nvSpPr>
          <p:cNvPr id="3" name="Text Placeholder 11">
            <a:extLst>
              <a:ext uri="{FF2B5EF4-FFF2-40B4-BE49-F238E27FC236}">
                <a16:creationId xmlns:a16="http://schemas.microsoft.com/office/drawing/2014/main" id="{D6BAB5F3-E6E5-2B58-E7F3-34450FB6A1EC}"/>
              </a:ext>
            </a:extLst>
          </p:cNvPr>
          <p:cNvSpPr txBox="1">
            <a:spLocks/>
          </p:cNvSpPr>
          <p:nvPr/>
        </p:nvSpPr>
        <p:spPr>
          <a:xfrm>
            <a:off x="5524500" y="902092"/>
            <a:ext cx="6045200" cy="504000"/>
          </a:xfrm>
          <a:prstGeom prst="rect">
            <a:avLst/>
          </a:prstGeom>
          <a:gradFill>
            <a:gsLst>
              <a:gs pos="0">
                <a:srgbClr val="E8068C"/>
              </a:gs>
              <a:gs pos="100000">
                <a:srgbClr val="22BDBF"/>
              </a:gs>
              <a:gs pos="45000">
                <a:srgbClr val="3C3795"/>
              </a:gs>
            </a:gsLst>
            <a:lin ang="0" scaled="0"/>
          </a:gradFill>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US" sz="2600" b="1" dirty="0">
                <a:solidFill>
                  <a:schemeClr val="bg1"/>
                </a:solidFill>
                <a:cs typeface="Times New Roman" panose="02020603050405020304" pitchFamily="18" charset="0"/>
              </a:rPr>
              <a:t> Crowdsourcing brings the argument back</a:t>
            </a:r>
          </a:p>
          <a:p>
            <a:pPr marL="0" indent="0">
              <a:lnSpc>
                <a:spcPct val="100000"/>
              </a:lnSpc>
              <a:buNone/>
            </a:pPr>
            <a:endParaRPr lang="en-US" sz="2600" b="1" dirty="0">
              <a:solidFill>
                <a:schemeClr val="bg1"/>
              </a:solidFill>
              <a:cs typeface="Times New Roman" panose="02020603050405020304" pitchFamily="18" charset="0"/>
            </a:endParaRPr>
          </a:p>
        </p:txBody>
      </p:sp>
      <p:sp>
        <p:nvSpPr>
          <p:cNvPr id="6" name="Text 1">
            <a:extLst>
              <a:ext uri="{FF2B5EF4-FFF2-40B4-BE49-F238E27FC236}">
                <a16:creationId xmlns:a16="http://schemas.microsoft.com/office/drawing/2014/main" id="{18184F60-BEBE-EEB9-640D-A33FB13DF4B8}"/>
              </a:ext>
            </a:extLst>
          </p:cNvPr>
          <p:cNvSpPr/>
          <p:nvPr/>
        </p:nvSpPr>
        <p:spPr>
          <a:xfrm>
            <a:off x="5524500" y="256032"/>
            <a:ext cx="3474720" cy="146304"/>
          </a:xfrm>
          <a:prstGeom prst="rect">
            <a:avLst/>
          </a:prstGeom>
          <a:noFill/>
          <a:ln/>
        </p:spPr>
        <p:txBody>
          <a:bodyPr wrap="square" lIns="0" tIns="0" rIns="0" bIns="0" rtlCol="0" anchor="ctr"/>
          <a:lstStyle/>
          <a:p>
            <a:r>
              <a:rPr lang="en-US" sz="1151" b="1" dirty="0">
                <a:solidFill>
                  <a:srgbClr val="10153D"/>
                </a:solidFill>
                <a:latin typeface="Calibri" panose="020F0502020204030204" pitchFamily="34" charset="0"/>
                <a:ea typeface="Calibri" panose="020F0502020204030204" pitchFamily="34" charset="0"/>
                <a:cs typeface="Calibri" panose="020F0502020204030204" pitchFamily="34" charset="0"/>
              </a:rPr>
              <a:t>B-B3 · Outcome</a:t>
            </a:r>
            <a:endParaRPr lang="en-US" sz="1151" dirty="0">
              <a:solidFill>
                <a:srgbClr val="10153D"/>
              </a:solidFill>
            </a:endParaRPr>
          </a:p>
        </p:txBody>
      </p:sp>
    </p:spTree>
    <p:extLst>
      <p:ext uri="{BB962C8B-B14F-4D97-AF65-F5344CB8AC3E}">
        <p14:creationId xmlns:p14="http://schemas.microsoft.com/office/powerpoint/2010/main" val="425578786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E46332-5205-6346-A7A3-48595693C33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2CAF38B-8524-780A-246B-DCC19A77C306}"/>
              </a:ext>
            </a:extLst>
          </p:cNvPr>
          <p:cNvSpPr/>
          <p:nvPr/>
        </p:nvSpPr>
        <p:spPr>
          <a:xfrm flipH="1" flipV="1">
            <a:off x="4985574" y="-12"/>
            <a:ext cx="7206420" cy="6858001"/>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7" name="Text Placeholder 11">
            <a:extLst>
              <a:ext uri="{FF2B5EF4-FFF2-40B4-BE49-F238E27FC236}">
                <a16:creationId xmlns:a16="http://schemas.microsoft.com/office/drawing/2014/main" id="{D306A60C-C006-D7C7-D1E2-CFBD6AEF6FDE}"/>
              </a:ext>
            </a:extLst>
          </p:cNvPr>
          <p:cNvSpPr txBox="1">
            <a:spLocks/>
          </p:cNvSpPr>
          <p:nvPr/>
        </p:nvSpPr>
        <p:spPr>
          <a:xfrm>
            <a:off x="579275" y="507221"/>
            <a:ext cx="4170525"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Honest but too brief for some readers</a:t>
            </a:r>
          </a:p>
          <a:p>
            <a:pPr marL="0" indent="0">
              <a:buNone/>
            </a:pPr>
            <a:endParaRPr lang="en-US" sz="3600" b="1" dirty="0">
              <a:solidFill>
                <a:srgbClr val="22BDBF"/>
              </a:solidFill>
              <a:cs typeface="Times New Roman" panose="02020603050405020304" pitchFamily="18" charset="0"/>
            </a:endParaRPr>
          </a:p>
        </p:txBody>
      </p:sp>
      <p:sp>
        <p:nvSpPr>
          <p:cNvPr id="12" name="Graphic 7">
            <a:extLst>
              <a:ext uri="{FF2B5EF4-FFF2-40B4-BE49-F238E27FC236}">
                <a16:creationId xmlns:a16="http://schemas.microsoft.com/office/drawing/2014/main" id="{2F6A9E5D-EE4F-B2C7-2517-D9800DEFF7D4}"/>
              </a:ext>
            </a:extLst>
          </p:cNvPr>
          <p:cNvSpPr/>
          <p:nvPr/>
        </p:nvSpPr>
        <p:spPr>
          <a:xfrm>
            <a:off x="8638331" y="-449678"/>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81244066-D616-1CC8-9228-47A5D60EEFC0}"/>
              </a:ext>
            </a:extLst>
          </p:cNvPr>
          <p:cNvSpPr/>
          <p:nvPr/>
        </p:nvSpPr>
        <p:spPr>
          <a:xfrm>
            <a:off x="0" y="1786109"/>
            <a:ext cx="5616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noFill/>
            <a:prstDash val="solid"/>
            <a:miter/>
          </a:ln>
        </p:spPr>
        <p:txBody>
          <a:bodyPr rtlCol="0" anchor="ctr"/>
          <a:lstStyle/>
          <a:p>
            <a:endParaRPr lang="en-US"/>
          </a:p>
        </p:txBody>
      </p:sp>
      <p:sp>
        <p:nvSpPr>
          <p:cNvPr id="4" name="pole tekstowe 21">
            <a:extLst>
              <a:ext uri="{FF2B5EF4-FFF2-40B4-BE49-F238E27FC236}">
                <a16:creationId xmlns:a16="http://schemas.microsoft.com/office/drawing/2014/main" id="{8F4F6E60-085A-559A-A864-5CCEAEA8201C}"/>
              </a:ext>
            </a:extLst>
          </p:cNvPr>
          <p:cNvSpPr txBox="1"/>
          <p:nvPr/>
        </p:nvSpPr>
        <p:spPr>
          <a:xfrm>
            <a:off x="5419984" y="2067178"/>
            <a:ext cx="6529555" cy="4955203"/>
          </a:xfrm>
          <a:prstGeom prst="rect">
            <a:avLst/>
          </a:prstGeom>
          <a:noFill/>
        </p:spPr>
        <p:txBody>
          <a:bodyPr wrap="square" rtlCol="0">
            <a:spAutoFit/>
          </a:bodyPr>
          <a:lstStyle/>
          <a:p>
            <a:r>
              <a:rPr lang="en-US" sz="2600" b="1" dirty="0">
                <a:solidFill>
                  <a:schemeClr val="bg1"/>
                </a:solidFill>
                <a:latin typeface="Calibri" panose="020F0502020204030204" pitchFamily="34" charset="0"/>
                <a:cs typeface="Calibri" panose="020F0502020204030204" pitchFamily="34" charset="0"/>
              </a:rPr>
              <a:t>What happens </a:t>
            </a:r>
          </a:p>
          <a:p>
            <a:endParaRPr lang="en-US" sz="2600" b="1" dirty="0">
              <a:solidFill>
                <a:schemeClr val="bg1"/>
              </a:solidFill>
              <a:latin typeface="Calibri" panose="020F0502020204030204" pitchFamily="34" charset="0"/>
              <a:cs typeface="Calibri" panose="020F0502020204030204" pitchFamily="34" charset="0"/>
            </a:endParaRPr>
          </a:p>
          <a:p>
            <a:r>
              <a:rPr lang="en-US" sz="2200" dirty="0">
                <a:solidFill>
                  <a:schemeClr val="bg1"/>
                </a:solidFill>
                <a:latin typeface="Calibri" panose="020F0502020204030204" pitchFamily="34" charset="0"/>
                <a:cs typeface="Calibri" panose="020F0502020204030204" pitchFamily="34" charset="0"/>
              </a:rPr>
              <a:t>You send the short message. Some people appreciate it. A few people interpret it as cold or too brief. The person who was upset replies asking for a clearer acknowledgement of impact.</a:t>
            </a:r>
          </a:p>
          <a:p>
            <a:endParaRPr lang="en-US" sz="2200" dirty="0">
              <a:solidFill>
                <a:schemeClr val="bg1"/>
              </a:solidFill>
              <a:latin typeface="Calibri" panose="020F0502020204030204" pitchFamily="34" charset="0"/>
              <a:cs typeface="Calibri" panose="020F0502020204030204" pitchFamily="34" charset="0"/>
            </a:endParaRPr>
          </a:p>
          <a:p>
            <a:endParaRPr lang="en-US" sz="2200" dirty="0">
              <a:solidFill>
                <a:schemeClr val="bg1"/>
              </a:solidFill>
              <a:latin typeface="Calibri" panose="020F0502020204030204" pitchFamily="34" charset="0"/>
              <a:cs typeface="Calibri" panose="020F0502020204030204" pitchFamily="34" charset="0"/>
            </a:endParaRPr>
          </a:p>
          <a:p>
            <a:endParaRPr lang="en-US" sz="2200" dirty="0">
              <a:solidFill>
                <a:schemeClr val="bg1"/>
              </a:solidFill>
              <a:latin typeface="Calibri" panose="020F0502020204030204" pitchFamily="34" charset="0"/>
              <a:cs typeface="Calibri" panose="020F0502020204030204" pitchFamily="34" charset="0"/>
            </a:endParaRPr>
          </a:p>
          <a:p>
            <a:endParaRPr lang="en-US" sz="2200" dirty="0">
              <a:solidFill>
                <a:schemeClr val="bg1"/>
              </a:solidFill>
              <a:latin typeface="Calibri" panose="020F0502020204030204" pitchFamily="34" charset="0"/>
              <a:cs typeface="Calibri" panose="020F0502020204030204" pitchFamily="34" charset="0"/>
            </a:endParaRPr>
          </a:p>
          <a:p>
            <a:endParaRPr lang="en-US" sz="2200" dirty="0">
              <a:solidFill>
                <a:schemeClr val="bg1"/>
              </a:solidFill>
              <a:latin typeface="Calibri" panose="020F0502020204030204" pitchFamily="34" charset="0"/>
              <a:cs typeface="Calibri" panose="020F0502020204030204" pitchFamily="34" charset="0"/>
            </a:endParaRPr>
          </a:p>
          <a:p>
            <a:endParaRPr lang="en-US" sz="2200" dirty="0">
              <a:solidFill>
                <a:schemeClr val="bg1"/>
              </a:solidFill>
              <a:latin typeface="Calibri" panose="020F0502020204030204" pitchFamily="34" charset="0"/>
              <a:cs typeface="Calibri" panose="020F0502020204030204" pitchFamily="34" charset="0"/>
            </a:endParaRPr>
          </a:p>
          <a:p>
            <a:pPr marL="457200" indent="-457200">
              <a:buFont typeface="Arial" panose="020B0604020202020204" pitchFamily="34" charset="0"/>
              <a:buChar char="•"/>
            </a:pPr>
            <a:endParaRPr lang="en-US" sz="2200" dirty="0">
              <a:solidFill>
                <a:schemeClr val="bg1"/>
              </a:solidFill>
              <a:latin typeface="Calibri" panose="020F0502020204030204" pitchFamily="34" charset="0"/>
              <a:cs typeface="Calibri" panose="020F0502020204030204" pitchFamily="34" charset="0"/>
            </a:endParaRPr>
          </a:p>
          <a:p>
            <a:endParaRPr lang="en-US" sz="2200" dirty="0">
              <a:solidFill>
                <a:schemeClr val="bg1"/>
              </a:solidFill>
              <a:latin typeface="Calibri" panose="020F0502020204030204" pitchFamily="34" charset="0"/>
              <a:cs typeface="Calibri" panose="020F0502020204030204" pitchFamily="34" charset="0"/>
            </a:endParaRPr>
          </a:p>
        </p:txBody>
      </p:sp>
      <p:sp>
        <p:nvSpPr>
          <p:cNvPr id="3" name="pole tekstowe 19">
            <a:extLst>
              <a:ext uri="{FF2B5EF4-FFF2-40B4-BE49-F238E27FC236}">
                <a16:creationId xmlns:a16="http://schemas.microsoft.com/office/drawing/2014/main" id="{3C814BAA-7985-3FA3-DCD2-60E1AEE608A0}"/>
              </a:ext>
            </a:extLst>
          </p:cNvPr>
          <p:cNvSpPr txBox="1"/>
          <p:nvPr/>
        </p:nvSpPr>
        <p:spPr>
          <a:xfrm>
            <a:off x="579277" y="2067178"/>
            <a:ext cx="3243423" cy="1323632"/>
          </a:xfrm>
          <a:prstGeom prst="rect">
            <a:avLst/>
          </a:prstGeom>
          <a:noFill/>
        </p:spPr>
        <p:txBody>
          <a:bodyPr wrap="square" rtlCol="0">
            <a:spAutoFit/>
          </a:bodyPr>
          <a:lstStyle/>
          <a:p>
            <a:r>
              <a:rPr lang="en-US" sz="2667" b="1" dirty="0">
                <a:solidFill>
                  <a:srgbClr val="10153D"/>
                </a:solidFill>
                <a:latin typeface="Calibri" panose="020F0502020204030204" pitchFamily="34" charset="0"/>
                <a:cs typeface="Calibri" panose="020F0502020204030204" pitchFamily="34" charset="0"/>
              </a:rPr>
              <a:t>Outcome card and debrief prompts</a:t>
            </a:r>
          </a:p>
          <a:p>
            <a:endParaRPr lang="en-US" sz="2667" b="1" dirty="0">
              <a:solidFill>
                <a:srgbClr val="10153D"/>
              </a:solidFill>
              <a:latin typeface="Calibri" panose="020F0502020204030204" pitchFamily="34" charset="0"/>
              <a:cs typeface="Calibri" panose="020F0502020204030204" pitchFamily="34" charset="0"/>
            </a:endParaRPr>
          </a:p>
        </p:txBody>
      </p:sp>
      <p:sp>
        <p:nvSpPr>
          <p:cNvPr id="5" name="Rounded Rectangle 4">
            <a:extLst>
              <a:ext uri="{FF2B5EF4-FFF2-40B4-BE49-F238E27FC236}">
                <a16:creationId xmlns:a16="http://schemas.microsoft.com/office/drawing/2014/main" id="{471EBED0-5D5A-06B8-13DF-5F14C604BD02}"/>
              </a:ext>
            </a:extLst>
          </p:cNvPr>
          <p:cNvSpPr/>
          <p:nvPr/>
        </p:nvSpPr>
        <p:spPr>
          <a:xfrm>
            <a:off x="3235300" y="5064635"/>
            <a:ext cx="8522283" cy="682945"/>
          </a:xfrm>
          <a:prstGeom prst="roundRect">
            <a:avLst>
              <a:gd name="adj" fmla="val 7861"/>
            </a:avLst>
          </a:prstGeom>
          <a:solidFill>
            <a:schemeClr val="bg1"/>
          </a:solidFill>
          <a:ln w="28575">
            <a:solidFill>
              <a:srgbClr val="22BDBF"/>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C7E12825-9093-D29F-BBCA-5D88B32F40EB}"/>
              </a:ext>
            </a:extLst>
          </p:cNvPr>
          <p:cNvSpPr txBox="1"/>
          <p:nvPr/>
        </p:nvSpPr>
        <p:spPr>
          <a:xfrm>
            <a:off x="3427256" y="5231179"/>
            <a:ext cx="8138369" cy="387991"/>
          </a:xfrm>
          <a:prstGeom prst="rect">
            <a:avLst/>
          </a:prstGeom>
          <a:noFill/>
        </p:spPr>
        <p:txBody>
          <a:bodyPr wrap="square" rtlCol="0">
            <a:spAutoFit/>
          </a:bodyPr>
          <a:lstStyle/>
          <a:p>
            <a:pPr algn="ctr">
              <a:lnSpc>
                <a:spcPts val="2340"/>
              </a:lnSpc>
            </a:pPr>
            <a:r>
              <a:rPr lang="en-US" sz="2200" dirty="0">
                <a:solidFill>
                  <a:srgbClr val="10153D"/>
                </a:solidFill>
              </a:rPr>
              <a:t>Discuss, annotate or jump to the reflection slide to capture evidence.</a:t>
            </a:r>
          </a:p>
        </p:txBody>
      </p:sp>
      <p:sp>
        <p:nvSpPr>
          <p:cNvPr id="8" name="Freeform 7">
            <a:extLst>
              <a:ext uri="{FF2B5EF4-FFF2-40B4-BE49-F238E27FC236}">
                <a16:creationId xmlns:a16="http://schemas.microsoft.com/office/drawing/2014/main" id="{AAA426B0-0B76-DC77-9336-50AE3072CB01}"/>
              </a:ext>
            </a:extLst>
          </p:cNvPr>
          <p:cNvSpPr/>
          <p:nvPr/>
        </p:nvSpPr>
        <p:spPr>
          <a:xfrm rot="628800">
            <a:off x="3116176" y="3247576"/>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22BDBF"/>
          </a:solidFill>
          <a:ln w="5398" cap="flat">
            <a:noFill/>
            <a:prstDash val="solid"/>
            <a:miter/>
          </a:ln>
        </p:spPr>
        <p:txBody>
          <a:bodyPr rtlCol="0" anchor="ctr"/>
          <a:lstStyle/>
          <a:p>
            <a:endParaRPr lang="en-US"/>
          </a:p>
        </p:txBody>
      </p:sp>
      <p:sp>
        <p:nvSpPr>
          <p:cNvPr id="9" name="pole tekstowe 21">
            <a:extLst>
              <a:ext uri="{FF2B5EF4-FFF2-40B4-BE49-F238E27FC236}">
                <a16:creationId xmlns:a16="http://schemas.microsoft.com/office/drawing/2014/main" id="{2AF9EDC7-4A3A-69F1-1CD4-3CF027CA9424}"/>
              </a:ext>
            </a:extLst>
          </p:cNvPr>
          <p:cNvSpPr txBox="1"/>
          <p:nvPr/>
        </p:nvSpPr>
        <p:spPr>
          <a:xfrm>
            <a:off x="5419983" y="5952756"/>
            <a:ext cx="6337599" cy="369332"/>
          </a:xfrm>
          <a:prstGeom prst="rect">
            <a:avLst/>
          </a:prstGeom>
          <a:noFill/>
        </p:spPr>
        <p:txBody>
          <a:bodyPr wrap="square" rtlCol="0">
            <a:spAutoFit/>
          </a:bodyPr>
          <a:lstStyle/>
          <a:p>
            <a:r>
              <a:rPr lang="en-US" i="1" dirty="0">
                <a:solidFill>
                  <a:schemeClr val="bg1"/>
                </a:solidFill>
                <a:latin typeface="Calibri" panose="020F0502020204030204" pitchFamily="34" charset="0"/>
                <a:cs typeface="Calibri" panose="020F0502020204030204" pitchFamily="34" charset="0"/>
              </a:rPr>
              <a:t>See </a:t>
            </a:r>
            <a:r>
              <a:rPr lang="en-US" b="1" i="1" dirty="0">
                <a:solidFill>
                  <a:schemeClr val="bg1"/>
                </a:solidFill>
                <a:latin typeface="Calibri" panose="020F0502020204030204" pitchFamily="34" charset="0"/>
                <a:cs typeface="Calibri" panose="020F0502020204030204" pitchFamily="34" charset="0"/>
              </a:rPr>
              <a:t>Open Questions </a:t>
            </a:r>
            <a:r>
              <a:rPr lang="en-US" i="1" dirty="0">
                <a:solidFill>
                  <a:schemeClr val="bg1"/>
                </a:solidFill>
                <a:latin typeface="Calibri" panose="020F0502020204030204" pitchFamily="34" charset="0"/>
                <a:cs typeface="Calibri" panose="020F0502020204030204" pitchFamily="34" charset="0"/>
              </a:rPr>
              <a:t>on next slide</a:t>
            </a:r>
          </a:p>
        </p:txBody>
      </p:sp>
      <p:sp>
        <p:nvSpPr>
          <p:cNvPr id="10" name="Text 1">
            <a:extLst>
              <a:ext uri="{FF2B5EF4-FFF2-40B4-BE49-F238E27FC236}">
                <a16:creationId xmlns:a16="http://schemas.microsoft.com/office/drawing/2014/main" id="{6F0B26E9-D722-5925-B8DF-AAB1E201ACEA}"/>
              </a:ext>
            </a:extLst>
          </p:cNvPr>
          <p:cNvSpPr/>
          <p:nvPr/>
        </p:nvSpPr>
        <p:spPr>
          <a:xfrm>
            <a:off x="673817" y="256032"/>
            <a:ext cx="3474720" cy="146304"/>
          </a:xfrm>
          <a:prstGeom prst="rect">
            <a:avLst/>
          </a:prstGeom>
          <a:noFill/>
          <a:ln/>
        </p:spPr>
        <p:txBody>
          <a:bodyPr wrap="square" lIns="0" tIns="0" rIns="0" bIns="0" rtlCol="0" anchor="ctr"/>
          <a:lstStyle/>
          <a:p>
            <a:r>
              <a:rPr lang="en-US" sz="1151" b="1" dirty="0">
                <a:solidFill>
                  <a:srgbClr val="10153D"/>
                </a:solidFill>
                <a:latin typeface="Calibri" panose="020F0502020204030204" pitchFamily="34" charset="0"/>
                <a:ea typeface="Calibri" panose="020F0502020204030204" pitchFamily="34" charset="0"/>
                <a:cs typeface="Calibri" panose="020F0502020204030204" pitchFamily="34" charset="0"/>
              </a:rPr>
              <a:t>B-C1 · Outcome</a:t>
            </a:r>
            <a:endParaRPr lang="en-US" sz="1151" dirty="0">
              <a:solidFill>
                <a:srgbClr val="10153D"/>
              </a:solidFill>
            </a:endParaRPr>
          </a:p>
        </p:txBody>
      </p:sp>
    </p:spTree>
    <p:extLst>
      <p:ext uri="{BB962C8B-B14F-4D97-AF65-F5344CB8AC3E}">
        <p14:creationId xmlns:p14="http://schemas.microsoft.com/office/powerpoint/2010/main" val="42473516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7F7A2E-88B6-C505-C21E-95B20A3DB43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56737B85-080A-875F-E91D-DCDDBA9E15F4}"/>
              </a:ext>
            </a:extLst>
          </p:cNvPr>
          <p:cNvSpPr/>
          <p:nvPr/>
        </p:nvSpPr>
        <p:spPr>
          <a:xfrm flipH="1" flipV="1">
            <a:off x="5156200" y="1282700"/>
            <a:ext cx="7035794" cy="4178300"/>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2" name="Graphic 7">
            <a:extLst>
              <a:ext uri="{FF2B5EF4-FFF2-40B4-BE49-F238E27FC236}">
                <a16:creationId xmlns:a16="http://schemas.microsoft.com/office/drawing/2014/main" id="{B22AC4F7-1679-A2EE-6ADE-F810F9B345A6}"/>
              </a:ext>
            </a:extLst>
          </p:cNvPr>
          <p:cNvSpPr/>
          <p:nvPr/>
        </p:nvSpPr>
        <p:spPr>
          <a:xfrm>
            <a:off x="9490544" y="2516749"/>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4" name="pole tekstowe 21">
            <a:extLst>
              <a:ext uri="{FF2B5EF4-FFF2-40B4-BE49-F238E27FC236}">
                <a16:creationId xmlns:a16="http://schemas.microsoft.com/office/drawing/2014/main" id="{D0262D73-04E0-D663-4180-64842335AE44}"/>
              </a:ext>
            </a:extLst>
          </p:cNvPr>
          <p:cNvSpPr txBox="1"/>
          <p:nvPr/>
        </p:nvSpPr>
        <p:spPr>
          <a:xfrm>
            <a:off x="5524500" y="1955800"/>
            <a:ext cx="5232400" cy="2926442"/>
          </a:xfrm>
          <a:prstGeom prst="rect">
            <a:avLst/>
          </a:prstGeom>
          <a:noFill/>
        </p:spPr>
        <p:txBody>
          <a:bodyPr wrap="square" rtlCol="0">
            <a:spAutoFit/>
          </a:bodyPr>
          <a:lstStyle/>
          <a:p>
            <a:pPr marL="457200" indent="-457200">
              <a:lnSpc>
                <a:spcPts val="2640"/>
              </a:lnSpc>
              <a:spcAft>
                <a:spcPts val="1300"/>
              </a:spcAft>
              <a:buFont typeface="+mj-lt"/>
              <a:buAutoNum type="arabicPeriod"/>
            </a:pPr>
            <a:r>
              <a:rPr lang="en-US" sz="2200" dirty="0">
                <a:solidFill>
                  <a:schemeClr val="bg1"/>
                </a:solidFill>
                <a:latin typeface="Calibri" panose="020F0502020204030204" pitchFamily="34" charset="0"/>
                <a:cs typeface="Calibri" panose="020F0502020204030204" pitchFamily="34" charset="0"/>
              </a:rPr>
              <a:t>What information or wording might make this feel more caring?
How can you be clear and kind at the same time?
What would you add without turning it into a long explanation?</a:t>
            </a:r>
          </a:p>
          <a:p>
            <a:pPr marL="457200" indent="-457200">
              <a:lnSpc>
                <a:spcPts val="2640"/>
              </a:lnSpc>
              <a:spcAft>
                <a:spcPts val="1300"/>
              </a:spcAft>
              <a:buFont typeface="+mj-lt"/>
              <a:buAutoNum type="arabicPeriod"/>
            </a:pPr>
            <a:endParaRPr lang="en-US" sz="2200" dirty="0">
              <a:solidFill>
                <a:schemeClr val="bg1"/>
              </a:solidFill>
              <a:latin typeface="Calibri" panose="020F0502020204030204" pitchFamily="34" charset="0"/>
              <a:cs typeface="Calibri" panose="020F0502020204030204" pitchFamily="34" charset="0"/>
            </a:endParaRPr>
          </a:p>
        </p:txBody>
      </p:sp>
      <p:sp>
        <p:nvSpPr>
          <p:cNvPr id="9" name="Text Placeholder 11">
            <a:extLst>
              <a:ext uri="{FF2B5EF4-FFF2-40B4-BE49-F238E27FC236}">
                <a16:creationId xmlns:a16="http://schemas.microsoft.com/office/drawing/2014/main" id="{23449206-34DB-7C16-5975-01C3DDFD30E0}"/>
              </a:ext>
            </a:extLst>
          </p:cNvPr>
          <p:cNvSpPr txBox="1">
            <a:spLocks/>
          </p:cNvSpPr>
          <p:nvPr/>
        </p:nvSpPr>
        <p:spPr>
          <a:xfrm>
            <a:off x="2462388" y="1955800"/>
            <a:ext cx="2274712" cy="2192581"/>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Open Questions</a:t>
            </a:r>
            <a:endParaRPr lang="en-US" sz="3600" b="1" dirty="0">
              <a:solidFill>
                <a:srgbClr val="10153D"/>
              </a:solidFill>
              <a:cs typeface="Times New Roman" panose="02020603050405020304" pitchFamily="18" charset="0"/>
            </a:endParaRPr>
          </a:p>
        </p:txBody>
      </p:sp>
      <p:cxnSp>
        <p:nvCxnSpPr>
          <p:cNvPr id="20" name="Straight Connector 19">
            <a:extLst>
              <a:ext uri="{FF2B5EF4-FFF2-40B4-BE49-F238E27FC236}">
                <a16:creationId xmlns:a16="http://schemas.microsoft.com/office/drawing/2014/main" id="{41F616E4-996C-88F9-64D5-8D14BA08B70A}"/>
              </a:ext>
            </a:extLst>
          </p:cNvPr>
          <p:cNvCxnSpPr>
            <a:cxnSpLocks/>
          </p:cNvCxnSpPr>
          <p:nvPr/>
        </p:nvCxnSpPr>
        <p:spPr>
          <a:xfrm>
            <a:off x="1" y="2245497"/>
            <a:ext cx="2182712" cy="0"/>
          </a:xfrm>
          <a:prstGeom prst="line">
            <a:avLst/>
          </a:prstGeom>
          <a:ln w="12700">
            <a:solidFill>
              <a:srgbClr val="10153D"/>
            </a:solidFill>
            <a:prstDash val="sysDot"/>
          </a:ln>
        </p:spPr>
        <p:style>
          <a:lnRef idx="1">
            <a:schemeClr val="accent1"/>
          </a:lnRef>
          <a:fillRef idx="0">
            <a:schemeClr val="accent1"/>
          </a:fillRef>
          <a:effectRef idx="0">
            <a:schemeClr val="accent1"/>
          </a:effectRef>
          <a:fontRef idx="minor">
            <a:schemeClr val="tx1"/>
          </a:fontRef>
        </p:style>
      </p:cxnSp>
      <p:grpSp>
        <p:nvGrpSpPr>
          <p:cNvPr id="21" name="Graphic 15">
            <a:extLst>
              <a:ext uri="{FF2B5EF4-FFF2-40B4-BE49-F238E27FC236}">
                <a16:creationId xmlns:a16="http://schemas.microsoft.com/office/drawing/2014/main" id="{6472FDE0-051A-314D-F075-BB25706FAB89}"/>
              </a:ext>
            </a:extLst>
          </p:cNvPr>
          <p:cNvGrpSpPr/>
          <p:nvPr/>
        </p:nvGrpSpPr>
        <p:grpSpPr>
          <a:xfrm rot="16200000">
            <a:off x="2143347" y="2151468"/>
            <a:ext cx="189968" cy="189551"/>
            <a:chOff x="1006279" y="7689162"/>
            <a:chExt cx="118191" cy="117931"/>
          </a:xfrm>
        </p:grpSpPr>
        <p:sp>
          <p:nvSpPr>
            <p:cNvPr id="25" name="Freeform 24">
              <a:extLst>
                <a:ext uri="{FF2B5EF4-FFF2-40B4-BE49-F238E27FC236}">
                  <a16:creationId xmlns:a16="http://schemas.microsoft.com/office/drawing/2014/main" id="{5FBA24F2-5BED-6907-5878-1937398E7068}"/>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22BDBF"/>
              </a:solidFill>
              <a:prstDash val="solid"/>
              <a:round/>
            </a:ln>
          </p:spPr>
          <p:txBody>
            <a:bodyPr rtlCol="0" anchor="ctr"/>
            <a:lstStyle/>
            <a:p>
              <a:endParaRPr lang="en-US" sz="1629"/>
            </a:p>
          </p:txBody>
        </p:sp>
        <p:sp>
          <p:nvSpPr>
            <p:cNvPr id="26" name="Freeform 25">
              <a:extLst>
                <a:ext uri="{FF2B5EF4-FFF2-40B4-BE49-F238E27FC236}">
                  <a16:creationId xmlns:a16="http://schemas.microsoft.com/office/drawing/2014/main" id="{3014D089-A4FB-C252-B1AF-E92A63E85FA0}"/>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solidFill>
              <a:srgbClr val="10153D"/>
            </a:solidFill>
            <a:ln w="2276" cap="flat">
              <a:noFill/>
              <a:prstDash val="solid"/>
              <a:miter/>
            </a:ln>
          </p:spPr>
          <p:txBody>
            <a:bodyPr rtlCol="0" anchor="ctr"/>
            <a:lstStyle/>
            <a:p>
              <a:endParaRPr lang="en-US" sz="1629" dirty="0"/>
            </a:p>
          </p:txBody>
        </p:sp>
      </p:grpSp>
      <p:grpSp>
        <p:nvGrpSpPr>
          <p:cNvPr id="22" name="Graphic 15">
            <a:extLst>
              <a:ext uri="{FF2B5EF4-FFF2-40B4-BE49-F238E27FC236}">
                <a16:creationId xmlns:a16="http://schemas.microsoft.com/office/drawing/2014/main" id="{77CA81A1-E76D-363A-049D-6E298A9C63B3}"/>
              </a:ext>
            </a:extLst>
          </p:cNvPr>
          <p:cNvGrpSpPr/>
          <p:nvPr/>
        </p:nvGrpSpPr>
        <p:grpSpPr>
          <a:xfrm rot="16200000">
            <a:off x="384402" y="1552118"/>
            <a:ext cx="1570704" cy="1388252"/>
            <a:chOff x="547405" y="6570859"/>
            <a:chExt cx="1035254" cy="914997"/>
          </a:xfrm>
        </p:grpSpPr>
        <p:sp>
          <p:nvSpPr>
            <p:cNvPr id="23" name="Freeform 22">
              <a:extLst>
                <a:ext uri="{FF2B5EF4-FFF2-40B4-BE49-F238E27FC236}">
                  <a16:creationId xmlns:a16="http://schemas.microsoft.com/office/drawing/2014/main" id="{4BC6501D-331A-2913-FE05-5B067BC773C8}"/>
                </a:ext>
              </a:extLst>
            </p:cNvPr>
            <p:cNvSpPr/>
            <p:nvPr/>
          </p:nvSpPr>
          <p:spPr>
            <a:xfrm>
              <a:off x="547405" y="6806271"/>
              <a:ext cx="1035254" cy="679585"/>
            </a:xfrm>
            <a:custGeom>
              <a:avLst/>
              <a:gdLst>
                <a:gd name="connsiteX0" fmla="*/ 0 w 1035254"/>
                <a:gd name="connsiteY0" fmla="*/ 162099 h 679585"/>
                <a:gd name="connsiteX1" fmla="*/ 517627 w 1035254"/>
                <a:gd name="connsiteY1" fmla="*/ 679585 h 679585"/>
                <a:gd name="connsiteX2" fmla="*/ 1035255 w 1035254"/>
                <a:gd name="connsiteY2" fmla="*/ 162099 h 679585"/>
                <a:gd name="connsiteX3" fmla="*/ 517627 w 1035254"/>
                <a:gd name="connsiteY3" fmla="*/ 0 h 679585"/>
                <a:gd name="connsiteX4" fmla="*/ 0 w 1035254"/>
                <a:gd name="connsiteY4" fmla="*/ 162099 h 679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5254" h="679585">
                  <a:moveTo>
                    <a:pt x="0" y="162099"/>
                  </a:moveTo>
                  <a:cubicBezTo>
                    <a:pt x="0" y="447820"/>
                    <a:pt x="231828" y="679585"/>
                    <a:pt x="517627" y="679585"/>
                  </a:cubicBezTo>
                  <a:cubicBezTo>
                    <a:pt x="803427" y="679585"/>
                    <a:pt x="1035255" y="447820"/>
                    <a:pt x="1035255" y="162099"/>
                  </a:cubicBezTo>
                  <a:lnTo>
                    <a:pt x="517627" y="0"/>
                  </a:lnTo>
                  <a:lnTo>
                    <a:pt x="0" y="162099"/>
                  </a:lnTo>
                  <a:close/>
                </a:path>
              </a:pathLst>
            </a:custGeom>
            <a:gradFill>
              <a:gsLst>
                <a:gs pos="0">
                  <a:srgbClr val="E8068C"/>
                </a:gs>
                <a:gs pos="100000">
                  <a:srgbClr val="22BDBF"/>
                </a:gs>
                <a:gs pos="45000">
                  <a:srgbClr val="3C3795"/>
                </a:gs>
              </a:gsLst>
              <a:lin ang="0" scaled="0"/>
            </a:gradFill>
            <a:ln w="2276" cap="flat">
              <a:noFill/>
              <a:prstDash val="solid"/>
              <a:miter/>
            </a:ln>
          </p:spPr>
          <p:txBody>
            <a:bodyPr rtlCol="0" anchor="ctr"/>
            <a:lstStyle/>
            <a:p>
              <a:endParaRPr lang="en-US" sz="1629" dirty="0"/>
            </a:p>
          </p:txBody>
        </p:sp>
        <p:sp>
          <p:nvSpPr>
            <p:cNvPr id="24" name="Freeform 23">
              <a:extLst>
                <a:ext uri="{FF2B5EF4-FFF2-40B4-BE49-F238E27FC236}">
                  <a16:creationId xmlns:a16="http://schemas.microsoft.com/office/drawing/2014/main" id="{7D89C9D4-11F5-3720-EA2C-57F12965AB1E}"/>
                </a:ext>
              </a:extLst>
            </p:cNvPr>
            <p:cNvSpPr/>
            <p:nvPr/>
          </p:nvSpPr>
          <p:spPr>
            <a:xfrm>
              <a:off x="667647" y="6570859"/>
              <a:ext cx="795229" cy="795012"/>
            </a:xfrm>
            <a:custGeom>
              <a:avLst/>
              <a:gdLst>
                <a:gd name="connsiteX0" fmla="*/ 0 w 795228"/>
                <a:gd name="connsiteY0" fmla="*/ 397506 h 795012"/>
                <a:gd name="connsiteX1" fmla="*/ 397614 w 795228"/>
                <a:gd name="connsiteY1" fmla="*/ 0 h 795012"/>
                <a:gd name="connsiteX2" fmla="*/ 795229 w 795228"/>
                <a:gd name="connsiteY2" fmla="*/ 397506 h 795012"/>
                <a:gd name="connsiteX3" fmla="*/ 397614 w 795228"/>
                <a:gd name="connsiteY3" fmla="*/ 795012 h 795012"/>
                <a:gd name="connsiteX4" fmla="*/ 0 w 795228"/>
                <a:gd name="connsiteY4" fmla="*/ 397506 h 795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228" h="795012">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w="2276" cap="flat">
              <a:noFill/>
              <a:prstDash val="solid"/>
              <a:miter/>
            </a:ln>
            <a:effectLst>
              <a:outerShdw blurRad="176334" dir="5280000" algn="tl" rotWithShape="0">
                <a:prstClr val="black">
                  <a:alpha val="40000"/>
                </a:prstClr>
              </a:outerShdw>
            </a:effectLst>
          </p:spPr>
          <p:txBody>
            <a:bodyPr rtlCol="0" anchor="ctr"/>
            <a:lstStyle/>
            <a:p>
              <a:endParaRPr lang="en-US" sz="1629"/>
            </a:p>
          </p:txBody>
        </p:sp>
      </p:grpSp>
      <p:pic>
        <p:nvPicPr>
          <p:cNvPr id="29" name="Graphic 28" descr="Questions with solid fill">
            <a:extLst>
              <a:ext uri="{FF2B5EF4-FFF2-40B4-BE49-F238E27FC236}">
                <a16:creationId xmlns:a16="http://schemas.microsoft.com/office/drawing/2014/main" id="{A43FD600-21BA-6516-E373-D0FB7D1E01C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34157" y="1788297"/>
            <a:ext cx="914400" cy="914400"/>
          </a:xfrm>
          <a:prstGeom prst="rect">
            <a:avLst/>
          </a:prstGeom>
        </p:spPr>
      </p:pic>
      <p:cxnSp>
        <p:nvCxnSpPr>
          <p:cNvPr id="32" name="Straight Connector 31">
            <a:extLst>
              <a:ext uri="{FF2B5EF4-FFF2-40B4-BE49-F238E27FC236}">
                <a16:creationId xmlns:a16="http://schemas.microsoft.com/office/drawing/2014/main" id="{3B9B5634-87C1-B25A-4E26-4537B2BADACF}"/>
              </a:ext>
            </a:extLst>
          </p:cNvPr>
          <p:cNvCxnSpPr>
            <a:cxnSpLocks/>
          </p:cNvCxnSpPr>
          <p:nvPr/>
        </p:nvCxnSpPr>
        <p:spPr>
          <a:xfrm>
            <a:off x="3784601" y="2299295"/>
            <a:ext cx="1371599" cy="0"/>
          </a:xfrm>
          <a:prstGeom prst="line">
            <a:avLst/>
          </a:prstGeom>
          <a:ln w="12700">
            <a:solidFill>
              <a:srgbClr val="10153D"/>
            </a:solidFill>
            <a:prstDash val="sysDot"/>
          </a:ln>
        </p:spPr>
        <p:style>
          <a:lnRef idx="1">
            <a:schemeClr val="accent1"/>
          </a:lnRef>
          <a:fillRef idx="0">
            <a:schemeClr val="accent1"/>
          </a:fillRef>
          <a:effectRef idx="0">
            <a:schemeClr val="accent1"/>
          </a:effectRef>
          <a:fontRef idx="minor">
            <a:schemeClr val="tx1"/>
          </a:fontRef>
        </p:style>
      </p:cxnSp>
      <p:sp>
        <p:nvSpPr>
          <p:cNvPr id="3" name="Text Placeholder 11">
            <a:extLst>
              <a:ext uri="{FF2B5EF4-FFF2-40B4-BE49-F238E27FC236}">
                <a16:creationId xmlns:a16="http://schemas.microsoft.com/office/drawing/2014/main" id="{7E102E12-F627-1C36-DB0F-129E39754954}"/>
              </a:ext>
            </a:extLst>
          </p:cNvPr>
          <p:cNvSpPr txBox="1">
            <a:spLocks/>
          </p:cNvSpPr>
          <p:nvPr/>
        </p:nvSpPr>
        <p:spPr>
          <a:xfrm>
            <a:off x="5524500" y="902092"/>
            <a:ext cx="5435600" cy="504000"/>
          </a:xfrm>
          <a:prstGeom prst="rect">
            <a:avLst/>
          </a:prstGeom>
          <a:gradFill>
            <a:gsLst>
              <a:gs pos="0">
                <a:srgbClr val="E8068C"/>
              </a:gs>
              <a:gs pos="100000">
                <a:srgbClr val="22BDBF"/>
              </a:gs>
              <a:gs pos="45000">
                <a:srgbClr val="3C3795"/>
              </a:gs>
            </a:gsLst>
            <a:lin ang="0" scaled="0"/>
          </a:gradFill>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US" sz="2600" b="1" dirty="0">
                <a:solidFill>
                  <a:schemeClr val="bg1"/>
                </a:solidFill>
                <a:cs typeface="Times New Roman" panose="02020603050405020304" pitchFamily="18" charset="0"/>
              </a:rPr>
              <a:t>Honest but too brief for some readers</a:t>
            </a:r>
          </a:p>
          <a:p>
            <a:pPr marL="0" indent="0">
              <a:lnSpc>
                <a:spcPct val="100000"/>
              </a:lnSpc>
              <a:buNone/>
            </a:pPr>
            <a:endParaRPr lang="en-US" sz="2600" b="1" dirty="0">
              <a:solidFill>
                <a:schemeClr val="bg1"/>
              </a:solidFill>
              <a:cs typeface="Times New Roman" panose="02020603050405020304" pitchFamily="18" charset="0"/>
            </a:endParaRPr>
          </a:p>
        </p:txBody>
      </p:sp>
      <p:sp>
        <p:nvSpPr>
          <p:cNvPr id="6" name="Text 1">
            <a:extLst>
              <a:ext uri="{FF2B5EF4-FFF2-40B4-BE49-F238E27FC236}">
                <a16:creationId xmlns:a16="http://schemas.microsoft.com/office/drawing/2014/main" id="{0CE69A2A-2F9B-6395-43CD-1A0CE1401187}"/>
              </a:ext>
            </a:extLst>
          </p:cNvPr>
          <p:cNvSpPr/>
          <p:nvPr/>
        </p:nvSpPr>
        <p:spPr>
          <a:xfrm>
            <a:off x="5597681" y="256032"/>
            <a:ext cx="3474720" cy="146304"/>
          </a:xfrm>
          <a:prstGeom prst="rect">
            <a:avLst/>
          </a:prstGeom>
          <a:noFill/>
          <a:ln/>
        </p:spPr>
        <p:txBody>
          <a:bodyPr wrap="square" lIns="0" tIns="0" rIns="0" bIns="0" rtlCol="0" anchor="ctr"/>
          <a:lstStyle/>
          <a:p>
            <a:r>
              <a:rPr lang="en-US" sz="1151" b="1" dirty="0">
                <a:solidFill>
                  <a:srgbClr val="10153D"/>
                </a:solidFill>
                <a:latin typeface="Calibri" panose="020F0502020204030204" pitchFamily="34" charset="0"/>
                <a:ea typeface="Calibri" panose="020F0502020204030204" pitchFamily="34" charset="0"/>
                <a:cs typeface="Calibri" panose="020F0502020204030204" pitchFamily="34" charset="0"/>
              </a:rPr>
              <a:t>B-C1 · Outcome</a:t>
            </a:r>
            <a:endParaRPr lang="en-US" sz="1151" dirty="0">
              <a:solidFill>
                <a:srgbClr val="10153D"/>
              </a:solidFill>
            </a:endParaRPr>
          </a:p>
        </p:txBody>
      </p:sp>
    </p:spTree>
    <p:extLst>
      <p:ext uri="{BB962C8B-B14F-4D97-AF65-F5344CB8AC3E}">
        <p14:creationId xmlns:p14="http://schemas.microsoft.com/office/powerpoint/2010/main" val="288597614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111BF0-80A0-6C97-21E1-60B47B1A51C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0DFD22E-05BD-431E-9664-7CF846771D37}"/>
              </a:ext>
            </a:extLst>
          </p:cNvPr>
          <p:cNvSpPr/>
          <p:nvPr/>
        </p:nvSpPr>
        <p:spPr>
          <a:xfrm flipH="1" flipV="1">
            <a:off x="4985574" y="-12"/>
            <a:ext cx="7206420" cy="6858001"/>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7" name="Text Placeholder 11">
            <a:extLst>
              <a:ext uri="{FF2B5EF4-FFF2-40B4-BE49-F238E27FC236}">
                <a16:creationId xmlns:a16="http://schemas.microsoft.com/office/drawing/2014/main" id="{DF0CE4B7-470E-20DD-F9A3-5A457CEC33BC}"/>
              </a:ext>
            </a:extLst>
          </p:cNvPr>
          <p:cNvSpPr txBox="1">
            <a:spLocks/>
          </p:cNvSpPr>
          <p:nvPr/>
        </p:nvSpPr>
        <p:spPr>
          <a:xfrm>
            <a:off x="579275" y="507221"/>
            <a:ext cx="4170525"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Light AI support, voice retained</a:t>
            </a:r>
          </a:p>
          <a:p>
            <a:pPr marL="0" indent="0">
              <a:buNone/>
            </a:pPr>
            <a:endParaRPr lang="en-US" sz="3600" b="1" dirty="0">
              <a:solidFill>
                <a:srgbClr val="22BDBF"/>
              </a:solidFill>
              <a:cs typeface="Times New Roman" panose="02020603050405020304" pitchFamily="18" charset="0"/>
            </a:endParaRPr>
          </a:p>
        </p:txBody>
      </p:sp>
      <p:sp>
        <p:nvSpPr>
          <p:cNvPr id="12" name="Graphic 7">
            <a:extLst>
              <a:ext uri="{FF2B5EF4-FFF2-40B4-BE49-F238E27FC236}">
                <a16:creationId xmlns:a16="http://schemas.microsoft.com/office/drawing/2014/main" id="{3B1E1F26-2B96-05A2-8D8B-7CFD58E2C6BC}"/>
              </a:ext>
            </a:extLst>
          </p:cNvPr>
          <p:cNvSpPr/>
          <p:nvPr/>
        </p:nvSpPr>
        <p:spPr>
          <a:xfrm>
            <a:off x="8638331" y="-449678"/>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30FB4E53-51C3-0512-489E-9183988AA58E}"/>
              </a:ext>
            </a:extLst>
          </p:cNvPr>
          <p:cNvSpPr/>
          <p:nvPr/>
        </p:nvSpPr>
        <p:spPr>
          <a:xfrm>
            <a:off x="0" y="1786109"/>
            <a:ext cx="5616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noFill/>
            <a:prstDash val="solid"/>
            <a:miter/>
          </a:ln>
        </p:spPr>
        <p:txBody>
          <a:bodyPr rtlCol="0" anchor="ctr"/>
          <a:lstStyle/>
          <a:p>
            <a:endParaRPr lang="en-US"/>
          </a:p>
        </p:txBody>
      </p:sp>
      <p:sp>
        <p:nvSpPr>
          <p:cNvPr id="4" name="pole tekstowe 21">
            <a:extLst>
              <a:ext uri="{FF2B5EF4-FFF2-40B4-BE49-F238E27FC236}">
                <a16:creationId xmlns:a16="http://schemas.microsoft.com/office/drawing/2014/main" id="{671BC4A6-28BF-938A-74AC-54E6CC12047B}"/>
              </a:ext>
            </a:extLst>
          </p:cNvPr>
          <p:cNvSpPr txBox="1"/>
          <p:nvPr/>
        </p:nvSpPr>
        <p:spPr>
          <a:xfrm>
            <a:off x="5419984" y="2067178"/>
            <a:ext cx="6529555" cy="5293757"/>
          </a:xfrm>
          <a:prstGeom prst="rect">
            <a:avLst/>
          </a:prstGeom>
          <a:noFill/>
        </p:spPr>
        <p:txBody>
          <a:bodyPr wrap="square" rtlCol="0">
            <a:spAutoFit/>
          </a:bodyPr>
          <a:lstStyle/>
          <a:p>
            <a:r>
              <a:rPr lang="en-US" sz="2600" b="1" dirty="0">
                <a:solidFill>
                  <a:schemeClr val="bg1"/>
                </a:solidFill>
                <a:latin typeface="Calibri" panose="020F0502020204030204" pitchFamily="34" charset="0"/>
                <a:cs typeface="Calibri" panose="020F0502020204030204" pitchFamily="34" charset="0"/>
              </a:rPr>
              <a:t>What happens </a:t>
            </a:r>
          </a:p>
          <a:p>
            <a:endParaRPr lang="en-US" sz="2600" b="1" dirty="0">
              <a:solidFill>
                <a:schemeClr val="bg1"/>
              </a:solidFill>
              <a:latin typeface="Calibri" panose="020F0502020204030204" pitchFamily="34" charset="0"/>
              <a:cs typeface="Calibri" panose="020F0502020204030204" pitchFamily="34" charset="0"/>
            </a:endParaRPr>
          </a:p>
          <a:p>
            <a:r>
              <a:rPr lang="en-US" sz="2200" dirty="0">
                <a:solidFill>
                  <a:schemeClr val="bg1"/>
                </a:solidFill>
                <a:latin typeface="Calibri" panose="020F0502020204030204" pitchFamily="34" charset="0"/>
                <a:cs typeface="Calibri" panose="020F0502020204030204" pitchFamily="34" charset="0"/>
              </a:rPr>
              <a:t>You add one AI-suggested sentence, then edit it. The final message stays short but includes a clearer acknowledgement of impact. The person who was upset responds with a short reply and the chat quietens.</a:t>
            </a:r>
          </a:p>
          <a:p>
            <a:endParaRPr lang="en-US" sz="2200" dirty="0">
              <a:solidFill>
                <a:schemeClr val="bg1"/>
              </a:solidFill>
              <a:latin typeface="Calibri" panose="020F0502020204030204" pitchFamily="34" charset="0"/>
              <a:cs typeface="Calibri" panose="020F0502020204030204" pitchFamily="34" charset="0"/>
            </a:endParaRPr>
          </a:p>
          <a:p>
            <a:endParaRPr lang="en-US" sz="2200" dirty="0">
              <a:solidFill>
                <a:schemeClr val="bg1"/>
              </a:solidFill>
              <a:latin typeface="Calibri" panose="020F0502020204030204" pitchFamily="34" charset="0"/>
              <a:cs typeface="Calibri" panose="020F0502020204030204" pitchFamily="34" charset="0"/>
            </a:endParaRPr>
          </a:p>
          <a:p>
            <a:endParaRPr lang="en-US" sz="2200" dirty="0">
              <a:solidFill>
                <a:schemeClr val="bg1"/>
              </a:solidFill>
              <a:latin typeface="Calibri" panose="020F0502020204030204" pitchFamily="34" charset="0"/>
              <a:cs typeface="Calibri" panose="020F0502020204030204" pitchFamily="34" charset="0"/>
            </a:endParaRPr>
          </a:p>
          <a:p>
            <a:endParaRPr lang="en-US" sz="2200" dirty="0">
              <a:solidFill>
                <a:schemeClr val="bg1"/>
              </a:solidFill>
              <a:latin typeface="Calibri" panose="020F0502020204030204" pitchFamily="34" charset="0"/>
              <a:cs typeface="Calibri" panose="020F0502020204030204" pitchFamily="34" charset="0"/>
            </a:endParaRPr>
          </a:p>
          <a:p>
            <a:endParaRPr lang="en-US" sz="2200" dirty="0">
              <a:solidFill>
                <a:schemeClr val="bg1"/>
              </a:solidFill>
              <a:latin typeface="Calibri" panose="020F0502020204030204" pitchFamily="34" charset="0"/>
              <a:cs typeface="Calibri" panose="020F0502020204030204" pitchFamily="34" charset="0"/>
            </a:endParaRPr>
          </a:p>
          <a:p>
            <a:endParaRPr lang="en-US" sz="2200" dirty="0">
              <a:solidFill>
                <a:schemeClr val="bg1"/>
              </a:solidFill>
              <a:latin typeface="Calibri" panose="020F0502020204030204" pitchFamily="34" charset="0"/>
              <a:cs typeface="Calibri" panose="020F0502020204030204" pitchFamily="34" charset="0"/>
            </a:endParaRPr>
          </a:p>
          <a:p>
            <a:pPr marL="457200" indent="-457200">
              <a:buFont typeface="Arial" panose="020B0604020202020204" pitchFamily="34" charset="0"/>
              <a:buChar char="•"/>
            </a:pPr>
            <a:endParaRPr lang="en-US" sz="2200" dirty="0">
              <a:solidFill>
                <a:schemeClr val="bg1"/>
              </a:solidFill>
              <a:latin typeface="Calibri" panose="020F0502020204030204" pitchFamily="34" charset="0"/>
              <a:cs typeface="Calibri" panose="020F0502020204030204" pitchFamily="34" charset="0"/>
            </a:endParaRPr>
          </a:p>
          <a:p>
            <a:endParaRPr lang="en-US" sz="2200" dirty="0">
              <a:solidFill>
                <a:schemeClr val="bg1"/>
              </a:solidFill>
              <a:latin typeface="Calibri" panose="020F0502020204030204" pitchFamily="34" charset="0"/>
              <a:cs typeface="Calibri" panose="020F0502020204030204" pitchFamily="34" charset="0"/>
            </a:endParaRPr>
          </a:p>
        </p:txBody>
      </p:sp>
      <p:sp>
        <p:nvSpPr>
          <p:cNvPr id="3" name="pole tekstowe 19">
            <a:extLst>
              <a:ext uri="{FF2B5EF4-FFF2-40B4-BE49-F238E27FC236}">
                <a16:creationId xmlns:a16="http://schemas.microsoft.com/office/drawing/2014/main" id="{8FE459D8-EB69-A218-A2B6-3579B005F81B}"/>
              </a:ext>
            </a:extLst>
          </p:cNvPr>
          <p:cNvSpPr txBox="1"/>
          <p:nvPr/>
        </p:nvSpPr>
        <p:spPr>
          <a:xfrm>
            <a:off x="579277" y="2067178"/>
            <a:ext cx="3243423" cy="1323632"/>
          </a:xfrm>
          <a:prstGeom prst="rect">
            <a:avLst/>
          </a:prstGeom>
          <a:noFill/>
        </p:spPr>
        <p:txBody>
          <a:bodyPr wrap="square" rtlCol="0">
            <a:spAutoFit/>
          </a:bodyPr>
          <a:lstStyle/>
          <a:p>
            <a:r>
              <a:rPr lang="en-US" sz="2667" b="1" dirty="0">
                <a:solidFill>
                  <a:srgbClr val="10153D"/>
                </a:solidFill>
                <a:latin typeface="Calibri" panose="020F0502020204030204" pitchFamily="34" charset="0"/>
                <a:cs typeface="Calibri" panose="020F0502020204030204" pitchFamily="34" charset="0"/>
              </a:rPr>
              <a:t>Outcome card and debrief prompts</a:t>
            </a:r>
          </a:p>
          <a:p>
            <a:endParaRPr lang="en-US" sz="2667" b="1" dirty="0">
              <a:solidFill>
                <a:srgbClr val="10153D"/>
              </a:solidFill>
              <a:latin typeface="Calibri" panose="020F0502020204030204" pitchFamily="34" charset="0"/>
              <a:cs typeface="Calibri" panose="020F0502020204030204" pitchFamily="34" charset="0"/>
            </a:endParaRPr>
          </a:p>
        </p:txBody>
      </p:sp>
      <p:sp>
        <p:nvSpPr>
          <p:cNvPr id="5" name="Rounded Rectangle 4">
            <a:extLst>
              <a:ext uri="{FF2B5EF4-FFF2-40B4-BE49-F238E27FC236}">
                <a16:creationId xmlns:a16="http://schemas.microsoft.com/office/drawing/2014/main" id="{6ACB0303-208C-D998-41C9-ABD8390F2BCD}"/>
              </a:ext>
            </a:extLst>
          </p:cNvPr>
          <p:cNvSpPr/>
          <p:nvPr/>
        </p:nvSpPr>
        <p:spPr>
          <a:xfrm>
            <a:off x="3235300" y="5064635"/>
            <a:ext cx="8522283" cy="682945"/>
          </a:xfrm>
          <a:prstGeom prst="roundRect">
            <a:avLst>
              <a:gd name="adj" fmla="val 7861"/>
            </a:avLst>
          </a:prstGeom>
          <a:solidFill>
            <a:schemeClr val="bg1"/>
          </a:solidFill>
          <a:ln w="28575">
            <a:solidFill>
              <a:srgbClr val="22BDBF"/>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996A12D9-24AC-B656-C28C-5CA58E1C0722}"/>
              </a:ext>
            </a:extLst>
          </p:cNvPr>
          <p:cNvSpPr txBox="1"/>
          <p:nvPr/>
        </p:nvSpPr>
        <p:spPr>
          <a:xfrm>
            <a:off x="3427256" y="5231179"/>
            <a:ext cx="8138369" cy="387991"/>
          </a:xfrm>
          <a:prstGeom prst="rect">
            <a:avLst/>
          </a:prstGeom>
          <a:noFill/>
        </p:spPr>
        <p:txBody>
          <a:bodyPr wrap="square" rtlCol="0">
            <a:spAutoFit/>
          </a:bodyPr>
          <a:lstStyle/>
          <a:p>
            <a:pPr algn="ctr">
              <a:lnSpc>
                <a:spcPts val="2340"/>
              </a:lnSpc>
            </a:pPr>
            <a:r>
              <a:rPr lang="en-US" sz="2200" dirty="0">
                <a:solidFill>
                  <a:srgbClr val="10153D"/>
                </a:solidFill>
              </a:rPr>
              <a:t>Discuss, annotate or jump to the reflection slide to capture evidence.</a:t>
            </a:r>
          </a:p>
        </p:txBody>
      </p:sp>
      <p:sp>
        <p:nvSpPr>
          <p:cNvPr id="8" name="Freeform 7">
            <a:extLst>
              <a:ext uri="{FF2B5EF4-FFF2-40B4-BE49-F238E27FC236}">
                <a16:creationId xmlns:a16="http://schemas.microsoft.com/office/drawing/2014/main" id="{591C74E0-35F1-A820-51E2-53A106417CF3}"/>
              </a:ext>
            </a:extLst>
          </p:cNvPr>
          <p:cNvSpPr/>
          <p:nvPr/>
        </p:nvSpPr>
        <p:spPr>
          <a:xfrm rot="628800">
            <a:off x="3116176" y="3247576"/>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22BDBF"/>
          </a:solidFill>
          <a:ln w="5398" cap="flat">
            <a:noFill/>
            <a:prstDash val="solid"/>
            <a:miter/>
          </a:ln>
        </p:spPr>
        <p:txBody>
          <a:bodyPr rtlCol="0" anchor="ctr"/>
          <a:lstStyle/>
          <a:p>
            <a:endParaRPr lang="en-US"/>
          </a:p>
        </p:txBody>
      </p:sp>
      <p:sp>
        <p:nvSpPr>
          <p:cNvPr id="9" name="pole tekstowe 21">
            <a:extLst>
              <a:ext uri="{FF2B5EF4-FFF2-40B4-BE49-F238E27FC236}">
                <a16:creationId xmlns:a16="http://schemas.microsoft.com/office/drawing/2014/main" id="{B0018836-CE30-B0F6-43F4-42966602ECCB}"/>
              </a:ext>
            </a:extLst>
          </p:cNvPr>
          <p:cNvSpPr txBox="1"/>
          <p:nvPr/>
        </p:nvSpPr>
        <p:spPr>
          <a:xfrm>
            <a:off x="5419983" y="5952756"/>
            <a:ext cx="6337599" cy="369332"/>
          </a:xfrm>
          <a:prstGeom prst="rect">
            <a:avLst/>
          </a:prstGeom>
          <a:noFill/>
        </p:spPr>
        <p:txBody>
          <a:bodyPr wrap="square" rtlCol="0">
            <a:spAutoFit/>
          </a:bodyPr>
          <a:lstStyle/>
          <a:p>
            <a:r>
              <a:rPr lang="en-US" i="1" dirty="0">
                <a:solidFill>
                  <a:schemeClr val="bg1"/>
                </a:solidFill>
                <a:latin typeface="Calibri" panose="020F0502020204030204" pitchFamily="34" charset="0"/>
                <a:cs typeface="Calibri" panose="020F0502020204030204" pitchFamily="34" charset="0"/>
              </a:rPr>
              <a:t>See </a:t>
            </a:r>
            <a:r>
              <a:rPr lang="en-US" b="1" i="1" dirty="0">
                <a:solidFill>
                  <a:schemeClr val="bg1"/>
                </a:solidFill>
                <a:latin typeface="Calibri" panose="020F0502020204030204" pitchFamily="34" charset="0"/>
                <a:cs typeface="Calibri" panose="020F0502020204030204" pitchFamily="34" charset="0"/>
              </a:rPr>
              <a:t>Open Questions </a:t>
            </a:r>
            <a:r>
              <a:rPr lang="en-US" i="1" dirty="0">
                <a:solidFill>
                  <a:schemeClr val="bg1"/>
                </a:solidFill>
                <a:latin typeface="Calibri" panose="020F0502020204030204" pitchFamily="34" charset="0"/>
                <a:cs typeface="Calibri" panose="020F0502020204030204" pitchFamily="34" charset="0"/>
              </a:rPr>
              <a:t>on next slide</a:t>
            </a:r>
          </a:p>
        </p:txBody>
      </p:sp>
      <p:sp>
        <p:nvSpPr>
          <p:cNvPr id="10" name="Text 1">
            <a:extLst>
              <a:ext uri="{FF2B5EF4-FFF2-40B4-BE49-F238E27FC236}">
                <a16:creationId xmlns:a16="http://schemas.microsoft.com/office/drawing/2014/main" id="{4B8DC2E6-87F1-7C25-CFD0-524276F0E58E}"/>
              </a:ext>
            </a:extLst>
          </p:cNvPr>
          <p:cNvSpPr/>
          <p:nvPr/>
        </p:nvSpPr>
        <p:spPr>
          <a:xfrm>
            <a:off x="731695" y="256032"/>
            <a:ext cx="3474720" cy="146304"/>
          </a:xfrm>
          <a:prstGeom prst="rect">
            <a:avLst/>
          </a:prstGeom>
          <a:noFill/>
          <a:ln/>
        </p:spPr>
        <p:txBody>
          <a:bodyPr wrap="square" lIns="0" tIns="0" rIns="0" bIns="0" rtlCol="0" anchor="ctr"/>
          <a:lstStyle/>
          <a:p>
            <a:r>
              <a:rPr lang="en-US" sz="1151" b="1" dirty="0">
                <a:solidFill>
                  <a:srgbClr val="10153D"/>
                </a:solidFill>
                <a:latin typeface="Calibri" panose="020F0502020204030204" pitchFamily="34" charset="0"/>
                <a:ea typeface="Calibri" panose="020F0502020204030204" pitchFamily="34" charset="0"/>
                <a:cs typeface="Calibri" panose="020F0502020204030204" pitchFamily="34" charset="0"/>
              </a:rPr>
              <a:t>B-C2 · Outcome</a:t>
            </a:r>
            <a:endParaRPr lang="en-US" sz="1151" dirty="0">
              <a:solidFill>
                <a:srgbClr val="10153D"/>
              </a:solidFill>
            </a:endParaRPr>
          </a:p>
        </p:txBody>
      </p:sp>
    </p:spTree>
    <p:extLst>
      <p:ext uri="{BB962C8B-B14F-4D97-AF65-F5344CB8AC3E}">
        <p14:creationId xmlns:p14="http://schemas.microsoft.com/office/powerpoint/2010/main" val="290268826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AE98BA-9886-89A3-6993-AE362236131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9BFECE3-0D6D-5C68-A953-E569842A1B01}"/>
              </a:ext>
            </a:extLst>
          </p:cNvPr>
          <p:cNvSpPr/>
          <p:nvPr/>
        </p:nvSpPr>
        <p:spPr>
          <a:xfrm flipH="1" flipV="1">
            <a:off x="5156200" y="1282700"/>
            <a:ext cx="7035794" cy="4178300"/>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2" name="Graphic 7">
            <a:extLst>
              <a:ext uri="{FF2B5EF4-FFF2-40B4-BE49-F238E27FC236}">
                <a16:creationId xmlns:a16="http://schemas.microsoft.com/office/drawing/2014/main" id="{13562B86-BBBF-6448-6242-6D0EC12C1758}"/>
              </a:ext>
            </a:extLst>
          </p:cNvPr>
          <p:cNvSpPr/>
          <p:nvPr/>
        </p:nvSpPr>
        <p:spPr>
          <a:xfrm>
            <a:off x="9490544" y="2516749"/>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4" name="pole tekstowe 21">
            <a:extLst>
              <a:ext uri="{FF2B5EF4-FFF2-40B4-BE49-F238E27FC236}">
                <a16:creationId xmlns:a16="http://schemas.microsoft.com/office/drawing/2014/main" id="{4EE045F1-40E5-DD53-92DB-D5D9E98B8611}"/>
              </a:ext>
            </a:extLst>
          </p:cNvPr>
          <p:cNvSpPr txBox="1"/>
          <p:nvPr/>
        </p:nvSpPr>
        <p:spPr>
          <a:xfrm>
            <a:off x="5524500" y="1955800"/>
            <a:ext cx="5232400" cy="2926442"/>
          </a:xfrm>
          <a:prstGeom prst="rect">
            <a:avLst/>
          </a:prstGeom>
          <a:noFill/>
        </p:spPr>
        <p:txBody>
          <a:bodyPr wrap="square" rtlCol="0">
            <a:spAutoFit/>
          </a:bodyPr>
          <a:lstStyle/>
          <a:p>
            <a:pPr marL="457200" indent="-457200">
              <a:lnSpc>
                <a:spcPts val="2640"/>
              </a:lnSpc>
              <a:spcAft>
                <a:spcPts val="1300"/>
              </a:spcAft>
              <a:buFont typeface="+mj-lt"/>
              <a:buAutoNum type="arabicPeriod"/>
            </a:pPr>
            <a:r>
              <a:rPr lang="en-US" sz="2200" dirty="0">
                <a:solidFill>
                  <a:schemeClr val="bg1"/>
                </a:solidFill>
                <a:latin typeface="Calibri" panose="020F0502020204030204" pitchFamily="34" charset="0"/>
                <a:cs typeface="Calibri" panose="020F0502020204030204" pitchFamily="34" charset="0"/>
              </a:rPr>
              <a:t>What is one sign that an AI sentence needs editing before sending?
What would you disclose, if anything, about AI assistance in a group message?
How would you check that the tone is fair to everyone involved?</a:t>
            </a:r>
          </a:p>
          <a:p>
            <a:pPr marL="457200" indent="-457200">
              <a:lnSpc>
                <a:spcPts val="2640"/>
              </a:lnSpc>
              <a:spcAft>
                <a:spcPts val="1300"/>
              </a:spcAft>
              <a:buFont typeface="+mj-lt"/>
              <a:buAutoNum type="arabicPeriod"/>
            </a:pPr>
            <a:endParaRPr lang="en-US" sz="2200" dirty="0">
              <a:solidFill>
                <a:schemeClr val="bg1"/>
              </a:solidFill>
              <a:latin typeface="Calibri" panose="020F0502020204030204" pitchFamily="34" charset="0"/>
              <a:cs typeface="Calibri" panose="020F0502020204030204" pitchFamily="34" charset="0"/>
            </a:endParaRPr>
          </a:p>
        </p:txBody>
      </p:sp>
      <p:sp>
        <p:nvSpPr>
          <p:cNvPr id="9" name="Text Placeholder 11">
            <a:extLst>
              <a:ext uri="{FF2B5EF4-FFF2-40B4-BE49-F238E27FC236}">
                <a16:creationId xmlns:a16="http://schemas.microsoft.com/office/drawing/2014/main" id="{0EF7D10B-C154-38E2-CB05-4443BB184065}"/>
              </a:ext>
            </a:extLst>
          </p:cNvPr>
          <p:cNvSpPr txBox="1">
            <a:spLocks/>
          </p:cNvSpPr>
          <p:nvPr/>
        </p:nvSpPr>
        <p:spPr>
          <a:xfrm>
            <a:off x="2462388" y="1955800"/>
            <a:ext cx="2274712" cy="2192581"/>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Open Questions</a:t>
            </a:r>
            <a:endParaRPr lang="en-US" sz="3600" b="1" dirty="0">
              <a:solidFill>
                <a:srgbClr val="10153D"/>
              </a:solidFill>
              <a:cs typeface="Times New Roman" panose="02020603050405020304" pitchFamily="18" charset="0"/>
            </a:endParaRPr>
          </a:p>
        </p:txBody>
      </p:sp>
      <p:cxnSp>
        <p:nvCxnSpPr>
          <p:cNvPr id="20" name="Straight Connector 19">
            <a:extLst>
              <a:ext uri="{FF2B5EF4-FFF2-40B4-BE49-F238E27FC236}">
                <a16:creationId xmlns:a16="http://schemas.microsoft.com/office/drawing/2014/main" id="{FE00E2D8-72D7-EE0A-05C1-4CDDBCE30099}"/>
              </a:ext>
            </a:extLst>
          </p:cNvPr>
          <p:cNvCxnSpPr>
            <a:cxnSpLocks/>
          </p:cNvCxnSpPr>
          <p:nvPr/>
        </p:nvCxnSpPr>
        <p:spPr>
          <a:xfrm>
            <a:off x="1" y="2245497"/>
            <a:ext cx="2182712" cy="0"/>
          </a:xfrm>
          <a:prstGeom prst="line">
            <a:avLst/>
          </a:prstGeom>
          <a:ln w="12700">
            <a:solidFill>
              <a:srgbClr val="10153D"/>
            </a:solidFill>
            <a:prstDash val="sysDot"/>
          </a:ln>
        </p:spPr>
        <p:style>
          <a:lnRef idx="1">
            <a:schemeClr val="accent1"/>
          </a:lnRef>
          <a:fillRef idx="0">
            <a:schemeClr val="accent1"/>
          </a:fillRef>
          <a:effectRef idx="0">
            <a:schemeClr val="accent1"/>
          </a:effectRef>
          <a:fontRef idx="minor">
            <a:schemeClr val="tx1"/>
          </a:fontRef>
        </p:style>
      </p:cxnSp>
      <p:grpSp>
        <p:nvGrpSpPr>
          <p:cNvPr id="21" name="Graphic 15">
            <a:extLst>
              <a:ext uri="{FF2B5EF4-FFF2-40B4-BE49-F238E27FC236}">
                <a16:creationId xmlns:a16="http://schemas.microsoft.com/office/drawing/2014/main" id="{79EE8297-A42F-5686-B54F-C21DF692D745}"/>
              </a:ext>
            </a:extLst>
          </p:cNvPr>
          <p:cNvGrpSpPr/>
          <p:nvPr/>
        </p:nvGrpSpPr>
        <p:grpSpPr>
          <a:xfrm rot="16200000">
            <a:off x="2143347" y="2151468"/>
            <a:ext cx="189968" cy="189551"/>
            <a:chOff x="1006279" y="7689162"/>
            <a:chExt cx="118191" cy="117931"/>
          </a:xfrm>
        </p:grpSpPr>
        <p:sp>
          <p:nvSpPr>
            <p:cNvPr id="25" name="Freeform 24">
              <a:extLst>
                <a:ext uri="{FF2B5EF4-FFF2-40B4-BE49-F238E27FC236}">
                  <a16:creationId xmlns:a16="http://schemas.microsoft.com/office/drawing/2014/main" id="{FED680EC-4F6D-0926-EC50-137DF0C1A161}"/>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22BDBF"/>
              </a:solidFill>
              <a:prstDash val="solid"/>
              <a:round/>
            </a:ln>
          </p:spPr>
          <p:txBody>
            <a:bodyPr rtlCol="0" anchor="ctr"/>
            <a:lstStyle/>
            <a:p>
              <a:endParaRPr lang="en-US" sz="1629"/>
            </a:p>
          </p:txBody>
        </p:sp>
        <p:sp>
          <p:nvSpPr>
            <p:cNvPr id="26" name="Freeform 25">
              <a:extLst>
                <a:ext uri="{FF2B5EF4-FFF2-40B4-BE49-F238E27FC236}">
                  <a16:creationId xmlns:a16="http://schemas.microsoft.com/office/drawing/2014/main" id="{887FC95D-073A-FFF0-F80B-8D44095B8F29}"/>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solidFill>
              <a:srgbClr val="10153D"/>
            </a:solidFill>
            <a:ln w="2276" cap="flat">
              <a:noFill/>
              <a:prstDash val="solid"/>
              <a:miter/>
            </a:ln>
          </p:spPr>
          <p:txBody>
            <a:bodyPr rtlCol="0" anchor="ctr"/>
            <a:lstStyle/>
            <a:p>
              <a:endParaRPr lang="en-US" sz="1629" dirty="0"/>
            </a:p>
          </p:txBody>
        </p:sp>
      </p:grpSp>
      <p:grpSp>
        <p:nvGrpSpPr>
          <p:cNvPr id="22" name="Graphic 15">
            <a:extLst>
              <a:ext uri="{FF2B5EF4-FFF2-40B4-BE49-F238E27FC236}">
                <a16:creationId xmlns:a16="http://schemas.microsoft.com/office/drawing/2014/main" id="{21DCB00B-A3BB-6E26-97BE-6CB0335F3B42}"/>
              </a:ext>
            </a:extLst>
          </p:cNvPr>
          <p:cNvGrpSpPr/>
          <p:nvPr/>
        </p:nvGrpSpPr>
        <p:grpSpPr>
          <a:xfrm rot="16200000">
            <a:off x="384402" y="1552118"/>
            <a:ext cx="1570704" cy="1388252"/>
            <a:chOff x="547405" y="6570859"/>
            <a:chExt cx="1035254" cy="914997"/>
          </a:xfrm>
        </p:grpSpPr>
        <p:sp>
          <p:nvSpPr>
            <p:cNvPr id="23" name="Freeform 22">
              <a:extLst>
                <a:ext uri="{FF2B5EF4-FFF2-40B4-BE49-F238E27FC236}">
                  <a16:creationId xmlns:a16="http://schemas.microsoft.com/office/drawing/2014/main" id="{790A8114-66EA-8523-C1C1-6F38DB3DC383}"/>
                </a:ext>
              </a:extLst>
            </p:cNvPr>
            <p:cNvSpPr/>
            <p:nvPr/>
          </p:nvSpPr>
          <p:spPr>
            <a:xfrm>
              <a:off x="547405" y="6806271"/>
              <a:ext cx="1035254" cy="679585"/>
            </a:xfrm>
            <a:custGeom>
              <a:avLst/>
              <a:gdLst>
                <a:gd name="connsiteX0" fmla="*/ 0 w 1035254"/>
                <a:gd name="connsiteY0" fmla="*/ 162099 h 679585"/>
                <a:gd name="connsiteX1" fmla="*/ 517627 w 1035254"/>
                <a:gd name="connsiteY1" fmla="*/ 679585 h 679585"/>
                <a:gd name="connsiteX2" fmla="*/ 1035255 w 1035254"/>
                <a:gd name="connsiteY2" fmla="*/ 162099 h 679585"/>
                <a:gd name="connsiteX3" fmla="*/ 517627 w 1035254"/>
                <a:gd name="connsiteY3" fmla="*/ 0 h 679585"/>
                <a:gd name="connsiteX4" fmla="*/ 0 w 1035254"/>
                <a:gd name="connsiteY4" fmla="*/ 162099 h 679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5254" h="679585">
                  <a:moveTo>
                    <a:pt x="0" y="162099"/>
                  </a:moveTo>
                  <a:cubicBezTo>
                    <a:pt x="0" y="447820"/>
                    <a:pt x="231828" y="679585"/>
                    <a:pt x="517627" y="679585"/>
                  </a:cubicBezTo>
                  <a:cubicBezTo>
                    <a:pt x="803427" y="679585"/>
                    <a:pt x="1035255" y="447820"/>
                    <a:pt x="1035255" y="162099"/>
                  </a:cubicBezTo>
                  <a:lnTo>
                    <a:pt x="517627" y="0"/>
                  </a:lnTo>
                  <a:lnTo>
                    <a:pt x="0" y="162099"/>
                  </a:lnTo>
                  <a:close/>
                </a:path>
              </a:pathLst>
            </a:custGeom>
            <a:gradFill>
              <a:gsLst>
                <a:gs pos="0">
                  <a:srgbClr val="E8068C"/>
                </a:gs>
                <a:gs pos="100000">
                  <a:srgbClr val="22BDBF"/>
                </a:gs>
                <a:gs pos="45000">
                  <a:srgbClr val="3C3795"/>
                </a:gs>
              </a:gsLst>
              <a:lin ang="0" scaled="0"/>
            </a:gradFill>
            <a:ln w="2276" cap="flat">
              <a:noFill/>
              <a:prstDash val="solid"/>
              <a:miter/>
            </a:ln>
          </p:spPr>
          <p:txBody>
            <a:bodyPr rtlCol="0" anchor="ctr"/>
            <a:lstStyle/>
            <a:p>
              <a:endParaRPr lang="en-US" sz="1629" dirty="0"/>
            </a:p>
          </p:txBody>
        </p:sp>
        <p:sp>
          <p:nvSpPr>
            <p:cNvPr id="24" name="Freeform 23">
              <a:extLst>
                <a:ext uri="{FF2B5EF4-FFF2-40B4-BE49-F238E27FC236}">
                  <a16:creationId xmlns:a16="http://schemas.microsoft.com/office/drawing/2014/main" id="{B0D8F122-693A-8ED8-0CF0-058ACB049227}"/>
                </a:ext>
              </a:extLst>
            </p:cNvPr>
            <p:cNvSpPr/>
            <p:nvPr/>
          </p:nvSpPr>
          <p:spPr>
            <a:xfrm>
              <a:off x="667647" y="6570859"/>
              <a:ext cx="795229" cy="795012"/>
            </a:xfrm>
            <a:custGeom>
              <a:avLst/>
              <a:gdLst>
                <a:gd name="connsiteX0" fmla="*/ 0 w 795228"/>
                <a:gd name="connsiteY0" fmla="*/ 397506 h 795012"/>
                <a:gd name="connsiteX1" fmla="*/ 397614 w 795228"/>
                <a:gd name="connsiteY1" fmla="*/ 0 h 795012"/>
                <a:gd name="connsiteX2" fmla="*/ 795229 w 795228"/>
                <a:gd name="connsiteY2" fmla="*/ 397506 h 795012"/>
                <a:gd name="connsiteX3" fmla="*/ 397614 w 795228"/>
                <a:gd name="connsiteY3" fmla="*/ 795012 h 795012"/>
                <a:gd name="connsiteX4" fmla="*/ 0 w 795228"/>
                <a:gd name="connsiteY4" fmla="*/ 397506 h 795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228" h="795012">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w="2276" cap="flat">
              <a:noFill/>
              <a:prstDash val="solid"/>
              <a:miter/>
            </a:ln>
            <a:effectLst>
              <a:outerShdw blurRad="176334" dir="5280000" algn="tl" rotWithShape="0">
                <a:prstClr val="black">
                  <a:alpha val="40000"/>
                </a:prstClr>
              </a:outerShdw>
            </a:effectLst>
          </p:spPr>
          <p:txBody>
            <a:bodyPr rtlCol="0" anchor="ctr"/>
            <a:lstStyle/>
            <a:p>
              <a:endParaRPr lang="en-US" sz="1629"/>
            </a:p>
          </p:txBody>
        </p:sp>
      </p:grpSp>
      <p:pic>
        <p:nvPicPr>
          <p:cNvPr id="29" name="Graphic 28" descr="Questions with solid fill">
            <a:extLst>
              <a:ext uri="{FF2B5EF4-FFF2-40B4-BE49-F238E27FC236}">
                <a16:creationId xmlns:a16="http://schemas.microsoft.com/office/drawing/2014/main" id="{CA8CB9B6-AAF8-9922-9309-8FD39CD7FDD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34157" y="1788297"/>
            <a:ext cx="914400" cy="914400"/>
          </a:xfrm>
          <a:prstGeom prst="rect">
            <a:avLst/>
          </a:prstGeom>
        </p:spPr>
      </p:pic>
      <p:cxnSp>
        <p:nvCxnSpPr>
          <p:cNvPr id="32" name="Straight Connector 31">
            <a:extLst>
              <a:ext uri="{FF2B5EF4-FFF2-40B4-BE49-F238E27FC236}">
                <a16:creationId xmlns:a16="http://schemas.microsoft.com/office/drawing/2014/main" id="{9FA7F5C4-AA5C-CBB7-5DD8-20C28DE06791}"/>
              </a:ext>
            </a:extLst>
          </p:cNvPr>
          <p:cNvCxnSpPr>
            <a:cxnSpLocks/>
          </p:cNvCxnSpPr>
          <p:nvPr/>
        </p:nvCxnSpPr>
        <p:spPr>
          <a:xfrm>
            <a:off x="3784601" y="2299295"/>
            <a:ext cx="1371599" cy="0"/>
          </a:xfrm>
          <a:prstGeom prst="line">
            <a:avLst/>
          </a:prstGeom>
          <a:ln w="12700">
            <a:solidFill>
              <a:srgbClr val="10153D"/>
            </a:solidFill>
            <a:prstDash val="sysDot"/>
          </a:ln>
        </p:spPr>
        <p:style>
          <a:lnRef idx="1">
            <a:schemeClr val="accent1"/>
          </a:lnRef>
          <a:fillRef idx="0">
            <a:schemeClr val="accent1"/>
          </a:fillRef>
          <a:effectRef idx="0">
            <a:schemeClr val="accent1"/>
          </a:effectRef>
          <a:fontRef idx="minor">
            <a:schemeClr val="tx1"/>
          </a:fontRef>
        </p:style>
      </p:cxnSp>
      <p:sp>
        <p:nvSpPr>
          <p:cNvPr id="3" name="Text Placeholder 11">
            <a:extLst>
              <a:ext uri="{FF2B5EF4-FFF2-40B4-BE49-F238E27FC236}">
                <a16:creationId xmlns:a16="http://schemas.microsoft.com/office/drawing/2014/main" id="{1DF0D45F-0E28-F332-1275-C5BC81EEDECE}"/>
              </a:ext>
            </a:extLst>
          </p:cNvPr>
          <p:cNvSpPr txBox="1">
            <a:spLocks/>
          </p:cNvSpPr>
          <p:nvPr/>
        </p:nvSpPr>
        <p:spPr>
          <a:xfrm>
            <a:off x="5524500" y="902092"/>
            <a:ext cx="4660900" cy="504000"/>
          </a:xfrm>
          <a:prstGeom prst="rect">
            <a:avLst/>
          </a:prstGeom>
          <a:gradFill>
            <a:gsLst>
              <a:gs pos="0">
                <a:srgbClr val="E8068C"/>
              </a:gs>
              <a:gs pos="100000">
                <a:srgbClr val="22BDBF"/>
              </a:gs>
              <a:gs pos="45000">
                <a:srgbClr val="3C3795"/>
              </a:gs>
            </a:gsLst>
            <a:lin ang="0" scaled="0"/>
          </a:gradFill>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US" sz="2600" b="1" dirty="0">
                <a:solidFill>
                  <a:schemeClr val="bg1"/>
                </a:solidFill>
                <a:cs typeface="Times New Roman" panose="02020603050405020304" pitchFamily="18" charset="0"/>
              </a:rPr>
              <a:t>Light AI support, voice retained</a:t>
            </a:r>
          </a:p>
        </p:txBody>
      </p:sp>
      <p:sp>
        <p:nvSpPr>
          <p:cNvPr id="6" name="Text 1">
            <a:extLst>
              <a:ext uri="{FF2B5EF4-FFF2-40B4-BE49-F238E27FC236}">
                <a16:creationId xmlns:a16="http://schemas.microsoft.com/office/drawing/2014/main" id="{D92C2005-24DC-AE29-59E6-9DEF5043739C}"/>
              </a:ext>
            </a:extLst>
          </p:cNvPr>
          <p:cNvSpPr/>
          <p:nvPr/>
        </p:nvSpPr>
        <p:spPr>
          <a:xfrm>
            <a:off x="5524500" y="256032"/>
            <a:ext cx="3474720" cy="146304"/>
          </a:xfrm>
          <a:prstGeom prst="rect">
            <a:avLst/>
          </a:prstGeom>
          <a:noFill/>
          <a:ln/>
        </p:spPr>
        <p:txBody>
          <a:bodyPr wrap="square" lIns="0" tIns="0" rIns="0" bIns="0" rtlCol="0" anchor="ctr"/>
          <a:lstStyle/>
          <a:p>
            <a:r>
              <a:rPr lang="en-US" sz="1151" b="1" dirty="0">
                <a:solidFill>
                  <a:srgbClr val="10153D"/>
                </a:solidFill>
                <a:latin typeface="Calibri" panose="020F0502020204030204" pitchFamily="34" charset="0"/>
                <a:ea typeface="Calibri" panose="020F0502020204030204" pitchFamily="34" charset="0"/>
                <a:cs typeface="Calibri" panose="020F0502020204030204" pitchFamily="34" charset="0"/>
              </a:rPr>
              <a:t>B-C2 · Outcome</a:t>
            </a:r>
            <a:endParaRPr lang="en-US" sz="1151" dirty="0">
              <a:solidFill>
                <a:srgbClr val="10153D"/>
              </a:solidFill>
            </a:endParaRPr>
          </a:p>
        </p:txBody>
      </p:sp>
    </p:spTree>
    <p:extLst>
      <p:ext uri="{BB962C8B-B14F-4D97-AF65-F5344CB8AC3E}">
        <p14:creationId xmlns:p14="http://schemas.microsoft.com/office/powerpoint/2010/main" val="124636042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C68EC9-6A4A-D216-7DE4-33E201FD8B51}"/>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EB79162-315A-F7EC-F455-5AF8945E1DF5}"/>
              </a:ext>
            </a:extLst>
          </p:cNvPr>
          <p:cNvSpPr/>
          <p:nvPr/>
        </p:nvSpPr>
        <p:spPr>
          <a:xfrm flipH="1" flipV="1">
            <a:off x="4985574" y="-12"/>
            <a:ext cx="7206420" cy="6858001"/>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7" name="Text Placeholder 11">
            <a:extLst>
              <a:ext uri="{FF2B5EF4-FFF2-40B4-BE49-F238E27FC236}">
                <a16:creationId xmlns:a16="http://schemas.microsoft.com/office/drawing/2014/main" id="{5761B299-8FAE-A65B-8B8D-77439791210A}"/>
              </a:ext>
            </a:extLst>
          </p:cNvPr>
          <p:cNvSpPr txBox="1">
            <a:spLocks/>
          </p:cNvSpPr>
          <p:nvPr/>
        </p:nvSpPr>
        <p:spPr>
          <a:xfrm>
            <a:off x="579275" y="507221"/>
            <a:ext cx="4170525"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Persuasive rewrite, shaky facts</a:t>
            </a:r>
          </a:p>
          <a:p>
            <a:pPr marL="0" indent="0">
              <a:buNone/>
            </a:pPr>
            <a:endParaRPr lang="en-US" sz="3600" b="1" dirty="0">
              <a:solidFill>
                <a:srgbClr val="22BDBF"/>
              </a:solidFill>
              <a:cs typeface="Times New Roman" panose="02020603050405020304" pitchFamily="18" charset="0"/>
            </a:endParaRPr>
          </a:p>
        </p:txBody>
      </p:sp>
      <p:sp>
        <p:nvSpPr>
          <p:cNvPr id="12" name="Graphic 7">
            <a:extLst>
              <a:ext uri="{FF2B5EF4-FFF2-40B4-BE49-F238E27FC236}">
                <a16:creationId xmlns:a16="http://schemas.microsoft.com/office/drawing/2014/main" id="{9BE16E8C-48F0-E2EF-3E38-8BB8BDF99A84}"/>
              </a:ext>
            </a:extLst>
          </p:cNvPr>
          <p:cNvSpPr/>
          <p:nvPr/>
        </p:nvSpPr>
        <p:spPr>
          <a:xfrm>
            <a:off x="8638331" y="-449678"/>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9C51B135-7B62-4F5A-94EF-B6925C2D6BBB}"/>
              </a:ext>
            </a:extLst>
          </p:cNvPr>
          <p:cNvSpPr/>
          <p:nvPr/>
        </p:nvSpPr>
        <p:spPr>
          <a:xfrm>
            <a:off x="0" y="1786109"/>
            <a:ext cx="5616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noFill/>
            <a:prstDash val="solid"/>
            <a:miter/>
          </a:ln>
        </p:spPr>
        <p:txBody>
          <a:bodyPr rtlCol="0" anchor="ctr"/>
          <a:lstStyle/>
          <a:p>
            <a:endParaRPr lang="en-US"/>
          </a:p>
        </p:txBody>
      </p:sp>
      <p:sp>
        <p:nvSpPr>
          <p:cNvPr id="4" name="pole tekstowe 21">
            <a:extLst>
              <a:ext uri="{FF2B5EF4-FFF2-40B4-BE49-F238E27FC236}">
                <a16:creationId xmlns:a16="http://schemas.microsoft.com/office/drawing/2014/main" id="{FCDC3107-C550-D9F9-2DCB-AFB7661A1F14}"/>
              </a:ext>
            </a:extLst>
          </p:cNvPr>
          <p:cNvSpPr txBox="1"/>
          <p:nvPr/>
        </p:nvSpPr>
        <p:spPr>
          <a:xfrm>
            <a:off x="5419984" y="2146877"/>
            <a:ext cx="6381415" cy="2246769"/>
          </a:xfrm>
          <a:prstGeom prst="rect">
            <a:avLst/>
          </a:prstGeom>
          <a:noFill/>
        </p:spPr>
        <p:txBody>
          <a:bodyPr wrap="square" rtlCol="0">
            <a:spAutoFit/>
          </a:bodyPr>
          <a:lstStyle/>
          <a:p>
            <a:r>
              <a:rPr lang="en-US" sz="2600" b="1" dirty="0">
                <a:solidFill>
                  <a:schemeClr val="bg1"/>
                </a:solidFill>
                <a:latin typeface="Calibri" panose="020F0502020204030204" pitchFamily="34" charset="0"/>
                <a:cs typeface="Calibri" panose="020F0502020204030204" pitchFamily="34" charset="0"/>
              </a:rPr>
              <a:t>What happens </a:t>
            </a:r>
          </a:p>
          <a:p>
            <a:endParaRPr lang="en-US" sz="2600" b="1" dirty="0">
              <a:solidFill>
                <a:schemeClr val="bg1"/>
              </a:solidFill>
              <a:latin typeface="Calibri" panose="020F0502020204030204" pitchFamily="34" charset="0"/>
              <a:cs typeface="Calibri" panose="020F0502020204030204" pitchFamily="34" charset="0"/>
            </a:endParaRPr>
          </a:p>
          <a:p>
            <a:r>
              <a:rPr lang="en-US" sz="2200" dirty="0">
                <a:solidFill>
                  <a:schemeClr val="bg1"/>
                </a:solidFill>
                <a:latin typeface="Calibri" panose="020F0502020204030204" pitchFamily="34" charset="0"/>
                <a:cs typeface="Calibri" panose="020F0502020204030204" pitchFamily="34" charset="0"/>
              </a:rPr>
              <a:t>You ask AI to rewrite the whole message. It becomes longer and more persuasive. It includes a phrase that is not accurate to what happened. Some people challenge the message in replies.</a:t>
            </a:r>
          </a:p>
        </p:txBody>
      </p:sp>
      <p:sp>
        <p:nvSpPr>
          <p:cNvPr id="3" name="pole tekstowe 19">
            <a:extLst>
              <a:ext uri="{FF2B5EF4-FFF2-40B4-BE49-F238E27FC236}">
                <a16:creationId xmlns:a16="http://schemas.microsoft.com/office/drawing/2014/main" id="{359C56ED-4399-7342-BCB2-4FE135085259}"/>
              </a:ext>
            </a:extLst>
          </p:cNvPr>
          <p:cNvSpPr txBox="1"/>
          <p:nvPr/>
        </p:nvSpPr>
        <p:spPr>
          <a:xfrm>
            <a:off x="579277" y="2146877"/>
            <a:ext cx="3243423" cy="1323632"/>
          </a:xfrm>
          <a:prstGeom prst="rect">
            <a:avLst/>
          </a:prstGeom>
          <a:noFill/>
        </p:spPr>
        <p:txBody>
          <a:bodyPr wrap="square" rtlCol="0">
            <a:spAutoFit/>
          </a:bodyPr>
          <a:lstStyle/>
          <a:p>
            <a:r>
              <a:rPr lang="en-US" sz="2667" b="1" dirty="0">
                <a:solidFill>
                  <a:srgbClr val="10153D"/>
                </a:solidFill>
                <a:latin typeface="Calibri" panose="020F0502020204030204" pitchFamily="34" charset="0"/>
                <a:cs typeface="Calibri" panose="020F0502020204030204" pitchFamily="34" charset="0"/>
              </a:rPr>
              <a:t>Outcome card and debrief prompts</a:t>
            </a:r>
          </a:p>
          <a:p>
            <a:endParaRPr lang="en-US" sz="2667" b="1" dirty="0">
              <a:solidFill>
                <a:srgbClr val="10153D"/>
              </a:solidFill>
              <a:latin typeface="Calibri" panose="020F0502020204030204" pitchFamily="34" charset="0"/>
              <a:cs typeface="Calibri" panose="020F0502020204030204" pitchFamily="34" charset="0"/>
            </a:endParaRPr>
          </a:p>
        </p:txBody>
      </p:sp>
      <p:sp>
        <p:nvSpPr>
          <p:cNvPr id="5" name="Rounded Rectangle 4">
            <a:extLst>
              <a:ext uri="{FF2B5EF4-FFF2-40B4-BE49-F238E27FC236}">
                <a16:creationId xmlns:a16="http://schemas.microsoft.com/office/drawing/2014/main" id="{A17D934A-6143-C57C-0B22-6CB6B7432903}"/>
              </a:ext>
            </a:extLst>
          </p:cNvPr>
          <p:cNvSpPr/>
          <p:nvPr/>
        </p:nvSpPr>
        <p:spPr>
          <a:xfrm>
            <a:off x="3235300" y="5064635"/>
            <a:ext cx="8522283" cy="682945"/>
          </a:xfrm>
          <a:prstGeom prst="roundRect">
            <a:avLst>
              <a:gd name="adj" fmla="val 7861"/>
            </a:avLst>
          </a:prstGeom>
          <a:solidFill>
            <a:schemeClr val="bg1"/>
          </a:solidFill>
          <a:ln w="28575">
            <a:solidFill>
              <a:srgbClr val="22BDBF"/>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466D57EC-1B2C-B3A9-11FE-CA9579257525}"/>
              </a:ext>
            </a:extLst>
          </p:cNvPr>
          <p:cNvSpPr txBox="1"/>
          <p:nvPr/>
        </p:nvSpPr>
        <p:spPr>
          <a:xfrm>
            <a:off x="3427256" y="5231179"/>
            <a:ext cx="8138369" cy="387991"/>
          </a:xfrm>
          <a:prstGeom prst="rect">
            <a:avLst/>
          </a:prstGeom>
          <a:noFill/>
        </p:spPr>
        <p:txBody>
          <a:bodyPr wrap="square" rtlCol="0">
            <a:spAutoFit/>
          </a:bodyPr>
          <a:lstStyle/>
          <a:p>
            <a:pPr algn="ctr">
              <a:lnSpc>
                <a:spcPts val="2340"/>
              </a:lnSpc>
            </a:pPr>
            <a:r>
              <a:rPr lang="en-US" sz="2200" dirty="0">
                <a:solidFill>
                  <a:srgbClr val="10153D"/>
                </a:solidFill>
              </a:rPr>
              <a:t>Discuss, annotate or jump to the reflection slide to capture evidence.</a:t>
            </a:r>
          </a:p>
        </p:txBody>
      </p:sp>
      <p:sp>
        <p:nvSpPr>
          <p:cNvPr id="8" name="Freeform 7">
            <a:extLst>
              <a:ext uri="{FF2B5EF4-FFF2-40B4-BE49-F238E27FC236}">
                <a16:creationId xmlns:a16="http://schemas.microsoft.com/office/drawing/2014/main" id="{BA42DCBE-D9AA-3DD8-71DD-132D0B584206}"/>
              </a:ext>
            </a:extLst>
          </p:cNvPr>
          <p:cNvSpPr/>
          <p:nvPr/>
        </p:nvSpPr>
        <p:spPr>
          <a:xfrm rot="628800">
            <a:off x="3116176" y="3247576"/>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22BDBF"/>
          </a:solidFill>
          <a:ln w="5398" cap="flat">
            <a:noFill/>
            <a:prstDash val="solid"/>
            <a:miter/>
          </a:ln>
        </p:spPr>
        <p:txBody>
          <a:bodyPr rtlCol="0" anchor="ctr"/>
          <a:lstStyle/>
          <a:p>
            <a:endParaRPr lang="en-US"/>
          </a:p>
        </p:txBody>
      </p:sp>
      <p:sp>
        <p:nvSpPr>
          <p:cNvPr id="9" name="pole tekstowe 21">
            <a:extLst>
              <a:ext uri="{FF2B5EF4-FFF2-40B4-BE49-F238E27FC236}">
                <a16:creationId xmlns:a16="http://schemas.microsoft.com/office/drawing/2014/main" id="{032F44DB-45CE-4DCF-E335-FF449E11F7F7}"/>
              </a:ext>
            </a:extLst>
          </p:cNvPr>
          <p:cNvSpPr txBox="1"/>
          <p:nvPr/>
        </p:nvSpPr>
        <p:spPr>
          <a:xfrm>
            <a:off x="5419983" y="5952756"/>
            <a:ext cx="6337599" cy="369332"/>
          </a:xfrm>
          <a:prstGeom prst="rect">
            <a:avLst/>
          </a:prstGeom>
          <a:noFill/>
        </p:spPr>
        <p:txBody>
          <a:bodyPr wrap="square" rtlCol="0">
            <a:spAutoFit/>
          </a:bodyPr>
          <a:lstStyle/>
          <a:p>
            <a:r>
              <a:rPr lang="en-US" i="1" dirty="0">
                <a:solidFill>
                  <a:schemeClr val="bg1"/>
                </a:solidFill>
                <a:latin typeface="Calibri" panose="020F0502020204030204" pitchFamily="34" charset="0"/>
                <a:cs typeface="Calibri" panose="020F0502020204030204" pitchFamily="34" charset="0"/>
              </a:rPr>
              <a:t>See </a:t>
            </a:r>
            <a:r>
              <a:rPr lang="en-US" b="1" i="1" dirty="0">
                <a:solidFill>
                  <a:schemeClr val="bg1"/>
                </a:solidFill>
                <a:latin typeface="Calibri" panose="020F0502020204030204" pitchFamily="34" charset="0"/>
                <a:cs typeface="Calibri" panose="020F0502020204030204" pitchFamily="34" charset="0"/>
              </a:rPr>
              <a:t>Open Questions </a:t>
            </a:r>
            <a:r>
              <a:rPr lang="en-US" i="1" dirty="0">
                <a:solidFill>
                  <a:schemeClr val="bg1"/>
                </a:solidFill>
                <a:latin typeface="Calibri" panose="020F0502020204030204" pitchFamily="34" charset="0"/>
                <a:cs typeface="Calibri" panose="020F0502020204030204" pitchFamily="34" charset="0"/>
              </a:rPr>
              <a:t>on next slide</a:t>
            </a:r>
          </a:p>
        </p:txBody>
      </p:sp>
      <p:sp>
        <p:nvSpPr>
          <p:cNvPr id="10" name="Text 1">
            <a:extLst>
              <a:ext uri="{FF2B5EF4-FFF2-40B4-BE49-F238E27FC236}">
                <a16:creationId xmlns:a16="http://schemas.microsoft.com/office/drawing/2014/main" id="{92F46BD6-7564-339B-EF72-200963C29536}"/>
              </a:ext>
            </a:extLst>
          </p:cNvPr>
          <p:cNvSpPr/>
          <p:nvPr/>
        </p:nvSpPr>
        <p:spPr>
          <a:xfrm>
            <a:off x="673817" y="256032"/>
            <a:ext cx="3474720" cy="146304"/>
          </a:xfrm>
          <a:prstGeom prst="rect">
            <a:avLst/>
          </a:prstGeom>
          <a:noFill/>
          <a:ln/>
        </p:spPr>
        <p:txBody>
          <a:bodyPr wrap="square" lIns="0" tIns="0" rIns="0" bIns="0" rtlCol="0" anchor="ctr"/>
          <a:lstStyle/>
          <a:p>
            <a:r>
              <a:rPr lang="en-US" sz="1151" b="1" dirty="0">
                <a:solidFill>
                  <a:srgbClr val="10153D"/>
                </a:solidFill>
                <a:latin typeface="Calibri" panose="020F0502020204030204" pitchFamily="34" charset="0"/>
                <a:ea typeface="Calibri" panose="020F0502020204030204" pitchFamily="34" charset="0"/>
                <a:cs typeface="Calibri" panose="020F0502020204030204" pitchFamily="34" charset="0"/>
              </a:rPr>
              <a:t>B-C3 · Outcome</a:t>
            </a:r>
            <a:endParaRPr lang="en-US" sz="1151" dirty="0">
              <a:solidFill>
                <a:srgbClr val="10153D"/>
              </a:solidFill>
            </a:endParaRPr>
          </a:p>
        </p:txBody>
      </p:sp>
    </p:spTree>
    <p:extLst>
      <p:ext uri="{BB962C8B-B14F-4D97-AF65-F5344CB8AC3E}">
        <p14:creationId xmlns:p14="http://schemas.microsoft.com/office/powerpoint/2010/main" val="330255264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CBBF37-CEC0-A113-E171-8A92A921FEE2}"/>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6523FB1-CF87-DFBB-86A0-0787D8DD002B}"/>
              </a:ext>
            </a:extLst>
          </p:cNvPr>
          <p:cNvSpPr/>
          <p:nvPr/>
        </p:nvSpPr>
        <p:spPr>
          <a:xfrm flipH="1" flipV="1">
            <a:off x="5156200" y="1282700"/>
            <a:ext cx="7035794" cy="4178300"/>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2" name="Graphic 7">
            <a:extLst>
              <a:ext uri="{FF2B5EF4-FFF2-40B4-BE49-F238E27FC236}">
                <a16:creationId xmlns:a16="http://schemas.microsoft.com/office/drawing/2014/main" id="{D49907CB-F05C-A1BE-C410-496BEBD7B165}"/>
              </a:ext>
            </a:extLst>
          </p:cNvPr>
          <p:cNvSpPr/>
          <p:nvPr/>
        </p:nvSpPr>
        <p:spPr>
          <a:xfrm>
            <a:off x="9490544" y="2516749"/>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4" name="pole tekstowe 21">
            <a:extLst>
              <a:ext uri="{FF2B5EF4-FFF2-40B4-BE49-F238E27FC236}">
                <a16:creationId xmlns:a16="http://schemas.microsoft.com/office/drawing/2014/main" id="{A8572889-6C7A-A795-4ACC-985BDBC4CC32}"/>
              </a:ext>
            </a:extLst>
          </p:cNvPr>
          <p:cNvSpPr txBox="1"/>
          <p:nvPr/>
        </p:nvSpPr>
        <p:spPr>
          <a:xfrm>
            <a:off x="5524500" y="1955800"/>
            <a:ext cx="5232400" cy="3259867"/>
          </a:xfrm>
          <a:prstGeom prst="rect">
            <a:avLst/>
          </a:prstGeom>
          <a:noFill/>
        </p:spPr>
        <p:txBody>
          <a:bodyPr wrap="square" rtlCol="0">
            <a:spAutoFit/>
          </a:bodyPr>
          <a:lstStyle/>
          <a:p>
            <a:pPr marL="457200" indent="-457200">
              <a:lnSpc>
                <a:spcPts val="2640"/>
              </a:lnSpc>
              <a:spcAft>
                <a:spcPts val="1300"/>
              </a:spcAft>
              <a:buFont typeface="+mj-lt"/>
              <a:buAutoNum type="arabicPeriod"/>
            </a:pPr>
            <a:r>
              <a:rPr lang="en-US" sz="2200" dirty="0">
                <a:solidFill>
                  <a:schemeClr val="bg1"/>
                </a:solidFill>
                <a:latin typeface="Calibri" panose="020F0502020204030204" pitchFamily="34" charset="0"/>
                <a:cs typeface="Calibri" panose="020F0502020204030204" pitchFamily="34" charset="0"/>
              </a:rPr>
              <a:t>What should you verify when AI rewrites a personal situation?
How can persuasive wording create problems in a conflict situation?
What would you do next if people accuse the message of being “fake” or “scripted”?</a:t>
            </a:r>
          </a:p>
          <a:p>
            <a:pPr marL="457200" indent="-457200">
              <a:lnSpc>
                <a:spcPts val="2640"/>
              </a:lnSpc>
              <a:spcAft>
                <a:spcPts val="1300"/>
              </a:spcAft>
              <a:buFont typeface="+mj-lt"/>
              <a:buAutoNum type="arabicPeriod"/>
            </a:pPr>
            <a:endParaRPr lang="en-US" sz="2200" dirty="0">
              <a:solidFill>
                <a:schemeClr val="bg1"/>
              </a:solidFill>
              <a:latin typeface="Calibri" panose="020F0502020204030204" pitchFamily="34" charset="0"/>
              <a:cs typeface="Calibri" panose="020F0502020204030204" pitchFamily="34" charset="0"/>
            </a:endParaRPr>
          </a:p>
        </p:txBody>
      </p:sp>
      <p:sp>
        <p:nvSpPr>
          <p:cNvPr id="9" name="Text Placeholder 11">
            <a:extLst>
              <a:ext uri="{FF2B5EF4-FFF2-40B4-BE49-F238E27FC236}">
                <a16:creationId xmlns:a16="http://schemas.microsoft.com/office/drawing/2014/main" id="{0D4106D6-1A15-002F-B0E1-1BB8AE72B037}"/>
              </a:ext>
            </a:extLst>
          </p:cNvPr>
          <p:cNvSpPr txBox="1">
            <a:spLocks/>
          </p:cNvSpPr>
          <p:nvPr/>
        </p:nvSpPr>
        <p:spPr>
          <a:xfrm>
            <a:off x="2462388" y="1955800"/>
            <a:ext cx="2274712" cy="2192581"/>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Open Questions</a:t>
            </a:r>
            <a:endParaRPr lang="en-US" sz="3600" b="1" dirty="0">
              <a:solidFill>
                <a:srgbClr val="10153D"/>
              </a:solidFill>
              <a:cs typeface="Times New Roman" panose="02020603050405020304" pitchFamily="18" charset="0"/>
            </a:endParaRPr>
          </a:p>
        </p:txBody>
      </p:sp>
      <p:cxnSp>
        <p:nvCxnSpPr>
          <p:cNvPr id="20" name="Straight Connector 19">
            <a:extLst>
              <a:ext uri="{FF2B5EF4-FFF2-40B4-BE49-F238E27FC236}">
                <a16:creationId xmlns:a16="http://schemas.microsoft.com/office/drawing/2014/main" id="{4C98F997-5C8D-1A88-825C-84CCFA373C50}"/>
              </a:ext>
            </a:extLst>
          </p:cNvPr>
          <p:cNvCxnSpPr>
            <a:cxnSpLocks/>
          </p:cNvCxnSpPr>
          <p:nvPr/>
        </p:nvCxnSpPr>
        <p:spPr>
          <a:xfrm>
            <a:off x="1" y="2245497"/>
            <a:ext cx="2182712" cy="0"/>
          </a:xfrm>
          <a:prstGeom prst="line">
            <a:avLst/>
          </a:prstGeom>
          <a:ln w="12700">
            <a:solidFill>
              <a:srgbClr val="10153D"/>
            </a:solidFill>
            <a:prstDash val="sysDot"/>
          </a:ln>
        </p:spPr>
        <p:style>
          <a:lnRef idx="1">
            <a:schemeClr val="accent1"/>
          </a:lnRef>
          <a:fillRef idx="0">
            <a:schemeClr val="accent1"/>
          </a:fillRef>
          <a:effectRef idx="0">
            <a:schemeClr val="accent1"/>
          </a:effectRef>
          <a:fontRef idx="minor">
            <a:schemeClr val="tx1"/>
          </a:fontRef>
        </p:style>
      </p:cxnSp>
      <p:grpSp>
        <p:nvGrpSpPr>
          <p:cNvPr id="21" name="Graphic 15">
            <a:extLst>
              <a:ext uri="{FF2B5EF4-FFF2-40B4-BE49-F238E27FC236}">
                <a16:creationId xmlns:a16="http://schemas.microsoft.com/office/drawing/2014/main" id="{4C74F363-7F73-97B7-CEF3-95E276634C9E}"/>
              </a:ext>
            </a:extLst>
          </p:cNvPr>
          <p:cNvGrpSpPr/>
          <p:nvPr/>
        </p:nvGrpSpPr>
        <p:grpSpPr>
          <a:xfrm rot="16200000">
            <a:off x="2143347" y="2151468"/>
            <a:ext cx="189968" cy="189551"/>
            <a:chOff x="1006279" y="7689162"/>
            <a:chExt cx="118191" cy="117931"/>
          </a:xfrm>
        </p:grpSpPr>
        <p:sp>
          <p:nvSpPr>
            <p:cNvPr id="25" name="Freeform 24">
              <a:extLst>
                <a:ext uri="{FF2B5EF4-FFF2-40B4-BE49-F238E27FC236}">
                  <a16:creationId xmlns:a16="http://schemas.microsoft.com/office/drawing/2014/main" id="{A3D2ADE0-C57A-8F3E-B763-A17D0D659F9F}"/>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22BDBF"/>
              </a:solidFill>
              <a:prstDash val="solid"/>
              <a:round/>
            </a:ln>
          </p:spPr>
          <p:txBody>
            <a:bodyPr rtlCol="0" anchor="ctr"/>
            <a:lstStyle/>
            <a:p>
              <a:endParaRPr lang="en-US" sz="1629"/>
            </a:p>
          </p:txBody>
        </p:sp>
        <p:sp>
          <p:nvSpPr>
            <p:cNvPr id="26" name="Freeform 25">
              <a:extLst>
                <a:ext uri="{FF2B5EF4-FFF2-40B4-BE49-F238E27FC236}">
                  <a16:creationId xmlns:a16="http://schemas.microsoft.com/office/drawing/2014/main" id="{79C0266F-6483-4AF6-E4D4-93C8B3BC5816}"/>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solidFill>
              <a:srgbClr val="10153D"/>
            </a:solidFill>
            <a:ln w="2276" cap="flat">
              <a:noFill/>
              <a:prstDash val="solid"/>
              <a:miter/>
            </a:ln>
          </p:spPr>
          <p:txBody>
            <a:bodyPr rtlCol="0" anchor="ctr"/>
            <a:lstStyle/>
            <a:p>
              <a:endParaRPr lang="en-US" sz="1629" dirty="0"/>
            </a:p>
          </p:txBody>
        </p:sp>
      </p:grpSp>
      <p:grpSp>
        <p:nvGrpSpPr>
          <p:cNvPr id="22" name="Graphic 15">
            <a:extLst>
              <a:ext uri="{FF2B5EF4-FFF2-40B4-BE49-F238E27FC236}">
                <a16:creationId xmlns:a16="http://schemas.microsoft.com/office/drawing/2014/main" id="{7237FA94-F90E-F35F-E2A5-D3294B40E15A}"/>
              </a:ext>
            </a:extLst>
          </p:cNvPr>
          <p:cNvGrpSpPr/>
          <p:nvPr/>
        </p:nvGrpSpPr>
        <p:grpSpPr>
          <a:xfrm rot="16200000">
            <a:off x="384402" y="1552118"/>
            <a:ext cx="1570704" cy="1388252"/>
            <a:chOff x="547405" y="6570859"/>
            <a:chExt cx="1035254" cy="914997"/>
          </a:xfrm>
        </p:grpSpPr>
        <p:sp>
          <p:nvSpPr>
            <p:cNvPr id="23" name="Freeform 22">
              <a:extLst>
                <a:ext uri="{FF2B5EF4-FFF2-40B4-BE49-F238E27FC236}">
                  <a16:creationId xmlns:a16="http://schemas.microsoft.com/office/drawing/2014/main" id="{6BF18639-2A4F-4E94-ACE6-F891A5E73271}"/>
                </a:ext>
              </a:extLst>
            </p:cNvPr>
            <p:cNvSpPr/>
            <p:nvPr/>
          </p:nvSpPr>
          <p:spPr>
            <a:xfrm>
              <a:off x="547405" y="6806271"/>
              <a:ext cx="1035254" cy="679585"/>
            </a:xfrm>
            <a:custGeom>
              <a:avLst/>
              <a:gdLst>
                <a:gd name="connsiteX0" fmla="*/ 0 w 1035254"/>
                <a:gd name="connsiteY0" fmla="*/ 162099 h 679585"/>
                <a:gd name="connsiteX1" fmla="*/ 517627 w 1035254"/>
                <a:gd name="connsiteY1" fmla="*/ 679585 h 679585"/>
                <a:gd name="connsiteX2" fmla="*/ 1035255 w 1035254"/>
                <a:gd name="connsiteY2" fmla="*/ 162099 h 679585"/>
                <a:gd name="connsiteX3" fmla="*/ 517627 w 1035254"/>
                <a:gd name="connsiteY3" fmla="*/ 0 h 679585"/>
                <a:gd name="connsiteX4" fmla="*/ 0 w 1035254"/>
                <a:gd name="connsiteY4" fmla="*/ 162099 h 679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5254" h="679585">
                  <a:moveTo>
                    <a:pt x="0" y="162099"/>
                  </a:moveTo>
                  <a:cubicBezTo>
                    <a:pt x="0" y="447820"/>
                    <a:pt x="231828" y="679585"/>
                    <a:pt x="517627" y="679585"/>
                  </a:cubicBezTo>
                  <a:cubicBezTo>
                    <a:pt x="803427" y="679585"/>
                    <a:pt x="1035255" y="447820"/>
                    <a:pt x="1035255" y="162099"/>
                  </a:cubicBezTo>
                  <a:lnTo>
                    <a:pt x="517627" y="0"/>
                  </a:lnTo>
                  <a:lnTo>
                    <a:pt x="0" y="162099"/>
                  </a:lnTo>
                  <a:close/>
                </a:path>
              </a:pathLst>
            </a:custGeom>
            <a:gradFill>
              <a:gsLst>
                <a:gs pos="0">
                  <a:srgbClr val="E8068C"/>
                </a:gs>
                <a:gs pos="100000">
                  <a:srgbClr val="22BDBF"/>
                </a:gs>
                <a:gs pos="45000">
                  <a:srgbClr val="3C3795"/>
                </a:gs>
              </a:gsLst>
              <a:lin ang="0" scaled="0"/>
            </a:gradFill>
            <a:ln w="2276" cap="flat">
              <a:noFill/>
              <a:prstDash val="solid"/>
              <a:miter/>
            </a:ln>
          </p:spPr>
          <p:txBody>
            <a:bodyPr rtlCol="0" anchor="ctr"/>
            <a:lstStyle/>
            <a:p>
              <a:endParaRPr lang="en-US" sz="1629" dirty="0"/>
            </a:p>
          </p:txBody>
        </p:sp>
        <p:sp>
          <p:nvSpPr>
            <p:cNvPr id="24" name="Freeform 23">
              <a:extLst>
                <a:ext uri="{FF2B5EF4-FFF2-40B4-BE49-F238E27FC236}">
                  <a16:creationId xmlns:a16="http://schemas.microsoft.com/office/drawing/2014/main" id="{43166C2E-801F-32ED-59A8-E0F24157967C}"/>
                </a:ext>
              </a:extLst>
            </p:cNvPr>
            <p:cNvSpPr/>
            <p:nvPr/>
          </p:nvSpPr>
          <p:spPr>
            <a:xfrm>
              <a:off x="667647" y="6570859"/>
              <a:ext cx="795229" cy="795012"/>
            </a:xfrm>
            <a:custGeom>
              <a:avLst/>
              <a:gdLst>
                <a:gd name="connsiteX0" fmla="*/ 0 w 795228"/>
                <a:gd name="connsiteY0" fmla="*/ 397506 h 795012"/>
                <a:gd name="connsiteX1" fmla="*/ 397614 w 795228"/>
                <a:gd name="connsiteY1" fmla="*/ 0 h 795012"/>
                <a:gd name="connsiteX2" fmla="*/ 795229 w 795228"/>
                <a:gd name="connsiteY2" fmla="*/ 397506 h 795012"/>
                <a:gd name="connsiteX3" fmla="*/ 397614 w 795228"/>
                <a:gd name="connsiteY3" fmla="*/ 795012 h 795012"/>
                <a:gd name="connsiteX4" fmla="*/ 0 w 795228"/>
                <a:gd name="connsiteY4" fmla="*/ 397506 h 795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228" h="795012">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w="2276" cap="flat">
              <a:noFill/>
              <a:prstDash val="solid"/>
              <a:miter/>
            </a:ln>
            <a:effectLst>
              <a:outerShdw blurRad="176334" dir="5280000" algn="tl" rotWithShape="0">
                <a:prstClr val="black">
                  <a:alpha val="40000"/>
                </a:prstClr>
              </a:outerShdw>
            </a:effectLst>
          </p:spPr>
          <p:txBody>
            <a:bodyPr rtlCol="0" anchor="ctr"/>
            <a:lstStyle/>
            <a:p>
              <a:endParaRPr lang="en-US" sz="1629"/>
            </a:p>
          </p:txBody>
        </p:sp>
      </p:grpSp>
      <p:pic>
        <p:nvPicPr>
          <p:cNvPr id="29" name="Graphic 28" descr="Questions with solid fill">
            <a:extLst>
              <a:ext uri="{FF2B5EF4-FFF2-40B4-BE49-F238E27FC236}">
                <a16:creationId xmlns:a16="http://schemas.microsoft.com/office/drawing/2014/main" id="{51690729-67B6-4718-EB8B-622BCE9D2D8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34157" y="1788297"/>
            <a:ext cx="914400" cy="914400"/>
          </a:xfrm>
          <a:prstGeom prst="rect">
            <a:avLst/>
          </a:prstGeom>
        </p:spPr>
      </p:pic>
      <p:cxnSp>
        <p:nvCxnSpPr>
          <p:cNvPr id="32" name="Straight Connector 31">
            <a:extLst>
              <a:ext uri="{FF2B5EF4-FFF2-40B4-BE49-F238E27FC236}">
                <a16:creationId xmlns:a16="http://schemas.microsoft.com/office/drawing/2014/main" id="{7177627F-DCEA-A01C-5100-30BC0F7ECC76}"/>
              </a:ext>
            </a:extLst>
          </p:cNvPr>
          <p:cNvCxnSpPr>
            <a:cxnSpLocks/>
          </p:cNvCxnSpPr>
          <p:nvPr/>
        </p:nvCxnSpPr>
        <p:spPr>
          <a:xfrm>
            <a:off x="3784601" y="2299295"/>
            <a:ext cx="1371599" cy="0"/>
          </a:xfrm>
          <a:prstGeom prst="line">
            <a:avLst/>
          </a:prstGeom>
          <a:ln w="12700">
            <a:solidFill>
              <a:srgbClr val="10153D"/>
            </a:solidFill>
            <a:prstDash val="sysDot"/>
          </a:ln>
        </p:spPr>
        <p:style>
          <a:lnRef idx="1">
            <a:schemeClr val="accent1"/>
          </a:lnRef>
          <a:fillRef idx="0">
            <a:schemeClr val="accent1"/>
          </a:fillRef>
          <a:effectRef idx="0">
            <a:schemeClr val="accent1"/>
          </a:effectRef>
          <a:fontRef idx="minor">
            <a:schemeClr val="tx1"/>
          </a:fontRef>
        </p:style>
      </p:cxnSp>
      <p:sp>
        <p:nvSpPr>
          <p:cNvPr id="3" name="Text Placeholder 11">
            <a:extLst>
              <a:ext uri="{FF2B5EF4-FFF2-40B4-BE49-F238E27FC236}">
                <a16:creationId xmlns:a16="http://schemas.microsoft.com/office/drawing/2014/main" id="{EFF0F6AB-F91D-A408-64BF-50198AD93D58}"/>
              </a:ext>
            </a:extLst>
          </p:cNvPr>
          <p:cNvSpPr txBox="1">
            <a:spLocks/>
          </p:cNvSpPr>
          <p:nvPr/>
        </p:nvSpPr>
        <p:spPr>
          <a:xfrm>
            <a:off x="5524500" y="902092"/>
            <a:ext cx="4521200" cy="504000"/>
          </a:xfrm>
          <a:prstGeom prst="rect">
            <a:avLst/>
          </a:prstGeom>
          <a:gradFill>
            <a:gsLst>
              <a:gs pos="0">
                <a:srgbClr val="E8068C"/>
              </a:gs>
              <a:gs pos="100000">
                <a:srgbClr val="22BDBF"/>
              </a:gs>
              <a:gs pos="45000">
                <a:srgbClr val="3C3795"/>
              </a:gs>
            </a:gsLst>
            <a:lin ang="0" scaled="0"/>
          </a:gradFill>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US" sz="2600" b="1" dirty="0">
                <a:solidFill>
                  <a:schemeClr val="bg1"/>
                </a:solidFill>
                <a:cs typeface="Times New Roman" panose="02020603050405020304" pitchFamily="18" charset="0"/>
              </a:rPr>
              <a:t>Persuasive rewrite, shaky facts</a:t>
            </a:r>
          </a:p>
        </p:txBody>
      </p:sp>
      <p:sp>
        <p:nvSpPr>
          <p:cNvPr id="6" name="Text 1">
            <a:extLst>
              <a:ext uri="{FF2B5EF4-FFF2-40B4-BE49-F238E27FC236}">
                <a16:creationId xmlns:a16="http://schemas.microsoft.com/office/drawing/2014/main" id="{2D565411-D6E3-F3C3-7175-3F36DBA1F956}"/>
              </a:ext>
            </a:extLst>
          </p:cNvPr>
          <p:cNvSpPr/>
          <p:nvPr/>
        </p:nvSpPr>
        <p:spPr>
          <a:xfrm>
            <a:off x="5524500" y="256032"/>
            <a:ext cx="3474720" cy="146304"/>
          </a:xfrm>
          <a:prstGeom prst="rect">
            <a:avLst/>
          </a:prstGeom>
          <a:noFill/>
          <a:ln/>
        </p:spPr>
        <p:txBody>
          <a:bodyPr wrap="square" lIns="0" tIns="0" rIns="0" bIns="0" rtlCol="0" anchor="ctr"/>
          <a:lstStyle/>
          <a:p>
            <a:r>
              <a:rPr lang="en-US" sz="1151" b="1" dirty="0">
                <a:solidFill>
                  <a:srgbClr val="10153D"/>
                </a:solidFill>
                <a:latin typeface="Calibri" panose="020F0502020204030204" pitchFamily="34" charset="0"/>
                <a:ea typeface="Calibri" panose="020F0502020204030204" pitchFamily="34" charset="0"/>
                <a:cs typeface="Calibri" panose="020F0502020204030204" pitchFamily="34" charset="0"/>
              </a:rPr>
              <a:t>B-C3 · Outcome</a:t>
            </a:r>
            <a:endParaRPr lang="en-US" sz="1151" dirty="0">
              <a:solidFill>
                <a:srgbClr val="10153D"/>
              </a:solidFill>
            </a:endParaRPr>
          </a:p>
        </p:txBody>
      </p:sp>
    </p:spTree>
    <p:extLst>
      <p:ext uri="{BB962C8B-B14F-4D97-AF65-F5344CB8AC3E}">
        <p14:creationId xmlns:p14="http://schemas.microsoft.com/office/powerpoint/2010/main" val="38904244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BCFCE3-8928-283B-470D-4E89A1F1AA44}"/>
            </a:ext>
          </a:extLst>
        </p:cNvPr>
        <p:cNvGrpSpPr/>
        <p:nvPr/>
      </p:nvGrpSpPr>
      <p:grpSpPr>
        <a:xfrm>
          <a:off x="0" y="0"/>
          <a:ext cx="0" cy="0"/>
          <a:chOff x="0" y="0"/>
          <a:chExt cx="0" cy="0"/>
        </a:xfrm>
      </p:grpSpPr>
      <p:grpSp>
        <p:nvGrpSpPr>
          <p:cNvPr id="17" name="Gruppieren 30">
            <a:extLst>
              <a:ext uri="{FF2B5EF4-FFF2-40B4-BE49-F238E27FC236}">
                <a16:creationId xmlns:a16="http://schemas.microsoft.com/office/drawing/2014/main" id="{C848B462-D44F-EF96-F043-4A4BC329FF6B}"/>
              </a:ext>
            </a:extLst>
          </p:cNvPr>
          <p:cNvGrpSpPr/>
          <p:nvPr/>
        </p:nvGrpSpPr>
        <p:grpSpPr>
          <a:xfrm>
            <a:off x="5160698" y="386543"/>
            <a:ext cx="6719435" cy="6049273"/>
            <a:chOff x="9515475" y="838200"/>
            <a:chExt cx="12289746" cy="12065000"/>
          </a:xfrm>
        </p:grpSpPr>
        <p:sp>
          <p:nvSpPr>
            <p:cNvPr id="19" name="Oval 10">
              <a:extLst>
                <a:ext uri="{FF2B5EF4-FFF2-40B4-BE49-F238E27FC236}">
                  <a16:creationId xmlns:a16="http://schemas.microsoft.com/office/drawing/2014/main" id="{614C2C9F-96E6-B197-EDA4-E51F0248E464}"/>
                </a:ext>
              </a:extLst>
            </p:cNvPr>
            <p:cNvSpPr/>
            <p:nvPr/>
          </p:nvSpPr>
          <p:spPr>
            <a:xfrm flipH="1">
              <a:off x="9515475" y="4578350"/>
              <a:ext cx="4564063" cy="4564063"/>
            </a:xfrm>
            <a:prstGeom prst="ellipse">
              <a:avLst/>
            </a:prstGeom>
            <a:solidFill>
              <a:srgbClr val="713293">
                <a:alpha val="71205"/>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cxnSp>
          <p:nvCxnSpPr>
            <p:cNvPr id="20" name="Straight Connector 33">
              <a:extLst>
                <a:ext uri="{FF2B5EF4-FFF2-40B4-BE49-F238E27FC236}">
                  <a16:creationId xmlns:a16="http://schemas.microsoft.com/office/drawing/2014/main" id="{517C0526-D459-C8FA-D48B-81292B92539D}"/>
                </a:ext>
              </a:extLst>
            </p:cNvPr>
            <p:cNvCxnSpPr>
              <a:cxnSpLocks/>
            </p:cNvCxnSpPr>
            <p:nvPr/>
          </p:nvCxnSpPr>
          <p:spPr>
            <a:xfrm>
              <a:off x="13245571" y="6324599"/>
              <a:ext cx="8559650" cy="0"/>
            </a:xfrm>
            <a:prstGeom prst="line">
              <a:avLst/>
            </a:prstGeom>
            <a:ln w="25400">
              <a:solidFill>
                <a:srgbClr val="713293"/>
              </a:solidFill>
              <a:prstDash val="sysDot"/>
            </a:ln>
          </p:spPr>
          <p:style>
            <a:lnRef idx="1">
              <a:schemeClr val="accent1"/>
            </a:lnRef>
            <a:fillRef idx="0">
              <a:schemeClr val="accent1"/>
            </a:fillRef>
            <a:effectRef idx="0">
              <a:schemeClr val="accent1"/>
            </a:effectRef>
            <a:fontRef idx="minor">
              <a:schemeClr val="tx1"/>
            </a:fontRef>
          </p:style>
        </p:cxnSp>
        <p:sp>
          <p:nvSpPr>
            <p:cNvPr id="22" name="Oval 14">
              <a:extLst>
                <a:ext uri="{FF2B5EF4-FFF2-40B4-BE49-F238E27FC236}">
                  <a16:creationId xmlns:a16="http://schemas.microsoft.com/office/drawing/2014/main" id="{57025233-06FE-C238-249A-1964B11CFA8C}"/>
                </a:ext>
              </a:extLst>
            </p:cNvPr>
            <p:cNvSpPr/>
            <p:nvPr/>
          </p:nvSpPr>
          <p:spPr>
            <a:xfrm>
              <a:off x="9536113" y="8340725"/>
              <a:ext cx="4564062" cy="4562475"/>
            </a:xfrm>
            <a:prstGeom prst="ellipse">
              <a:avLst/>
            </a:prstGeom>
            <a:solidFill>
              <a:srgbClr val="307EAC">
                <a:alpha val="4276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23" name="Oval 3">
              <a:extLst>
                <a:ext uri="{FF2B5EF4-FFF2-40B4-BE49-F238E27FC236}">
                  <a16:creationId xmlns:a16="http://schemas.microsoft.com/office/drawing/2014/main" id="{123F9280-791F-5967-427C-B216BF0B45E5}"/>
                </a:ext>
              </a:extLst>
            </p:cNvPr>
            <p:cNvSpPr/>
            <p:nvPr/>
          </p:nvSpPr>
          <p:spPr>
            <a:xfrm>
              <a:off x="9536113" y="838200"/>
              <a:ext cx="4564062" cy="4564063"/>
            </a:xfrm>
            <a:prstGeom prst="ellipse">
              <a:avLst/>
            </a:prstGeom>
            <a:solidFill>
              <a:srgbClr val="E8068C">
                <a:alpha val="5810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cxnSp>
          <p:nvCxnSpPr>
            <p:cNvPr id="32" name="Straight Connector 29">
              <a:extLst>
                <a:ext uri="{FF2B5EF4-FFF2-40B4-BE49-F238E27FC236}">
                  <a16:creationId xmlns:a16="http://schemas.microsoft.com/office/drawing/2014/main" id="{04167662-5CC5-69D6-FE2A-9F98993436DA}"/>
                </a:ext>
              </a:extLst>
            </p:cNvPr>
            <p:cNvCxnSpPr>
              <a:cxnSpLocks/>
            </p:cNvCxnSpPr>
            <p:nvPr/>
          </p:nvCxnSpPr>
          <p:spPr>
            <a:xfrm>
              <a:off x="12768265" y="9996488"/>
              <a:ext cx="8559650" cy="0"/>
            </a:xfrm>
            <a:prstGeom prst="line">
              <a:avLst/>
            </a:prstGeom>
            <a:ln w="25400">
              <a:solidFill>
                <a:srgbClr val="307EAC"/>
              </a:solidFill>
              <a:prstDash val="sysDot"/>
            </a:ln>
          </p:spPr>
          <p:style>
            <a:lnRef idx="1">
              <a:schemeClr val="accent1"/>
            </a:lnRef>
            <a:fillRef idx="0">
              <a:schemeClr val="accent1"/>
            </a:fillRef>
            <a:effectRef idx="0">
              <a:schemeClr val="accent1"/>
            </a:effectRef>
            <a:fontRef idx="minor">
              <a:schemeClr val="tx1"/>
            </a:fontRef>
          </p:style>
        </p:cxnSp>
        <p:cxnSp>
          <p:nvCxnSpPr>
            <p:cNvPr id="33" name="Straight Connector 28">
              <a:extLst>
                <a:ext uri="{FF2B5EF4-FFF2-40B4-BE49-F238E27FC236}">
                  <a16:creationId xmlns:a16="http://schemas.microsoft.com/office/drawing/2014/main" id="{85B073B7-A59F-EBC7-4BA4-4618A8B02846}"/>
                </a:ext>
              </a:extLst>
            </p:cNvPr>
            <p:cNvCxnSpPr>
              <a:cxnSpLocks/>
            </p:cNvCxnSpPr>
            <p:nvPr/>
          </p:nvCxnSpPr>
          <p:spPr>
            <a:xfrm>
              <a:off x="13079187" y="2376489"/>
              <a:ext cx="8559650" cy="0"/>
            </a:xfrm>
            <a:prstGeom prst="line">
              <a:avLst/>
            </a:prstGeom>
            <a:ln w="25400">
              <a:solidFill>
                <a:srgbClr val="E8068C"/>
              </a:solidFill>
              <a:prstDash val="sysDot"/>
            </a:ln>
          </p:spPr>
          <p:style>
            <a:lnRef idx="1">
              <a:schemeClr val="accent1"/>
            </a:lnRef>
            <a:fillRef idx="0">
              <a:schemeClr val="accent1"/>
            </a:fillRef>
            <a:effectRef idx="0">
              <a:schemeClr val="accent1"/>
            </a:effectRef>
            <a:fontRef idx="minor">
              <a:schemeClr val="tx1"/>
            </a:fontRef>
          </p:style>
        </p:cxnSp>
        <p:sp>
          <p:nvSpPr>
            <p:cNvPr id="34" name="Freeform: Shape 8">
              <a:extLst>
                <a:ext uri="{FF2B5EF4-FFF2-40B4-BE49-F238E27FC236}">
                  <a16:creationId xmlns:a16="http://schemas.microsoft.com/office/drawing/2014/main" id="{3EB01C04-3E9B-28E4-23EE-2FC4FFEABF93}"/>
                </a:ext>
              </a:extLst>
            </p:cNvPr>
            <p:cNvSpPr/>
            <p:nvPr/>
          </p:nvSpPr>
          <p:spPr>
            <a:xfrm>
              <a:off x="9536113" y="838200"/>
              <a:ext cx="2271712" cy="4562475"/>
            </a:xfrm>
            <a:custGeom>
              <a:avLst/>
              <a:gdLst>
                <a:gd name="connsiteX0" fmla="*/ 1791607 w 1791607"/>
                <a:gd name="connsiteY0" fmla="*/ 0 h 3599152"/>
                <a:gd name="connsiteX1" fmla="*/ 1791607 w 1791607"/>
                <a:gd name="connsiteY1" fmla="*/ 3599152 h 3599152"/>
                <a:gd name="connsiteX2" fmla="*/ 1615960 w 1791607"/>
                <a:gd name="connsiteY2" fmla="*/ 3590283 h 3599152"/>
                <a:gd name="connsiteX3" fmla="*/ 0 w 1791607"/>
                <a:gd name="connsiteY3" fmla="*/ 1799576 h 3599152"/>
                <a:gd name="connsiteX4" fmla="*/ 1615960 w 1791607"/>
                <a:gd name="connsiteY4" fmla="*/ 8869 h 35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1607" h="3599152">
                  <a:moveTo>
                    <a:pt x="1791607" y="0"/>
                  </a:moveTo>
                  <a:lnTo>
                    <a:pt x="1791607" y="3599152"/>
                  </a:lnTo>
                  <a:lnTo>
                    <a:pt x="1615960" y="3590283"/>
                  </a:lnTo>
                  <a:cubicBezTo>
                    <a:pt x="708299" y="3498105"/>
                    <a:pt x="0" y="2731557"/>
                    <a:pt x="0" y="1799576"/>
                  </a:cubicBezTo>
                  <a:cubicBezTo>
                    <a:pt x="0" y="867595"/>
                    <a:pt x="708299" y="101047"/>
                    <a:pt x="1615960" y="8869"/>
                  </a:cubicBezTo>
                  <a:close/>
                </a:path>
              </a:pathLst>
            </a:custGeom>
            <a:solidFill>
              <a:srgbClr val="E8068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35" name="Freeform: Shape 11">
              <a:extLst>
                <a:ext uri="{FF2B5EF4-FFF2-40B4-BE49-F238E27FC236}">
                  <a16:creationId xmlns:a16="http://schemas.microsoft.com/office/drawing/2014/main" id="{3B15D96E-8042-68F0-F484-1AAC4777783A}"/>
                </a:ext>
              </a:extLst>
            </p:cNvPr>
            <p:cNvSpPr/>
            <p:nvPr/>
          </p:nvSpPr>
          <p:spPr>
            <a:xfrm flipH="1">
              <a:off x="11807825" y="4578350"/>
              <a:ext cx="2271713" cy="4562475"/>
            </a:xfrm>
            <a:custGeom>
              <a:avLst/>
              <a:gdLst>
                <a:gd name="connsiteX0" fmla="*/ 1791607 w 1791607"/>
                <a:gd name="connsiteY0" fmla="*/ 0 h 3599152"/>
                <a:gd name="connsiteX1" fmla="*/ 1791607 w 1791607"/>
                <a:gd name="connsiteY1" fmla="*/ 3599152 h 3599152"/>
                <a:gd name="connsiteX2" fmla="*/ 1615960 w 1791607"/>
                <a:gd name="connsiteY2" fmla="*/ 3590283 h 3599152"/>
                <a:gd name="connsiteX3" fmla="*/ 0 w 1791607"/>
                <a:gd name="connsiteY3" fmla="*/ 1799576 h 3599152"/>
                <a:gd name="connsiteX4" fmla="*/ 1615960 w 1791607"/>
                <a:gd name="connsiteY4" fmla="*/ 8869 h 35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1607" h="3599152">
                  <a:moveTo>
                    <a:pt x="1791607" y="0"/>
                  </a:moveTo>
                  <a:lnTo>
                    <a:pt x="1791607" y="3599152"/>
                  </a:lnTo>
                  <a:lnTo>
                    <a:pt x="1615960" y="3590283"/>
                  </a:lnTo>
                  <a:cubicBezTo>
                    <a:pt x="708299" y="3498105"/>
                    <a:pt x="0" y="2731557"/>
                    <a:pt x="0" y="1799576"/>
                  </a:cubicBezTo>
                  <a:cubicBezTo>
                    <a:pt x="0" y="867595"/>
                    <a:pt x="708299" y="101047"/>
                    <a:pt x="1615960" y="8869"/>
                  </a:cubicBezTo>
                  <a:close/>
                </a:path>
              </a:pathLst>
            </a:custGeom>
            <a:solidFill>
              <a:srgbClr val="71329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36" name="Oval 9">
              <a:extLst>
                <a:ext uri="{FF2B5EF4-FFF2-40B4-BE49-F238E27FC236}">
                  <a16:creationId xmlns:a16="http://schemas.microsoft.com/office/drawing/2014/main" id="{B1E167B5-B3ED-FE44-86D8-D0875591D446}"/>
                </a:ext>
              </a:extLst>
            </p:cNvPr>
            <p:cNvSpPr/>
            <p:nvPr/>
          </p:nvSpPr>
          <p:spPr>
            <a:xfrm>
              <a:off x="10337800" y="1639888"/>
              <a:ext cx="2959100" cy="2959100"/>
            </a:xfrm>
            <a:prstGeom prst="ellipse">
              <a:avLst/>
            </a:prstGeom>
            <a:solidFill>
              <a:schemeClr val="bg1"/>
            </a:solidFill>
            <a:ln>
              <a:noFill/>
            </a:ln>
            <a:effectLst>
              <a:outerShdw blurRad="4699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37" name="Freeform: Shape 15">
              <a:extLst>
                <a:ext uri="{FF2B5EF4-FFF2-40B4-BE49-F238E27FC236}">
                  <a16:creationId xmlns:a16="http://schemas.microsoft.com/office/drawing/2014/main" id="{6B35429D-1C1F-56A6-5C51-B4051211DF0B}"/>
                </a:ext>
              </a:extLst>
            </p:cNvPr>
            <p:cNvSpPr/>
            <p:nvPr/>
          </p:nvSpPr>
          <p:spPr>
            <a:xfrm>
              <a:off x="9536113" y="8340725"/>
              <a:ext cx="2271712" cy="4562475"/>
            </a:xfrm>
            <a:custGeom>
              <a:avLst/>
              <a:gdLst>
                <a:gd name="connsiteX0" fmla="*/ 1791607 w 1791607"/>
                <a:gd name="connsiteY0" fmla="*/ 0 h 3599152"/>
                <a:gd name="connsiteX1" fmla="*/ 1791607 w 1791607"/>
                <a:gd name="connsiteY1" fmla="*/ 3599152 h 3599152"/>
                <a:gd name="connsiteX2" fmla="*/ 1615960 w 1791607"/>
                <a:gd name="connsiteY2" fmla="*/ 3590283 h 3599152"/>
                <a:gd name="connsiteX3" fmla="*/ 0 w 1791607"/>
                <a:gd name="connsiteY3" fmla="*/ 1799576 h 3599152"/>
                <a:gd name="connsiteX4" fmla="*/ 1615960 w 1791607"/>
                <a:gd name="connsiteY4" fmla="*/ 8869 h 35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1607" h="3599152">
                  <a:moveTo>
                    <a:pt x="1791607" y="0"/>
                  </a:moveTo>
                  <a:lnTo>
                    <a:pt x="1791607" y="3599152"/>
                  </a:lnTo>
                  <a:lnTo>
                    <a:pt x="1615960" y="3590283"/>
                  </a:lnTo>
                  <a:cubicBezTo>
                    <a:pt x="708299" y="3498105"/>
                    <a:pt x="0" y="2731557"/>
                    <a:pt x="0" y="1799576"/>
                  </a:cubicBezTo>
                  <a:cubicBezTo>
                    <a:pt x="0" y="867595"/>
                    <a:pt x="708299" y="101047"/>
                    <a:pt x="1615960" y="8869"/>
                  </a:cubicBezTo>
                  <a:close/>
                </a:path>
              </a:pathLst>
            </a:custGeom>
            <a:solidFill>
              <a:srgbClr val="307EA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38" name="Oval 16">
              <a:extLst>
                <a:ext uri="{FF2B5EF4-FFF2-40B4-BE49-F238E27FC236}">
                  <a16:creationId xmlns:a16="http://schemas.microsoft.com/office/drawing/2014/main" id="{11848341-88FC-3E88-AA0A-AEB55F551B14}"/>
                </a:ext>
              </a:extLst>
            </p:cNvPr>
            <p:cNvSpPr/>
            <p:nvPr/>
          </p:nvSpPr>
          <p:spPr>
            <a:xfrm>
              <a:off x="10337800" y="9142413"/>
              <a:ext cx="2959100" cy="2959100"/>
            </a:xfrm>
            <a:prstGeom prst="ellipse">
              <a:avLst/>
            </a:prstGeom>
            <a:solidFill>
              <a:schemeClr val="bg1"/>
            </a:solidFill>
            <a:ln>
              <a:noFill/>
            </a:ln>
            <a:effectLst>
              <a:outerShdw blurRad="4699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39" name="Oval 12">
              <a:extLst>
                <a:ext uri="{FF2B5EF4-FFF2-40B4-BE49-F238E27FC236}">
                  <a16:creationId xmlns:a16="http://schemas.microsoft.com/office/drawing/2014/main" id="{0DC6870F-82E9-F241-8367-5C56033DDC36}"/>
                </a:ext>
              </a:extLst>
            </p:cNvPr>
            <p:cNvSpPr/>
            <p:nvPr/>
          </p:nvSpPr>
          <p:spPr>
            <a:xfrm flipH="1">
              <a:off x="10337800" y="5381625"/>
              <a:ext cx="2959100" cy="2959100"/>
            </a:xfrm>
            <a:prstGeom prst="ellipse">
              <a:avLst/>
            </a:prstGeom>
            <a:solidFill>
              <a:schemeClr val="bg1"/>
            </a:solidFill>
            <a:ln>
              <a:noFill/>
            </a:ln>
            <a:effectLst>
              <a:outerShdw blurRad="4699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40" name="TextBox 19">
              <a:extLst>
                <a:ext uri="{FF2B5EF4-FFF2-40B4-BE49-F238E27FC236}">
                  <a16:creationId xmlns:a16="http://schemas.microsoft.com/office/drawing/2014/main" id="{AA9D64B9-8E74-720D-3108-6D3A98A2EA96}"/>
                </a:ext>
              </a:extLst>
            </p:cNvPr>
            <p:cNvSpPr txBox="1"/>
            <p:nvPr/>
          </p:nvSpPr>
          <p:spPr bwMode="auto">
            <a:xfrm>
              <a:off x="10337801" y="2336901"/>
              <a:ext cx="2940050" cy="2165599"/>
            </a:xfrm>
            <a:prstGeom prst="rect">
              <a:avLst/>
            </a:prstGeom>
            <a:noFill/>
          </p:spPr>
          <p:txBody>
            <a:bodyPr wrap="square">
              <a:spAutoFit/>
            </a:bodyPr>
            <a:lstStyle/>
            <a:p>
              <a:pPr algn="ctr">
                <a:lnSpc>
                  <a:spcPct val="150000"/>
                </a:lnSpc>
                <a:defRPr/>
              </a:pPr>
              <a:r>
                <a:rPr lang="en-US" sz="7200" b="1" spc="600" baseline="30000" dirty="0">
                  <a:solidFill>
                    <a:srgbClr val="E8068C"/>
                  </a:solidFill>
                  <a:latin typeface="Calibri" panose="020F0502020204030204" pitchFamily="34" charset="0"/>
                  <a:ea typeface="Roboto Cn" pitchFamily="2" charset="0"/>
                  <a:cs typeface="Calibri" panose="020F0502020204030204" pitchFamily="34" charset="0"/>
                </a:rPr>
                <a:t>01</a:t>
              </a:r>
            </a:p>
          </p:txBody>
        </p:sp>
        <p:sp>
          <p:nvSpPr>
            <p:cNvPr id="41" name="TextBox 23">
              <a:extLst>
                <a:ext uri="{FF2B5EF4-FFF2-40B4-BE49-F238E27FC236}">
                  <a16:creationId xmlns:a16="http://schemas.microsoft.com/office/drawing/2014/main" id="{1CE8F319-9A3F-02DD-2F5C-323E561D6EA9}"/>
                </a:ext>
              </a:extLst>
            </p:cNvPr>
            <p:cNvSpPr txBox="1"/>
            <p:nvPr/>
          </p:nvSpPr>
          <p:spPr bwMode="auto">
            <a:xfrm>
              <a:off x="10418763" y="6108801"/>
              <a:ext cx="2959100" cy="2165599"/>
            </a:xfrm>
            <a:prstGeom prst="rect">
              <a:avLst/>
            </a:prstGeom>
            <a:noFill/>
          </p:spPr>
          <p:txBody>
            <a:bodyPr wrap="square">
              <a:spAutoFit/>
            </a:bodyPr>
            <a:lstStyle/>
            <a:p>
              <a:pPr algn="ctr">
                <a:lnSpc>
                  <a:spcPct val="150000"/>
                </a:lnSpc>
                <a:defRPr/>
              </a:pPr>
              <a:r>
                <a:rPr lang="en-US" sz="7200" b="1" spc="600" baseline="30000" dirty="0">
                  <a:solidFill>
                    <a:srgbClr val="713293"/>
                  </a:solidFill>
                  <a:latin typeface="Calibri" panose="020F0502020204030204" pitchFamily="34" charset="0"/>
                  <a:ea typeface="Roboto Cn" pitchFamily="2" charset="0"/>
                  <a:cs typeface="Calibri" panose="020F0502020204030204" pitchFamily="34" charset="0"/>
                </a:rPr>
                <a:t>02</a:t>
              </a:r>
            </a:p>
          </p:txBody>
        </p:sp>
        <p:sp>
          <p:nvSpPr>
            <p:cNvPr id="42" name="TextBox 26">
              <a:extLst>
                <a:ext uri="{FF2B5EF4-FFF2-40B4-BE49-F238E27FC236}">
                  <a16:creationId xmlns:a16="http://schemas.microsoft.com/office/drawing/2014/main" id="{13A24DB1-46A1-31E7-3F26-4714B5350A0F}"/>
                </a:ext>
              </a:extLst>
            </p:cNvPr>
            <p:cNvSpPr txBox="1"/>
            <p:nvPr/>
          </p:nvSpPr>
          <p:spPr bwMode="auto">
            <a:xfrm>
              <a:off x="10337801" y="9880702"/>
              <a:ext cx="2841623" cy="2165599"/>
            </a:xfrm>
            <a:prstGeom prst="rect">
              <a:avLst/>
            </a:prstGeom>
            <a:noFill/>
          </p:spPr>
          <p:txBody>
            <a:bodyPr wrap="square">
              <a:spAutoFit/>
            </a:bodyPr>
            <a:lstStyle/>
            <a:p>
              <a:pPr algn="ctr">
                <a:lnSpc>
                  <a:spcPct val="150000"/>
                </a:lnSpc>
                <a:defRPr/>
              </a:pPr>
              <a:r>
                <a:rPr lang="en-US" sz="7200" b="1" spc="600" baseline="30000" dirty="0">
                  <a:solidFill>
                    <a:srgbClr val="307EAC"/>
                  </a:solidFill>
                  <a:latin typeface="Calibri" panose="020F0502020204030204" pitchFamily="34" charset="0"/>
                  <a:ea typeface="Roboto Cn" pitchFamily="2" charset="0"/>
                  <a:cs typeface="Calibri" panose="020F0502020204030204" pitchFamily="34" charset="0"/>
                </a:rPr>
                <a:t>03</a:t>
              </a:r>
            </a:p>
          </p:txBody>
        </p:sp>
      </p:grpSp>
      <p:sp>
        <p:nvSpPr>
          <p:cNvPr id="9" name="TextBox 34">
            <a:extLst>
              <a:ext uri="{FF2B5EF4-FFF2-40B4-BE49-F238E27FC236}">
                <a16:creationId xmlns:a16="http://schemas.microsoft.com/office/drawing/2014/main" id="{CD6E0B36-27DA-7E06-490A-CC72E8CCFC1E}"/>
              </a:ext>
            </a:extLst>
          </p:cNvPr>
          <p:cNvSpPr txBox="1"/>
          <p:nvPr/>
        </p:nvSpPr>
        <p:spPr>
          <a:xfrm>
            <a:off x="7926809" y="4549398"/>
            <a:ext cx="4068000" cy="1754326"/>
          </a:xfrm>
          <a:prstGeom prst="rect">
            <a:avLst/>
          </a:prstGeom>
          <a:noFill/>
        </p:spPr>
        <p:txBody>
          <a:bodyPr wrap="square">
            <a:spAutoFit/>
          </a:bodyPr>
          <a:lstStyle>
            <a:defPPr>
              <a:defRPr lang="en-US"/>
            </a:defPPr>
            <a:lvl1pPr lvl="0" eaLnBrk="0" fontAlgn="base" hangingPunct="0">
              <a:spcBef>
                <a:spcPct val="0"/>
              </a:spcBef>
              <a:spcAft>
                <a:spcPct val="0"/>
              </a:spcAft>
              <a:buFontTx/>
              <a:buChar char="•"/>
              <a:defRPr sz="1600">
                <a:latin typeface="Arial" panose="020B0604020202020204" pitchFamily="34" charset="0"/>
              </a:defRPr>
            </a:lvl1pPr>
          </a:lstStyle>
          <a:p>
            <a:pPr>
              <a:buNone/>
            </a:pPr>
            <a:r>
              <a:rPr lang="en-US" sz="2600" b="1" dirty="0">
                <a:solidFill>
                  <a:srgbClr val="307EAC"/>
                </a:solidFill>
                <a:latin typeface="Calibri" panose="020F0502020204030204" pitchFamily="34" charset="0"/>
                <a:ea typeface="Georgia" pitchFamily="34" charset="-122"/>
                <a:cs typeface="Calibri" panose="020F0502020204030204" pitchFamily="34" charset="0"/>
              </a:rPr>
              <a:t>Distance </a:t>
            </a:r>
          </a:p>
          <a:p>
            <a:pPr>
              <a:buNone/>
            </a:pPr>
            <a:endParaRPr lang="en-US" sz="800" b="1" dirty="0">
              <a:solidFill>
                <a:srgbClr val="10153D"/>
              </a:solidFill>
              <a:latin typeface="Calibri" panose="020F0502020204030204" pitchFamily="34" charset="0"/>
              <a:ea typeface="Georgia" pitchFamily="34" charset="-122"/>
              <a:cs typeface="Calibri" panose="020F0502020204030204" pitchFamily="34" charset="0"/>
            </a:endParaRPr>
          </a:p>
          <a:p>
            <a:pPr>
              <a:buNone/>
            </a:pPr>
            <a:endParaRPr lang="en-US" sz="800" b="1" dirty="0">
              <a:solidFill>
                <a:srgbClr val="10153D"/>
              </a:solidFill>
              <a:latin typeface="Calibri" panose="020F0502020204030204" pitchFamily="34" charset="0"/>
              <a:ea typeface="Georgia" pitchFamily="34" charset="-122"/>
              <a:cs typeface="Calibri" panose="020F0502020204030204" pitchFamily="34" charset="0"/>
            </a:endParaRPr>
          </a:p>
          <a:p>
            <a:pPr>
              <a:buNone/>
            </a:pPr>
            <a:r>
              <a:rPr lang="en-US" sz="2200" dirty="0">
                <a:solidFill>
                  <a:srgbClr val="10153D"/>
                </a:solidFill>
                <a:latin typeface="Calibri" panose="020F0502020204030204" pitchFamily="34" charset="0"/>
                <a:ea typeface="Calibri" pitchFamily="34" charset="-122"/>
                <a:cs typeface="Calibri" panose="020F0502020204030204" pitchFamily="34" charset="0"/>
              </a:rPr>
              <a:t>It feels safer to let a machine speak - but the other person still receives the words</a:t>
            </a:r>
            <a:endParaRPr lang="en-US" sz="2200" dirty="0">
              <a:solidFill>
                <a:srgbClr val="10153D"/>
              </a:solidFill>
              <a:latin typeface="Calibri" panose="020F0502020204030204" pitchFamily="34" charset="0"/>
              <a:cs typeface="Calibri" panose="020F0502020204030204" pitchFamily="34" charset="0"/>
            </a:endParaRPr>
          </a:p>
        </p:txBody>
      </p:sp>
      <p:sp>
        <p:nvSpPr>
          <p:cNvPr id="11" name="TextBox 36">
            <a:extLst>
              <a:ext uri="{FF2B5EF4-FFF2-40B4-BE49-F238E27FC236}">
                <a16:creationId xmlns:a16="http://schemas.microsoft.com/office/drawing/2014/main" id="{F0CBE63A-F926-7756-71AF-F1C12BD593BA}"/>
              </a:ext>
            </a:extLst>
          </p:cNvPr>
          <p:cNvSpPr txBox="1"/>
          <p:nvPr/>
        </p:nvSpPr>
        <p:spPr>
          <a:xfrm>
            <a:off x="7926809" y="696157"/>
            <a:ext cx="3862353" cy="1415772"/>
          </a:xfrm>
          <a:prstGeom prst="rect">
            <a:avLst/>
          </a:prstGeom>
          <a:noFill/>
        </p:spPr>
        <p:txBody>
          <a:bodyPr wrap="square">
            <a:spAutoFit/>
          </a:bodyPr>
          <a:lstStyle>
            <a:defPPr>
              <a:defRPr lang="en-US"/>
            </a:defPPr>
            <a:lvl1pPr marL="285750" lvl="0" indent="-285750" eaLnBrk="0" fontAlgn="base" hangingPunct="0">
              <a:spcBef>
                <a:spcPct val="0"/>
              </a:spcBef>
              <a:spcAft>
                <a:spcPct val="0"/>
              </a:spcAft>
              <a:buFontTx/>
              <a:buChar char="•"/>
              <a:defRPr sz="1600">
                <a:latin typeface="Arial" panose="020B0604020202020204" pitchFamily="34" charset="0"/>
              </a:defRPr>
            </a:lvl1pPr>
          </a:lstStyle>
          <a:p>
            <a:pPr marL="0" indent="0">
              <a:buNone/>
            </a:pPr>
            <a:r>
              <a:rPr lang="en-US" sz="2600" b="1" dirty="0">
                <a:solidFill>
                  <a:srgbClr val="E8068C"/>
                </a:solidFill>
                <a:latin typeface="Calibri" panose="020F0502020204030204" pitchFamily="34" charset="0"/>
                <a:ea typeface="Georgia" pitchFamily="34" charset="-122"/>
                <a:cs typeface="Calibri" panose="020F0502020204030204" pitchFamily="34" charset="0"/>
              </a:rPr>
              <a:t>Speed</a:t>
            </a:r>
            <a:r>
              <a:rPr lang="en-US" sz="2400" b="1" dirty="0">
                <a:solidFill>
                  <a:srgbClr val="10153D"/>
                </a:solidFill>
                <a:latin typeface="Calibri" panose="020F0502020204030204" pitchFamily="34" charset="0"/>
                <a:ea typeface="Georgia" pitchFamily="34" charset="-122"/>
                <a:cs typeface="Calibri" panose="020F0502020204030204" pitchFamily="34" charset="0"/>
              </a:rPr>
              <a:t> </a:t>
            </a:r>
          </a:p>
          <a:p>
            <a:pPr marL="0" indent="0">
              <a:buNone/>
            </a:pPr>
            <a:r>
              <a:rPr lang="en-US" sz="800" b="1" dirty="0">
                <a:solidFill>
                  <a:srgbClr val="10153D"/>
                </a:solidFill>
                <a:latin typeface="Calibri" panose="020F0502020204030204" pitchFamily="34" charset="0"/>
                <a:ea typeface="Georgia" pitchFamily="34" charset="-122"/>
                <a:cs typeface="Calibri" panose="020F0502020204030204" pitchFamily="34" charset="0"/>
              </a:rPr>
              <a:t> </a:t>
            </a:r>
          </a:p>
          <a:p>
            <a:pPr marL="0" indent="0">
              <a:buNone/>
            </a:pPr>
            <a:endParaRPr lang="en-US" sz="800" b="1" dirty="0">
              <a:solidFill>
                <a:srgbClr val="10153D"/>
              </a:solidFill>
              <a:latin typeface="Calibri" panose="020F0502020204030204" pitchFamily="34" charset="0"/>
              <a:ea typeface="Georgia" pitchFamily="34" charset="-122"/>
              <a:cs typeface="Calibri" panose="020F0502020204030204" pitchFamily="34" charset="0"/>
            </a:endParaRPr>
          </a:p>
          <a:p>
            <a:pPr marL="0" indent="0">
              <a:buNone/>
            </a:pPr>
            <a:r>
              <a:rPr lang="en-US" sz="2200" dirty="0">
                <a:solidFill>
                  <a:srgbClr val="10153D"/>
                </a:solidFill>
                <a:latin typeface="Calibri" panose="020F0502020204030204" pitchFamily="34" charset="0"/>
                <a:ea typeface="Calibri" pitchFamily="34" charset="-122"/>
                <a:cs typeface="Calibri" panose="020F0502020204030204" pitchFamily="34" charset="0"/>
              </a:rPr>
              <a:t>AI drafts in seconds. Repair takes time we no longer give it.</a:t>
            </a:r>
          </a:p>
        </p:txBody>
      </p:sp>
      <p:sp>
        <p:nvSpPr>
          <p:cNvPr id="12" name="TextBox 37">
            <a:extLst>
              <a:ext uri="{FF2B5EF4-FFF2-40B4-BE49-F238E27FC236}">
                <a16:creationId xmlns:a16="http://schemas.microsoft.com/office/drawing/2014/main" id="{3C814F27-A90A-6D48-2E68-B0345939C1C1}"/>
              </a:ext>
            </a:extLst>
          </p:cNvPr>
          <p:cNvSpPr txBox="1"/>
          <p:nvPr/>
        </p:nvSpPr>
        <p:spPr>
          <a:xfrm>
            <a:off x="7926809" y="2733724"/>
            <a:ext cx="3953324" cy="1224118"/>
          </a:xfrm>
          <a:prstGeom prst="rect">
            <a:avLst/>
          </a:prstGeom>
          <a:noFill/>
        </p:spPr>
        <p:txBody>
          <a:bodyPr wrap="square">
            <a:spAutoFit/>
          </a:bodyPr>
          <a:lstStyle>
            <a:defPPr>
              <a:defRPr lang="en-US"/>
            </a:defPPr>
            <a:lvl1pPr marL="285750" lvl="0" indent="-285750" eaLnBrk="0" fontAlgn="base" hangingPunct="0">
              <a:spcBef>
                <a:spcPct val="0"/>
              </a:spcBef>
              <a:spcAft>
                <a:spcPct val="0"/>
              </a:spcAft>
              <a:buFontTx/>
              <a:buChar char="•"/>
              <a:defRPr sz="1600">
                <a:latin typeface="Arial" panose="020B0604020202020204" pitchFamily="34" charset="0"/>
              </a:defRPr>
            </a:lvl1pPr>
          </a:lstStyle>
          <a:p>
            <a:pPr marL="0" indent="0">
              <a:lnSpc>
                <a:spcPts val="2340"/>
              </a:lnSpc>
              <a:buClr>
                <a:srgbClr val="62A844"/>
              </a:buClr>
              <a:buNone/>
            </a:pPr>
            <a:r>
              <a:rPr lang="en-US" sz="2600" b="1" dirty="0">
                <a:solidFill>
                  <a:srgbClr val="713293"/>
                </a:solidFill>
                <a:latin typeface="Calibri" panose="020F0502020204030204" pitchFamily="34" charset="0"/>
                <a:ea typeface="Georgia" pitchFamily="34" charset="-122"/>
                <a:cs typeface="Calibri" panose="020F0502020204030204" pitchFamily="34" charset="0"/>
              </a:rPr>
              <a:t>Polish</a:t>
            </a:r>
            <a:r>
              <a:rPr lang="en-US" sz="2600" b="1" dirty="0">
                <a:solidFill>
                  <a:srgbClr val="713293"/>
                </a:solidFill>
                <a:latin typeface="Calibri" panose="020F0502020204030204" pitchFamily="34" charset="0"/>
                <a:cs typeface="Calibri" panose="020F0502020204030204" pitchFamily="34" charset="0"/>
              </a:rPr>
              <a:t> </a:t>
            </a:r>
          </a:p>
          <a:p>
            <a:pPr marL="0" indent="0">
              <a:buClr>
                <a:srgbClr val="62A844"/>
              </a:buClr>
              <a:buNone/>
            </a:pPr>
            <a:endParaRPr lang="en-US" sz="800" b="1" dirty="0">
              <a:solidFill>
                <a:srgbClr val="10153D"/>
              </a:solidFill>
              <a:latin typeface="Calibri" panose="020F0502020204030204" pitchFamily="34" charset="0"/>
              <a:cs typeface="Calibri" panose="020F0502020204030204" pitchFamily="34" charset="0"/>
            </a:endParaRPr>
          </a:p>
          <a:p>
            <a:pPr marL="0" indent="0">
              <a:buClr>
                <a:srgbClr val="62A844"/>
              </a:buClr>
              <a:buNone/>
            </a:pPr>
            <a:endParaRPr lang="en-US" sz="800" b="1" dirty="0">
              <a:solidFill>
                <a:srgbClr val="10153D"/>
              </a:solidFill>
              <a:latin typeface="Calibri" panose="020F0502020204030204" pitchFamily="34" charset="0"/>
              <a:cs typeface="Calibri" panose="020F0502020204030204" pitchFamily="34" charset="0"/>
            </a:endParaRPr>
          </a:p>
          <a:p>
            <a:pPr marL="0" indent="0">
              <a:lnSpc>
                <a:spcPts val="2340"/>
              </a:lnSpc>
              <a:buClr>
                <a:srgbClr val="62A844"/>
              </a:buClr>
              <a:buNone/>
            </a:pPr>
            <a:r>
              <a:rPr lang="en-US" sz="2200" dirty="0">
                <a:solidFill>
                  <a:srgbClr val="10153D"/>
                </a:solidFill>
                <a:latin typeface="Calibri" panose="020F0502020204030204" pitchFamily="34" charset="0"/>
                <a:ea typeface="Calibri" pitchFamily="34" charset="-122"/>
                <a:cs typeface="Calibri" panose="020F0502020204030204" pitchFamily="34" charset="0"/>
              </a:rPr>
              <a:t>Smooth wording can hide blame, deflection or factual errors</a:t>
            </a:r>
            <a:endParaRPr lang="en-US" sz="2200" dirty="0">
              <a:solidFill>
                <a:srgbClr val="10153D"/>
              </a:solidFill>
              <a:latin typeface="Calibri" panose="020F0502020204030204" pitchFamily="34" charset="0"/>
              <a:cs typeface="Calibri" panose="020F0502020204030204" pitchFamily="34" charset="0"/>
            </a:endParaRPr>
          </a:p>
        </p:txBody>
      </p:sp>
      <p:sp>
        <p:nvSpPr>
          <p:cNvPr id="4" name="Text Placeholder 11">
            <a:extLst>
              <a:ext uri="{FF2B5EF4-FFF2-40B4-BE49-F238E27FC236}">
                <a16:creationId xmlns:a16="http://schemas.microsoft.com/office/drawing/2014/main" id="{E265B27D-5A9B-FCB3-7AD2-B507D7ABBB28}"/>
              </a:ext>
            </a:extLst>
          </p:cNvPr>
          <p:cNvSpPr txBox="1">
            <a:spLocks/>
          </p:cNvSpPr>
          <p:nvPr/>
        </p:nvSpPr>
        <p:spPr>
          <a:xfrm>
            <a:off x="579277" y="505583"/>
            <a:ext cx="3675223"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AI has moved into our most personal conversations</a:t>
            </a:r>
          </a:p>
          <a:p>
            <a:pPr marL="0" indent="0">
              <a:buNone/>
            </a:pPr>
            <a:endParaRPr lang="en-US" sz="3600" b="1" dirty="0">
              <a:solidFill>
                <a:srgbClr val="22BDBF"/>
              </a:solidFill>
              <a:cs typeface="Times New Roman" panose="02020603050405020304" pitchFamily="18" charset="0"/>
            </a:endParaRPr>
          </a:p>
        </p:txBody>
      </p:sp>
      <p:sp>
        <p:nvSpPr>
          <p:cNvPr id="5" name="Freeform 4">
            <a:extLst>
              <a:ext uri="{FF2B5EF4-FFF2-40B4-BE49-F238E27FC236}">
                <a16:creationId xmlns:a16="http://schemas.microsoft.com/office/drawing/2014/main" id="{A04423E3-B448-DDD1-F07C-0FBA67D7EFD2}"/>
              </a:ext>
            </a:extLst>
          </p:cNvPr>
          <p:cNvSpPr/>
          <p:nvPr/>
        </p:nvSpPr>
        <p:spPr>
          <a:xfrm>
            <a:off x="0" y="2189818"/>
            <a:ext cx="4968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solidFill>
              <a:srgbClr val="009AC1"/>
            </a:solidFill>
            <a:prstDash val="solid"/>
            <a:miter/>
          </a:ln>
        </p:spPr>
        <p:txBody>
          <a:bodyPr rtlCol="0" anchor="ctr"/>
          <a:lstStyle/>
          <a:p>
            <a:endParaRPr lang="en-US"/>
          </a:p>
        </p:txBody>
      </p:sp>
    </p:spTree>
    <p:extLst>
      <p:ext uri="{BB962C8B-B14F-4D97-AF65-F5344CB8AC3E}">
        <p14:creationId xmlns:p14="http://schemas.microsoft.com/office/powerpoint/2010/main" val="402892928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410EB3-CF43-A758-B306-E04F07461492}"/>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72219A81-76A3-8570-3A8C-C52C49DC0855}"/>
              </a:ext>
            </a:extLst>
          </p:cNvPr>
          <p:cNvSpPr>
            <a:spLocks noGrp="1"/>
          </p:cNvSpPr>
          <p:nvPr>
            <p:ph type="body" sz="quarter" idx="16"/>
          </p:nvPr>
        </p:nvSpPr>
        <p:spPr>
          <a:xfrm>
            <a:off x="5297323" y="2639356"/>
            <a:ext cx="4227677" cy="2425420"/>
          </a:xfrm>
        </p:spPr>
        <p:txBody>
          <a:bodyPr/>
          <a:lstStyle/>
          <a:p>
            <a:r>
              <a:rPr lang="en-US" dirty="0"/>
              <a:t>Evidence Capture	</a:t>
            </a:r>
          </a:p>
        </p:txBody>
      </p:sp>
      <p:sp>
        <p:nvSpPr>
          <p:cNvPr id="5" name="Text Placeholder 4">
            <a:extLst>
              <a:ext uri="{FF2B5EF4-FFF2-40B4-BE49-F238E27FC236}">
                <a16:creationId xmlns:a16="http://schemas.microsoft.com/office/drawing/2014/main" id="{F87D26CE-9CCC-FE92-4BBE-BAEA9276C0EF}"/>
              </a:ext>
            </a:extLst>
          </p:cNvPr>
          <p:cNvSpPr>
            <a:spLocks noGrp="1"/>
          </p:cNvSpPr>
          <p:nvPr>
            <p:ph type="body" sz="quarter" idx="17"/>
          </p:nvPr>
        </p:nvSpPr>
        <p:spPr/>
        <p:txBody>
          <a:bodyPr/>
          <a:lstStyle/>
          <a:p>
            <a:r>
              <a:rPr lang="en-US" dirty="0"/>
              <a:t>08</a:t>
            </a:r>
          </a:p>
        </p:txBody>
      </p:sp>
      <p:sp>
        <p:nvSpPr>
          <p:cNvPr id="7" name="Graphic 7">
            <a:extLst>
              <a:ext uri="{FF2B5EF4-FFF2-40B4-BE49-F238E27FC236}">
                <a16:creationId xmlns:a16="http://schemas.microsoft.com/office/drawing/2014/main" id="{16F29ED0-6D8B-ADA7-8A87-250699F22A72}"/>
              </a:ext>
            </a:extLst>
          </p:cNvPr>
          <p:cNvSpPr/>
          <p:nvPr/>
        </p:nvSpPr>
        <p:spPr>
          <a:xfrm>
            <a:off x="8424174" y="90308"/>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Tree>
    <p:extLst>
      <p:ext uri="{BB962C8B-B14F-4D97-AF65-F5344CB8AC3E}">
        <p14:creationId xmlns:p14="http://schemas.microsoft.com/office/powerpoint/2010/main" val="275813479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38E1E9-05CB-D92D-E409-3422AC2F760B}"/>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70E1027-7BD9-78BF-F2A4-398BD4EF3E65}"/>
              </a:ext>
            </a:extLst>
          </p:cNvPr>
          <p:cNvSpPr/>
          <p:nvPr/>
        </p:nvSpPr>
        <p:spPr>
          <a:xfrm flipV="1">
            <a:off x="0" y="-12"/>
            <a:ext cx="4786854" cy="6858001"/>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7" name="Text Placeholder 11">
            <a:extLst>
              <a:ext uri="{FF2B5EF4-FFF2-40B4-BE49-F238E27FC236}">
                <a16:creationId xmlns:a16="http://schemas.microsoft.com/office/drawing/2014/main" id="{F0BCB083-8BE5-0DF2-E5CC-417ACC312ABF}"/>
              </a:ext>
            </a:extLst>
          </p:cNvPr>
          <p:cNvSpPr txBox="1">
            <a:spLocks/>
          </p:cNvSpPr>
          <p:nvPr/>
        </p:nvSpPr>
        <p:spPr>
          <a:xfrm>
            <a:off x="579276" y="929154"/>
            <a:ext cx="3796064"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chemeClr val="bg1"/>
                </a:solidFill>
                <a:cs typeface="Times New Roman" panose="02020603050405020304" pitchFamily="18" charset="0"/>
              </a:rPr>
              <a:t>Quick Reflection &amp; Portfolio Prompts</a:t>
            </a:r>
          </a:p>
          <a:p>
            <a:pPr marL="0" indent="0">
              <a:buNone/>
            </a:pPr>
            <a:endParaRPr lang="en-US" sz="3600" b="1" dirty="0">
              <a:solidFill>
                <a:schemeClr val="bg1"/>
              </a:solidFill>
              <a:cs typeface="Times New Roman" panose="02020603050405020304" pitchFamily="18" charset="0"/>
            </a:endParaRPr>
          </a:p>
        </p:txBody>
      </p:sp>
      <p:sp>
        <p:nvSpPr>
          <p:cNvPr id="13" name="Freeform 12">
            <a:extLst>
              <a:ext uri="{FF2B5EF4-FFF2-40B4-BE49-F238E27FC236}">
                <a16:creationId xmlns:a16="http://schemas.microsoft.com/office/drawing/2014/main" id="{211C3A7F-4CB3-0124-839A-5A36FF245DE6}"/>
              </a:ext>
            </a:extLst>
          </p:cNvPr>
          <p:cNvSpPr/>
          <p:nvPr/>
        </p:nvSpPr>
        <p:spPr>
          <a:xfrm rot="16200000">
            <a:off x="3065494" y="2121672"/>
            <a:ext cx="3437606" cy="157513"/>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noFill/>
            <a:prstDash val="solid"/>
            <a:miter/>
          </a:ln>
        </p:spPr>
        <p:txBody>
          <a:bodyPr rtlCol="0" anchor="ctr"/>
          <a:lstStyle/>
          <a:p>
            <a:endParaRPr lang="en-US"/>
          </a:p>
        </p:txBody>
      </p:sp>
      <p:sp>
        <p:nvSpPr>
          <p:cNvPr id="3" name="pole tekstowe 19">
            <a:extLst>
              <a:ext uri="{FF2B5EF4-FFF2-40B4-BE49-F238E27FC236}">
                <a16:creationId xmlns:a16="http://schemas.microsoft.com/office/drawing/2014/main" id="{BDA889B7-11F0-6858-B355-1C6B7D429EC6}"/>
              </a:ext>
            </a:extLst>
          </p:cNvPr>
          <p:cNvSpPr txBox="1"/>
          <p:nvPr/>
        </p:nvSpPr>
        <p:spPr>
          <a:xfrm>
            <a:off x="5110592" y="2409448"/>
            <a:ext cx="7081408" cy="5614166"/>
          </a:xfrm>
          <a:prstGeom prst="rect">
            <a:avLst/>
          </a:prstGeom>
          <a:noFill/>
        </p:spPr>
        <p:txBody>
          <a:bodyPr wrap="square" numCol="1" rtlCol="0">
            <a:spAutoFit/>
          </a:bodyPr>
          <a:lstStyle/>
          <a:p>
            <a:pPr>
              <a:lnSpc>
                <a:spcPts val="2340"/>
              </a:lnSpc>
            </a:pPr>
            <a:r>
              <a:rPr lang="en-US" sz="2600" b="1" dirty="0">
                <a:solidFill>
                  <a:srgbClr val="22BDBF"/>
                </a:solidFill>
              </a:rPr>
              <a:t>Record your reasoning</a:t>
            </a:r>
          </a:p>
          <a:p>
            <a:pPr>
              <a:lnSpc>
                <a:spcPts val="2340"/>
              </a:lnSpc>
            </a:pPr>
            <a:endParaRPr lang="en-US" sz="2400" b="1" dirty="0">
              <a:solidFill>
                <a:srgbClr val="10153D"/>
              </a:solidFill>
            </a:endParaRPr>
          </a:p>
          <a:p>
            <a:endParaRPr lang="en-US" sz="900" dirty="0">
              <a:solidFill>
                <a:srgbClr val="10153D"/>
              </a:solidFill>
            </a:endParaRPr>
          </a:p>
          <a:p>
            <a:pPr marL="342900" indent="-342900">
              <a:spcAft>
                <a:spcPts val="800"/>
              </a:spcAft>
              <a:buClr>
                <a:srgbClr val="22BDBF"/>
              </a:buClr>
              <a:buFont typeface="Arial" panose="020B0604020202020204" pitchFamily="34" charset="0"/>
              <a:buChar char="•"/>
            </a:pPr>
            <a:r>
              <a:rPr lang="en-US" sz="2200" dirty="0">
                <a:solidFill>
                  <a:srgbClr val="10153D"/>
                </a:solidFill>
              </a:rPr>
              <a:t>Which path did you choose?</a:t>
            </a:r>
          </a:p>
          <a:p>
            <a:pPr marL="342900" indent="-342900">
              <a:spcAft>
                <a:spcPts val="800"/>
              </a:spcAft>
              <a:buClr>
                <a:srgbClr val="22BDBF"/>
              </a:buClr>
              <a:buFont typeface="Arial" panose="020B0604020202020204" pitchFamily="34" charset="0"/>
              <a:buChar char="•"/>
            </a:pPr>
            <a:r>
              <a:rPr lang="en-US" sz="2200" dirty="0">
                <a:solidFill>
                  <a:srgbClr val="10153D"/>
                </a:solidFill>
              </a:rPr>
              <a:t>Which two tools did you use?</a:t>
            </a:r>
          </a:p>
          <a:p>
            <a:pPr marL="342900" indent="-342900">
              <a:spcAft>
                <a:spcPts val="800"/>
              </a:spcAft>
              <a:buClr>
                <a:srgbClr val="22BDBF"/>
              </a:buClr>
              <a:buFont typeface="Arial" panose="020B0604020202020204" pitchFamily="34" charset="0"/>
              <a:buChar char="•"/>
            </a:pPr>
            <a:r>
              <a:rPr lang="en-US" sz="2200" dirty="0">
                <a:solidFill>
                  <a:srgbClr val="10153D"/>
                </a:solidFill>
              </a:rPr>
              <a:t>What did you verify?</a:t>
            </a:r>
          </a:p>
          <a:p>
            <a:pPr marL="342900" indent="-342900">
              <a:spcAft>
                <a:spcPts val="800"/>
              </a:spcAft>
              <a:buClr>
                <a:srgbClr val="22BDBF"/>
              </a:buClr>
              <a:buFont typeface="Arial" panose="020B0604020202020204" pitchFamily="34" charset="0"/>
              <a:buChar char="•"/>
            </a:pPr>
            <a:r>
              <a:rPr lang="en-US" sz="2200" dirty="0">
                <a:solidFill>
                  <a:srgbClr val="10153D"/>
                </a:solidFill>
              </a:rPr>
              <a:t>Who could be affected or excluded?</a:t>
            </a:r>
          </a:p>
          <a:p>
            <a:pPr marL="342900" indent="-342900">
              <a:spcAft>
                <a:spcPts val="800"/>
              </a:spcAft>
              <a:buClr>
                <a:srgbClr val="22BDBF"/>
              </a:buClr>
              <a:buFont typeface="Arial" panose="020B0604020202020204" pitchFamily="34" charset="0"/>
              <a:buChar char="•"/>
            </a:pPr>
            <a:r>
              <a:rPr lang="en-US" sz="2200" dirty="0">
                <a:solidFill>
                  <a:srgbClr val="10153D"/>
                </a:solidFill>
              </a:rPr>
              <a:t>What would you disclose about AI use, if anything?</a:t>
            </a:r>
          </a:p>
          <a:p>
            <a:pPr marL="342900" indent="-342900">
              <a:spcAft>
                <a:spcPts val="800"/>
              </a:spcAft>
              <a:buClr>
                <a:srgbClr val="22BDBF"/>
              </a:buClr>
              <a:buFont typeface="Arial" panose="020B0604020202020204" pitchFamily="34" charset="0"/>
              <a:buChar char="•"/>
            </a:pPr>
            <a:r>
              <a:rPr lang="en-US" sz="2200" dirty="0">
                <a:solidFill>
                  <a:srgbClr val="10153D"/>
                </a:solidFill>
              </a:rPr>
              <a:t>What is one safer follow-up action?</a:t>
            </a:r>
          </a:p>
          <a:p>
            <a:pPr marL="342900" indent="-342900">
              <a:buClr>
                <a:srgbClr val="22BDBF"/>
              </a:buClr>
              <a:buFont typeface="Arial" panose="020B0604020202020204" pitchFamily="34" charset="0"/>
              <a:buChar char="•"/>
            </a:pPr>
            <a:endParaRPr lang="en-US" sz="2400" dirty="0">
              <a:solidFill>
                <a:srgbClr val="10153D"/>
              </a:solidFill>
            </a:endParaRPr>
          </a:p>
          <a:p>
            <a:pPr marL="342900" indent="-342900">
              <a:lnSpc>
                <a:spcPts val="2340"/>
              </a:lnSpc>
              <a:buFont typeface="Arial" panose="020B0604020202020204" pitchFamily="34" charset="0"/>
              <a:buChar char="•"/>
            </a:pPr>
            <a:endParaRPr lang="en-US" sz="2400" dirty="0">
              <a:solidFill>
                <a:srgbClr val="10153D"/>
              </a:solidFill>
            </a:endParaRPr>
          </a:p>
          <a:p>
            <a:pPr marL="342900" indent="-342900">
              <a:lnSpc>
                <a:spcPts val="2340"/>
              </a:lnSpc>
              <a:buFont typeface="Arial" panose="020B0604020202020204" pitchFamily="34" charset="0"/>
              <a:buChar char="•"/>
            </a:pPr>
            <a:endParaRPr lang="en-US" sz="2400" dirty="0">
              <a:solidFill>
                <a:srgbClr val="10153D"/>
              </a:solidFill>
            </a:endParaRPr>
          </a:p>
          <a:p>
            <a:pPr marL="342900" indent="-342900">
              <a:lnSpc>
                <a:spcPts val="2340"/>
              </a:lnSpc>
              <a:buFont typeface="Arial" panose="020B0604020202020204" pitchFamily="34" charset="0"/>
              <a:buChar char="•"/>
            </a:pPr>
            <a:endParaRPr lang="en-US" sz="2400" dirty="0">
              <a:solidFill>
                <a:srgbClr val="10153D"/>
              </a:solidFill>
            </a:endParaRPr>
          </a:p>
          <a:p>
            <a:pPr marL="342900" indent="-342900">
              <a:lnSpc>
                <a:spcPts val="2340"/>
              </a:lnSpc>
              <a:buFont typeface="Arial" panose="020B0604020202020204" pitchFamily="34" charset="0"/>
              <a:buChar char="•"/>
            </a:pPr>
            <a:endParaRPr lang="en-US" sz="2400" dirty="0">
              <a:solidFill>
                <a:srgbClr val="10153D"/>
              </a:solidFill>
            </a:endParaRPr>
          </a:p>
          <a:p>
            <a:pPr marL="342900" indent="-342900">
              <a:lnSpc>
                <a:spcPts val="2340"/>
              </a:lnSpc>
              <a:buFont typeface="Arial" panose="020B0604020202020204" pitchFamily="34" charset="0"/>
              <a:buChar char="•"/>
            </a:pPr>
            <a:endParaRPr lang="en-US" sz="2400" dirty="0">
              <a:solidFill>
                <a:srgbClr val="10153D"/>
              </a:solidFill>
            </a:endParaRPr>
          </a:p>
          <a:p>
            <a:pPr>
              <a:lnSpc>
                <a:spcPts val="2340"/>
              </a:lnSpc>
            </a:pPr>
            <a:endParaRPr lang="en-IE" sz="2400" dirty="0">
              <a:solidFill>
                <a:srgbClr val="10153D"/>
              </a:solidFill>
            </a:endParaRPr>
          </a:p>
        </p:txBody>
      </p:sp>
      <p:sp>
        <p:nvSpPr>
          <p:cNvPr id="16" name="Graphic 7">
            <a:extLst>
              <a:ext uri="{FF2B5EF4-FFF2-40B4-BE49-F238E27FC236}">
                <a16:creationId xmlns:a16="http://schemas.microsoft.com/office/drawing/2014/main" id="{599AA78F-BD13-E924-9DD8-0B13D0438219}"/>
              </a:ext>
            </a:extLst>
          </p:cNvPr>
          <p:cNvSpPr/>
          <p:nvPr/>
        </p:nvSpPr>
        <p:spPr>
          <a:xfrm>
            <a:off x="-844289" y="4120170"/>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4" name="TextBox 6">
            <a:extLst>
              <a:ext uri="{FF2B5EF4-FFF2-40B4-BE49-F238E27FC236}">
                <a16:creationId xmlns:a16="http://schemas.microsoft.com/office/drawing/2014/main" id="{9863832A-11FB-BEF4-2912-0D7F090EC1E5}"/>
              </a:ext>
            </a:extLst>
          </p:cNvPr>
          <p:cNvSpPr txBox="1"/>
          <p:nvPr/>
        </p:nvSpPr>
        <p:spPr>
          <a:xfrm>
            <a:off x="579276" y="2409448"/>
            <a:ext cx="3535524" cy="1272849"/>
          </a:xfrm>
          <a:prstGeom prst="rect">
            <a:avLst/>
          </a:prstGeom>
          <a:noFill/>
        </p:spPr>
        <p:txBody>
          <a:bodyPr wrap="square" lIns="91440" tIns="45720" rIns="91440" bIns="45720" rtlCol="0" anchor="t">
            <a:spAutoFit/>
          </a:bodyPr>
          <a:lstStyle/>
          <a:p>
            <a:pPr>
              <a:lnSpc>
                <a:spcPts val="2340"/>
              </a:lnSpc>
            </a:pPr>
            <a:r>
              <a:rPr lang="en-US" sz="2200" spc="56" dirty="0">
                <a:solidFill>
                  <a:schemeClr val="bg1"/>
                </a:solidFill>
                <a:latin typeface="Calibri" panose="020F0502020204030204" pitchFamily="34" charset="0"/>
                <a:ea typeface="Calibri (MS)"/>
                <a:cs typeface="Calibri" panose="020F0502020204030204" pitchFamily="34" charset="0"/>
                <a:sym typeface="Calibri (MS)"/>
              </a:rPr>
              <a:t>Use this slide as a learner record, plenary prompt or screenshot template.</a:t>
            </a:r>
          </a:p>
          <a:p>
            <a:pPr>
              <a:lnSpc>
                <a:spcPts val="2340"/>
              </a:lnSpc>
            </a:pPr>
            <a:endParaRPr lang="en-US" sz="2200" spc="56" dirty="0">
              <a:solidFill>
                <a:schemeClr val="bg1"/>
              </a:solidFill>
              <a:latin typeface="Calibri" panose="020F0502020204030204" pitchFamily="34" charset="0"/>
              <a:ea typeface="Calibri (MS)"/>
              <a:cs typeface="Calibri" panose="020F0502020204030204" pitchFamily="34" charset="0"/>
              <a:sym typeface="Calibri (MS)"/>
            </a:endParaRPr>
          </a:p>
        </p:txBody>
      </p:sp>
    </p:spTree>
    <p:extLst>
      <p:ext uri="{BB962C8B-B14F-4D97-AF65-F5344CB8AC3E}">
        <p14:creationId xmlns:p14="http://schemas.microsoft.com/office/powerpoint/2010/main" val="3989133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A8E398-F61D-473E-E8E8-5E5D881C6383}"/>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BB2783E-9276-5518-49AD-5BACC91EE3B1}"/>
              </a:ext>
            </a:extLst>
          </p:cNvPr>
          <p:cNvSpPr/>
          <p:nvPr/>
        </p:nvSpPr>
        <p:spPr>
          <a:xfrm flipV="1">
            <a:off x="0" y="-12"/>
            <a:ext cx="4786854" cy="6858001"/>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7" name="Text Placeholder 11">
            <a:extLst>
              <a:ext uri="{FF2B5EF4-FFF2-40B4-BE49-F238E27FC236}">
                <a16:creationId xmlns:a16="http://schemas.microsoft.com/office/drawing/2014/main" id="{E76D0FBC-4DCD-EE7A-21E8-EAE44D1BB06F}"/>
              </a:ext>
            </a:extLst>
          </p:cNvPr>
          <p:cNvSpPr txBox="1">
            <a:spLocks/>
          </p:cNvSpPr>
          <p:nvPr/>
        </p:nvSpPr>
        <p:spPr>
          <a:xfrm>
            <a:off x="579276" y="929154"/>
            <a:ext cx="3796064"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chemeClr val="bg1"/>
                </a:solidFill>
                <a:cs typeface="Times New Roman" panose="02020603050405020304" pitchFamily="18" charset="0"/>
              </a:rPr>
              <a:t>Quick Reflection &amp; Portfolio Prompts</a:t>
            </a:r>
          </a:p>
          <a:p>
            <a:pPr marL="0" indent="0">
              <a:buNone/>
            </a:pPr>
            <a:endParaRPr lang="en-US" sz="3600" b="1" dirty="0">
              <a:solidFill>
                <a:schemeClr val="bg1"/>
              </a:solidFill>
              <a:cs typeface="Times New Roman" panose="02020603050405020304" pitchFamily="18" charset="0"/>
            </a:endParaRPr>
          </a:p>
        </p:txBody>
      </p:sp>
      <p:sp>
        <p:nvSpPr>
          <p:cNvPr id="13" name="Freeform 12">
            <a:extLst>
              <a:ext uri="{FF2B5EF4-FFF2-40B4-BE49-F238E27FC236}">
                <a16:creationId xmlns:a16="http://schemas.microsoft.com/office/drawing/2014/main" id="{02A88660-3B12-61C5-E269-9D2863EA2025}"/>
              </a:ext>
            </a:extLst>
          </p:cNvPr>
          <p:cNvSpPr/>
          <p:nvPr/>
        </p:nvSpPr>
        <p:spPr>
          <a:xfrm rot="16200000">
            <a:off x="3065494" y="2121672"/>
            <a:ext cx="3437606" cy="157513"/>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noFill/>
            <a:prstDash val="solid"/>
            <a:miter/>
          </a:ln>
        </p:spPr>
        <p:txBody>
          <a:bodyPr rtlCol="0" anchor="ctr"/>
          <a:lstStyle/>
          <a:p>
            <a:endParaRPr lang="en-US"/>
          </a:p>
        </p:txBody>
      </p:sp>
      <p:sp>
        <p:nvSpPr>
          <p:cNvPr id="3" name="pole tekstowe 19">
            <a:extLst>
              <a:ext uri="{FF2B5EF4-FFF2-40B4-BE49-F238E27FC236}">
                <a16:creationId xmlns:a16="http://schemas.microsoft.com/office/drawing/2014/main" id="{E12DC3F3-E992-3BD4-D27A-9BAB7167A9AF}"/>
              </a:ext>
            </a:extLst>
          </p:cNvPr>
          <p:cNvSpPr txBox="1"/>
          <p:nvPr/>
        </p:nvSpPr>
        <p:spPr>
          <a:xfrm>
            <a:off x="5110592" y="2409448"/>
            <a:ext cx="6502132" cy="3198311"/>
          </a:xfrm>
          <a:prstGeom prst="rect">
            <a:avLst/>
          </a:prstGeom>
          <a:noFill/>
        </p:spPr>
        <p:txBody>
          <a:bodyPr wrap="square" numCol="1" rtlCol="0">
            <a:spAutoFit/>
          </a:bodyPr>
          <a:lstStyle/>
          <a:p>
            <a:pPr>
              <a:lnSpc>
                <a:spcPts val="2340"/>
              </a:lnSpc>
            </a:pPr>
            <a:r>
              <a:rPr lang="en-US" sz="2600" b="1" dirty="0">
                <a:solidFill>
                  <a:srgbClr val="22BDBF"/>
                </a:solidFill>
              </a:rPr>
              <a:t>Facilitator Prompts</a:t>
            </a:r>
          </a:p>
          <a:p>
            <a:pPr>
              <a:buClr>
                <a:srgbClr val="22BDBF"/>
              </a:buClr>
            </a:pPr>
            <a:endParaRPr lang="en-US" sz="2400" dirty="0">
              <a:solidFill>
                <a:srgbClr val="10153D"/>
              </a:solidFill>
            </a:endParaRPr>
          </a:p>
          <a:p>
            <a:pPr marL="342900" indent="-342900">
              <a:spcAft>
                <a:spcPts val="800"/>
              </a:spcAft>
              <a:buClr>
                <a:srgbClr val="22BDBF"/>
              </a:buClr>
              <a:buFont typeface="Arial" panose="020B0604020202020204" pitchFamily="34" charset="0"/>
              <a:buChar char="•"/>
            </a:pPr>
            <a:r>
              <a:rPr lang="en-US" sz="2200" dirty="0">
                <a:solidFill>
                  <a:srgbClr val="10153D"/>
                </a:solidFill>
              </a:rPr>
              <a:t>What made the message feel sincere or unsafe?</a:t>
            </a:r>
          </a:p>
          <a:p>
            <a:pPr marL="342900" indent="-342900">
              <a:spcAft>
                <a:spcPts val="800"/>
              </a:spcAft>
              <a:buClr>
                <a:srgbClr val="22BDBF"/>
              </a:buClr>
              <a:buFont typeface="Arial" panose="020B0604020202020204" pitchFamily="34" charset="0"/>
              <a:buChar char="•"/>
            </a:pPr>
            <a:r>
              <a:rPr lang="en-US" sz="2200" dirty="0">
                <a:solidFill>
                  <a:srgbClr val="10153D"/>
                </a:solidFill>
              </a:rPr>
              <a:t>Where did accuracy matter most?</a:t>
            </a:r>
          </a:p>
          <a:p>
            <a:pPr marL="342900" indent="-342900">
              <a:spcAft>
                <a:spcPts val="800"/>
              </a:spcAft>
              <a:buClr>
                <a:srgbClr val="22BDBF"/>
              </a:buClr>
              <a:buFont typeface="Arial" panose="020B0604020202020204" pitchFamily="34" charset="0"/>
              <a:buChar char="•"/>
            </a:pPr>
            <a:r>
              <a:rPr lang="en-US" sz="2200" dirty="0">
                <a:solidFill>
                  <a:srgbClr val="10153D"/>
                </a:solidFill>
              </a:rPr>
              <a:t>What changed after the fairness check?</a:t>
            </a:r>
          </a:p>
          <a:p>
            <a:pPr marL="342900" indent="-342900">
              <a:spcAft>
                <a:spcPts val="800"/>
              </a:spcAft>
              <a:buClr>
                <a:srgbClr val="22BDBF"/>
              </a:buClr>
              <a:buFont typeface="Arial" panose="020B0604020202020204" pitchFamily="34" charset="0"/>
              <a:buChar char="•"/>
            </a:pPr>
            <a:r>
              <a:rPr lang="en-US" sz="2200" dirty="0">
                <a:solidFill>
                  <a:srgbClr val="10153D"/>
                </a:solidFill>
              </a:rPr>
              <a:t>When should the conversation move out of the public group chat?</a:t>
            </a:r>
          </a:p>
          <a:p>
            <a:pPr marL="342900" indent="-342900">
              <a:spcAft>
                <a:spcPts val="800"/>
              </a:spcAft>
              <a:buClr>
                <a:srgbClr val="22BDBF"/>
              </a:buClr>
              <a:buFont typeface="Arial" panose="020B0604020202020204" pitchFamily="34" charset="0"/>
              <a:buChar char="•"/>
            </a:pPr>
            <a:r>
              <a:rPr lang="en-US" sz="2200" dirty="0">
                <a:solidFill>
                  <a:srgbClr val="10153D"/>
                </a:solidFill>
              </a:rPr>
              <a:t>What evidence would show responsible AI use here?</a:t>
            </a:r>
          </a:p>
        </p:txBody>
      </p:sp>
      <p:sp>
        <p:nvSpPr>
          <p:cNvPr id="16" name="Graphic 7">
            <a:extLst>
              <a:ext uri="{FF2B5EF4-FFF2-40B4-BE49-F238E27FC236}">
                <a16:creationId xmlns:a16="http://schemas.microsoft.com/office/drawing/2014/main" id="{576F4F03-8E95-3450-840E-8C7CF9CB1592}"/>
              </a:ext>
            </a:extLst>
          </p:cNvPr>
          <p:cNvSpPr/>
          <p:nvPr/>
        </p:nvSpPr>
        <p:spPr>
          <a:xfrm>
            <a:off x="-844289" y="4120170"/>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4" name="TextBox 6">
            <a:extLst>
              <a:ext uri="{FF2B5EF4-FFF2-40B4-BE49-F238E27FC236}">
                <a16:creationId xmlns:a16="http://schemas.microsoft.com/office/drawing/2014/main" id="{6FD4DE32-8CE6-88AB-746D-292D43E6E226}"/>
              </a:ext>
            </a:extLst>
          </p:cNvPr>
          <p:cNvSpPr txBox="1"/>
          <p:nvPr/>
        </p:nvSpPr>
        <p:spPr>
          <a:xfrm>
            <a:off x="579276" y="2409448"/>
            <a:ext cx="3535524" cy="1272849"/>
          </a:xfrm>
          <a:prstGeom prst="rect">
            <a:avLst/>
          </a:prstGeom>
          <a:noFill/>
        </p:spPr>
        <p:txBody>
          <a:bodyPr wrap="square" lIns="91440" tIns="45720" rIns="91440" bIns="45720" rtlCol="0" anchor="t">
            <a:spAutoFit/>
          </a:bodyPr>
          <a:lstStyle/>
          <a:p>
            <a:pPr>
              <a:lnSpc>
                <a:spcPts val="2340"/>
              </a:lnSpc>
            </a:pPr>
            <a:r>
              <a:rPr lang="en-US" sz="2200" spc="56" dirty="0">
                <a:solidFill>
                  <a:schemeClr val="bg1"/>
                </a:solidFill>
                <a:latin typeface="Calibri" panose="020F0502020204030204" pitchFamily="34" charset="0"/>
                <a:ea typeface="Calibri (MS)"/>
                <a:cs typeface="Calibri" panose="020F0502020204030204" pitchFamily="34" charset="0"/>
                <a:sym typeface="Calibri (MS)"/>
              </a:rPr>
              <a:t>Use this slide as a learner record, plenary prompt or screenshot template.</a:t>
            </a:r>
          </a:p>
          <a:p>
            <a:pPr>
              <a:lnSpc>
                <a:spcPts val="2340"/>
              </a:lnSpc>
            </a:pPr>
            <a:endParaRPr lang="en-US" sz="2200" spc="56" dirty="0">
              <a:solidFill>
                <a:schemeClr val="bg1"/>
              </a:solidFill>
              <a:latin typeface="Calibri" panose="020F0502020204030204" pitchFamily="34" charset="0"/>
              <a:ea typeface="Calibri (MS)"/>
              <a:cs typeface="Calibri" panose="020F0502020204030204" pitchFamily="34" charset="0"/>
              <a:sym typeface="Calibri (MS)"/>
            </a:endParaRPr>
          </a:p>
        </p:txBody>
      </p:sp>
    </p:spTree>
    <p:extLst>
      <p:ext uri="{BB962C8B-B14F-4D97-AF65-F5344CB8AC3E}">
        <p14:creationId xmlns:p14="http://schemas.microsoft.com/office/powerpoint/2010/main" val="305983140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1DF3907B-1125-BB93-1283-0973D264C9D1}"/>
            </a:ext>
          </a:extLst>
        </p:cNvPr>
        <p:cNvGrpSpPr/>
        <p:nvPr/>
      </p:nvGrpSpPr>
      <p:grpSpPr>
        <a:xfrm>
          <a:off x="0" y="0"/>
          <a:ext cx="0" cy="0"/>
          <a:chOff x="0" y="0"/>
          <a:chExt cx="0" cy="0"/>
        </a:xfrm>
      </p:grpSpPr>
      <p:pic>
        <p:nvPicPr>
          <p:cNvPr id="16" name="Picture Placeholder 5">
            <a:extLst>
              <a:ext uri="{FF2B5EF4-FFF2-40B4-BE49-F238E27FC236}">
                <a16:creationId xmlns:a16="http://schemas.microsoft.com/office/drawing/2014/main" id="{DD4BF96D-1ED3-FF17-C634-7B2FEADAD48A}"/>
              </a:ext>
            </a:extLst>
          </p:cNvPr>
          <p:cNvPicPr>
            <a:picLocks noChangeAspect="1"/>
          </p:cNvPicPr>
          <p:nvPr/>
        </p:nvPicPr>
        <p:blipFill rotWithShape="1">
          <a:blip r:embed="rId3"/>
          <a:srcRect l="8322" r="8322"/>
          <a:stretch>
            <a:fillRect/>
          </a:stretch>
        </p:blipFill>
        <p:spPr>
          <a:xfrm>
            <a:off x="4463586" y="3260875"/>
            <a:ext cx="7062412" cy="3597126"/>
          </a:xfrm>
          <a:prstGeom prst="rect">
            <a:avLst/>
          </a:prstGeom>
          <a:solidFill>
            <a:schemeClr val="bg1">
              <a:lumMod val="85000"/>
            </a:schemeClr>
          </a:solidFill>
          <a:ln>
            <a:noFill/>
          </a:ln>
        </p:spPr>
      </p:pic>
      <p:pic>
        <p:nvPicPr>
          <p:cNvPr id="14" name="Picture 13">
            <a:extLst>
              <a:ext uri="{FF2B5EF4-FFF2-40B4-BE49-F238E27FC236}">
                <a16:creationId xmlns:a16="http://schemas.microsoft.com/office/drawing/2014/main" id="{F73582D6-E1E4-2FB5-F352-5D9186ADC508}"/>
              </a:ext>
            </a:extLst>
          </p:cNvPr>
          <p:cNvPicPr>
            <a:picLocks noChangeAspect="1"/>
          </p:cNvPicPr>
          <p:nvPr/>
        </p:nvPicPr>
        <p:blipFill>
          <a:blip r:embed="rId4"/>
          <a:stretch>
            <a:fillRect/>
          </a:stretch>
        </p:blipFill>
        <p:spPr>
          <a:xfrm>
            <a:off x="575864" y="559399"/>
            <a:ext cx="3283279" cy="2335756"/>
          </a:xfrm>
          <a:prstGeom prst="rect">
            <a:avLst/>
          </a:prstGeom>
        </p:spPr>
      </p:pic>
      <p:sp>
        <p:nvSpPr>
          <p:cNvPr id="28" name="Freeform 27">
            <a:extLst>
              <a:ext uri="{FF2B5EF4-FFF2-40B4-BE49-F238E27FC236}">
                <a16:creationId xmlns:a16="http://schemas.microsoft.com/office/drawing/2014/main" id="{9CC664E8-6A09-98CD-85E1-93C26FF7C289}"/>
              </a:ext>
            </a:extLst>
          </p:cNvPr>
          <p:cNvSpPr/>
          <p:nvPr/>
        </p:nvSpPr>
        <p:spPr>
          <a:xfrm rot="16200000">
            <a:off x="5206180" y="530470"/>
            <a:ext cx="5581071" cy="7073989"/>
          </a:xfrm>
          <a:custGeom>
            <a:avLst/>
            <a:gdLst>
              <a:gd name="csX0" fmla="*/ 0 w 3587172"/>
              <a:gd name="csY0" fmla="*/ 7124400 h 7124400"/>
              <a:gd name="csX1" fmla="*/ 0 w 3587172"/>
              <a:gd name="csY1" fmla="*/ 0 h 7124400"/>
              <a:gd name="csX2" fmla="*/ 2479658 w 3587172"/>
              <a:gd name="csY2" fmla="*/ 0 h 7124400"/>
              <a:gd name="csX3" fmla="*/ 2479658 w 3587172"/>
              <a:gd name="csY3" fmla="*/ 12 h 7124400"/>
              <a:gd name="csX4" fmla="*/ 2629177 w 3587172"/>
              <a:gd name="csY4" fmla="*/ 12 h 7124400"/>
              <a:gd name="csX5" fmla="*/ 3587172 w 3587172"/>
              <a:gd name="csY5" fmla="*/ 1379395 h 7124400"/>
              <a:gd name="csX6" fmla="*/ 3587172 w 3587172"/>
              <a:gd name="csY6" fmla="*/ 7124400 h 7124400"/>
              <a:gd name="csX7" fmla="*/ 2479658 w 3587172"/>
              <a:gd name="csY7" fmla="*/ 7124400 h 7124400"/>
              <a:gd name="csX8" fmla="*/ 2461372 w 3587172"/>
              <a:gd name="csY8" fmla="*/ 7124400 h 71244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3587172" h="7124400">
                <a:moveTo>
                  <a:pt x="0" y="7124400"/>
                </a:moveTo>
                <a:lnTo>
                  <a:pt x="0" y="0"/>
                </a:lnTo>
                <a:lnTo>
                  <a:pt x="2479658" y="0"/>
                </a:lnTo>
                <a:lnTo>
                  <a:pt x="2479658" y="12"/>
                </a:lnTo>
                <a:lnTo>
                  <a:pt x="2629177" y="12"/>
                </a:lnTo>
                <a:cubicBezTo>
                  <a:pt x="3158597" y="12"/>
                  <a:pt x="3587172" y="617104"/>
                  <a:pt x="3587172" y="1379395"/>
                </a:cubicBezTo>
                <a:lnTo>
                  <a:pt x="3587172" y="7124400"/>
                </a:lnTo>
                <a:lnTo>
                  <a:pt x="2479658" y="7124400"/>
                </a:lnTo>
                <a:lnTo>
                  <a:pt x="2461372" y="7124400"/>
                </a:lnTo>
                <a:close/>
              </a:path>
            </a:pathLst>
          </a:custGeom>
          <a:gradFill>
            <a:gsLst>
              <a:gs pos="12000">
                <a:srgbClr val="22BDBF">
                  <a:alpha val="39000"/>
                </a:srgbClr>
              </a:gs>
              <a:gs pos="3000">
                <a:srgbClr val="22BDBF">
                  <a:alpha val="39000"/>
                </a:srgbClr>
              </a:gs>
              <a:gs pos="61000">
                <a:srgbClr val="3C3795"/>
              </a:gs>
            </a:gsLst>
            <a:lin ang="0" scaled="0"/>
          </a:gradFill>
          <a:ln w="3598" cap="flat">
            <a:noFill/>
            <a:prstDash val="solid"/>
            <a:miter/>
          </a:ln>
        </p:spPr>
        <p:txBody>
          <a:bodyPr wrap="square" rtlCol="0" anchor="ctr">
            <a:noAutofit/>
          </a:bodyPr>
          <a:lstStyle/>
          <a:p>
            <a:endParaRPr lang="en-US" sz="1800" b="0" i="0" dirty="0">
              <a:latin typeface="Calibri" panose="020F0502020204030204" pitchFamily="34" charset="0"/>
            </a:endParaRPr>
          </a:p>
        </p:txBody>
      </p:sp>
      <p:sp>
        <p:nvSpPr>
          <p:cNvPr id="43" name="Rectangle 42">
            <a:hlinkClick r:id="rId5"/>
            <a:extLst>
              <a:ext uri="{FF2B5EF4-FFF2-40B4-BE49-F238E27FC236}">
                <a16:creationId xmlns:a16="http://schemas.microsoft.com/office/drawing/2014/main" id="{E549B85D-890B-6D85-C08C-897216739CF7}"/>
              </a:ext>
            </a:extLst>
          </p:cNvPr>
          <p:cNvSpPr/>
          <p:nvPr/>
        </p:nvSpPr>
        <p:spPr>
          <a:xfrm>
            <a:off x="0" y="4588117"/>
            <a:ext cx="4800600" cy="888970"/>
          </a:xfrm>
          <a:prstGeom prst="rect">
            <a:avLst/>
          </a:prstGeom>
          <a:gradFill>
            <a:gsLst>
              <a:gs pos="100000">
                <a:srgbClr val="22BDBF"/>
              </a:gs>
              <a:gs pos="49000">
                <a:srgbClr val="3C3795"/>
              </a:gs>
              <a:gs pos="0">
                <a:srgbClr val="E8068C"/>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Text Placeholder 7">
            <a:extLst>
              <a:ext uri="{FF2B5EF4-FFF2-40B4-BE49-F238E27FC236}">
                <a16:creationId xmlns:a16="http://schemas.microsoft.com/office/drawing/2014/main" id="{089E49A4-35A4-508C-A80D-9BD2509A1180}"/>
              </a:ext>
            </a:extLst>
          </p:cNvPr>
          <p:cNvSpPr txBox="1">
            <a:spLocks/>
          </p:cNvSpPr>
          <p:nvPr/>
        </p:nvSpPr>
        <p:spPr>
          <a:xfrm>
            <a:off x="324561" y="4798338"/>
            <a:ext cx="4139025" cy="53318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3200" dirty="0" err="1">
                <a:solidFill>
                  <a:schemeClr val="bg1"/>
                </a:solidFill>
              </a:rPr>
              <a:t>www.</a:t>
            </a:r>
            <a:r>
              <a:rPr lang="en-US" sz="3200" b="1" dirty="0" err="1">
                <a:solidFill>
                  <a:schemeClr val="bg1"/>
                </a:solidFill>
              </a:rPr>
              <a:t>valuesai.</a:t>
            </a:r>
            <a:r>
              <a:rPr lang="en-US" sz="3200" dirty="0" err="1">
                <a:solidFill>
                  <a:schemeClr val="bg1"/>
                </a:solidFill>
              </a:rPr>
              <a:t>eu</a:t>
            </a:r>
            <a:endParaRPr lang="en-US" sz="3200" dirty="0">
              <a:solidFill>
                <a:schemeClr val="bg1"/>
              </a:solidFill>
            </a:endParaRPr>
          </a:p>
          <a:p>
            <a:endParaRPr lang="en-US" dirty="0"/>
          </a:p>
        </p:txBody>
      </p:sp>
      <p:sp>
        <p:nvSpPr>
          <p:cNvPr id="4" name="Text Placeholder 5">
            <a:extLst>
              <a:ext uri="{FF2B5EF4-FFF2-40B4-BE49-F238E27FC236}">
                <a16:creationId xmlns:a16="http://schemas.microsoft.com/office/drawing/2014/main" id="{5E326438-95FC-3F95-7B0D-BF6D2E5536E7}"/>
              </a:ext>
            </a:extLst>
          </p:cNvPr>
          <p:cNvSpPr txBox="1">
            <a:spLocks/>
          </p:cNvSpPr>
          <p:nvPr/>
        </p:nvSpPr>
        <p:spPr>
          <a:xfrm>
            <a:off x="6579865" y="1785943"/>
            <a:ext cx="4447078" cy="69059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en-US" sz="3200" dirty="0">
                <a:solidFill>
                  <a:schemeClr val="bg1"/>
                </a:solidFill>
              </a:rPr>
              <a:t>Follow Our Journey</a:t>
            </a:r>
          </a:p>
        </p:txBody>
      </p:sp>
      <p:sp>
        <p:nvSpPr>
          <p:cNvPr id="37" name="Rectangle 36">
            <a:extLst>
              <a:ext uri="{FF2B5EF4-FFF2-40B4-BE49-F238E27FC236}">
                <a16:creationId xmlns:a16="http://schemas.microsoft.com/office/drawing/2014/main" id="{8423E433-1469-6F1D-0EAE-1CC6B70436B7}"/>
              </a:ext>
            </a:extLst>
          </p:cNvPr>
          <p:cNvSpPr/>
          <p:nvPr/>
        </p:nvSpPr>
        <p:spPr>
          <a:xfrm>
            <a:off x="4232328" y="5779535"/>
            <a:ext cx="7409212" cy="79401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8DE2DA77-5414-12BA-2564-20A8C26D625B}"/>
              </a:ext>
            </a:extLst>
          </p:cNvPr>
          <p:cNvSpPr/>
          <p:nvPr/>
        </p:nvSpPr>
        <p:spPr>
          <a:xfrm>
            <a:off x="7447051" y="5958237"/>
            <a:ext cx="3738686" cy="504112"/>
          </a:xfrm>
          <a:prstGeom prst="rect">
            <a:avLst/>
          </a:prstGeom>
        </p:spPr>
        <p:txBody>
          <a:bodyPr wrap="square">
            <a:spAutoFit/>
          </a:bodyPr>
          <a:lstStyle/>
          <a:p>
            <a:pPr algn="just" defTabSz="181904" hangingPunct="0">
              <a:lnSpc>
                <a:spcPts val="760"/>
              </a:lnSpc>
              <a:defRPr/>
            </a:pPr>
            <a:r>
              <a:rPr lang="en-US" sz="800" b="0" i="0" dirty="0">
                <a:solidFill>
                  <a:srgbClr val="10153D"/>
                </a:solidFill>
                <a:latin typeface="Calibri" panose="020F0502020204030204" pitchFamily="34" charset="0"/>
                <a:ea typeface="Open Sans" panose="020B0606030504020204" pitchFamily="34" charset="0"/>
                <a:cs typeface="Calibri" panose="020F0502020204030204" pitchFamily="34" charset="0"/>
              </a:rPr>
              <a:t>Co-funded by the European Union. Views and opinions expressed are however those of the author or authors only and do not necessarily reflect those of the European Union or the Foundation for the Development of the Education System. Neither the European Union nor the entity providing the grant can be held responsible for them.</a:t>
            </a:r>
          </a:p>
        </p:txBody>
      </p:sp>
      <p:pic>
        <p:nvPicPr>
          <p:cNvPr id="39" name="Picture 38" descr="Co-funded by the European Union logo in png for web usage">
            <a:extLst>
              <a:ext uri="{FF2B5EF4-FFF2-40B4-BE49-F238E27FC236}">
                <a16:creationId xmlns:a16="http://schemas.microsoft.com/office/drawing/2014/main" id="{38F3C549-B42B-69AF-1EE6-E6AEA50F30C1}"/>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286764" y="5984648"/>
            <a:ext cx="2160286" cy="451290"/>
          </a:xfrm>
          <a:prstGeom prst="rect">
            <a:avLst/>
          </a:prstGeom>
          <a:noFill/>
          <a:ln>
            <a:noFill/>
          </a:ln>
        </p:spPr>
      </p:pic>
      <p:sp>
        <p:nvSpPr>
          <p:cNvPr id="69" name="TextBox 68">
            <a:extLst>
              <a:ext uri="{FF2B5EF4-FFF2-40B4-BE49-F238E27FC236}">
                <a16:creationId xmlns:a16="http://schemas.microsoft.com/office/drawing/2014/main" id="{88685383-AE5B-55FE-3A54-5F2C56A6B89B}"/>
              </a:ext>
            </a:extLst>
          </p:cNvPr>
          <p:cNvSpPr txBox="1"/>
          <p:nvPr/>
        </p:nvSpPr>
        <p:spPr>
          <a:xfrm>
            <a:off x="9363581" y="2637175"/>
            <a:ext cx="689314" cy="430887"/>
          </a:xfrm>
          <a:prstGeom prst="rect">
            <a:avLst/>
          </a:prstGeom>
          <a:noFill/>
        </p:spPr>
        <p:txBody>
          <a:bodyPr wrap="square">
            <a:spAutoFit/>
          </a:bodyPr>
          <a:lstStyle/>
          <a:p>
            <a:pPr algn="ctr"/>
            <a:r>
              <a:rPr lang="en-US" sz="2200" dirty="0">
                <a:solidFill>
                  <a:srgbClr val="E8068C"/>
                </a:solidFill>
                <a:hlinkClick r:id="rId7">
                  <a:extLst>
                    <a:ext uri="{A12FA001-AC4F-418D-AE19-62706E023703}">
                      <ahyp:hlinkClr xmlns:ahyp="http://schemas.microsoft.com/office/drawing/2018/hyperlinkcolor" val="tx"/>
                    </a:ext>
                  </a:extLst>
                </a:hlinkClick>
              </a:rPr>
              <a:t>in</a:t>
            </a:r>
            <a:endParaRPr lang="en-US" sz="2200" dirty="0">
              <a:solidFill>
                <a:srgbClr val="E8068C"/>
              </a:solidFill>
            </a:endParaRPr>
          </a:p>
        </p:txBody>
      </p:sp>
      <p:sp>
        <p:nvSpPr>
          <p:cNvPr id="70" name="TextBox 69">
            <a:extLst>
              <a:ext uri="{FF2B5EF4-FFF2-40B4-BE49-F238E27FC236}">
                <a16:creationId xmlns:a16="http://schemas.microsoft.com/office/drawing/2014/main" id="{4538D28F-ED62-7B51-C506-922E81387101}"/>
              </a:ext>
            </a:extLst>
          </p:cNvPr>
          <p:cNvSpPr txBox="1"/>
          <p:nvPr/>
        </p:nvSpPr>
        <p:spPr>
          <a:xfrm>
            <a:off x="10223275" y="2661499"/>
            <a:ext cx="689314" cy="430887"/>
          </a:xfrm>
          <a:prstGeom prst="rect">
            <a:avLst/>
          </a:prstGeom>
          <a:noFill/>
        </p:spPr>
        <p:txBody>
          <a:bodyPr wrap="square">
            <a:spAutoFit/>
          </a:bodyPr>
          <a:lstStyle/>
          <a:p>
            <a:pPr algn="ctr"/>
            <a:r>
              <a:rPr lang="en-US" sz="2200" dirty="0">
                <a:solidFill>
                  <a:srgbClr val="E8068C"/>
                </a:solidFill>
                <a:hlinkClick r:id="rId8">
                  <a:extLst>
                    <a:ext uri="{A12FA001-AC4F-418D-AE19-62706E023703}">
                      <ahyp:hlinkClr xmlns:ahyp="http://schemas.microsoft.com/office/drawing/2018/hyperlinkcolor" val="tx"/>
                    </a:ext>
                  </a:extLst>
                </a:hlinkClick>
              </a:rPr>
              <a:t>f</a:t>
            </a:r>
            <a:endParaRPr lang="en-US" sz="2200" dirty="0">
              <a:solidFill>
                <a:srgbClr val="E8068C"/>
              </a:solidFill>
            </a:endParaRPr>
          </a:p>
        </p:txBody>
      </p:sp>
      <p:sp>
        <p:nvSpPr>
          <p:cNvPr id="71" name="TextBox 70">
            <a:extLst>
              <a:ext uri="{FF2B5EF4-FFF2-40B4-BE49-F238E27FC236}">
                <a16:creationId xmlns:a16="http://schemas.microsoft.com/office/drawing/2014/main" id="{93E38ED1-3A9F-2137-2E8D-DEB9C09BE3CE}"/>
              </a:ext>
            </a:extLst>
          </p:cNvPr>
          <p:cNvSpPr txBox="1"/>
          <p:nvPr/>
        </p:nvSpPr>
        <p:spPr>
          <a:xfrm>
            <a:off x="8483487" y="2637176"/>
            <a:ext cx="689314" cy="430887"/>
          </a:xfrm>
          <a:prstGeom prst="rect">
            <a:avLst/>
          </a:prstGeom>
          <a:noFill/>
        </p:spPr>
        <p:txBody>
          <a:bodyPr wrap="square">
            <a:spAutoFit/>
          </a:bodyPr>
          <a:lstStyle/>
          <a:p>
            <a:pPr algn="ctr"/>
            <a:r>
              <a:rPr lang="en-US" sz="2200" dirty="0">
                <a:solidFill>
                  <a:srgbClr val="E8068C"/>
                </a:solidFill>
                <a:hlinkClick r:id="rId9">
                  <a:extLst>
                    <a:ext uri="{A12FA001-AC4F-418D-AE19-62706E023703}">
                      <ahyp:hlinkClr xmlns:ahyp="http://schemas.microsoft.com/office/drawing/2018/hyperlinkcolor" val="tx"/>
                    </a:ext>
                  </a:extLst>
                </a:hlinkClick>
              </a:rPr>
              <a:t>l</a:t>
            </a:r>
            <a:endParaRPr lang="en-US" sz="2200" dirty="0">
              <a:solidFill>
                <a:srgbClr val="E8068C"/>
              </a:solidFill>
            </a:endParaRPr>
          </a:p>
        </p:txBody>
      </p:sp>
      <p:grpSp>
        <p:nvGrpSpPr>
          <p:cNvPr id="72" name="Graphic 3">
            <a:extLst>
              <a:ext uri="{FF2B5EF4-FFF2-40B4-BE49-F238E27FC236}">
                <a16:creationId xmlns:a16="http://schemas.microsoft.com/office/drawing/2014/main" id="{936AFE58-E285-C139-48E4-B4C743667FA1}"/>
              </a:ext>
            </a:extLst>
          </p:cNvPr>
          <p:cNvGrpSpPr/>
          <p:nvPr/>
        </p:nvGrpSpPr>
        <p:grpSpPr>
          <a:xfrm>
            <a:off x="9336970" y="2493436"/>
            <a:ext cx="735039" cy="735039"/>
            <a:chOff x="1950027" y="2499889"/>
            <a:chExt cx="850463" cy="850463"/>
          </a:xfrm>
        </p:grpSpPr>
        <p:sp>
          <p:nvSpPr>
            <p:cNvPr id="73" name="Freeform 72">
              <a:hlinkClick r:id="rId7"/>
              <a:extLst>
                <a:ext uri="{FF2B5EF4-FFF2-40B4-BE49-F238E27FC236}">
                  <a16:creationId xmlns:a16="http://schemas.microsoft.com/office/drawing/2014/main" id="{6BF77C30-D469-0BA6-5E93-0CFDC8B3DC17}"/>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2BDB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74" name="Graphic 3">
              <a:extLst>
                <a:ext uri="{FF2B5EF4-FFF2-40B4-BE49-F238E27FC236}">
                  <a16:creationId xmlns:a16="http://schemas.microsoft.com/office/drawing/2014/main" id="{6587B43F-3F9C-E433-927C-3202D7DA1F81}"/>
                </a:ext>
              </a:extLst>
            </p:cNvPr>
            <p:cNvGrpSpPr/>
            <p:nvPr/>
          </p:nvGrpSpPr>
          <p:grpSpPr>
            <a:xfrm>
              <a:off x="2107521" y="2657382"/>
              <a:ext cx="535476" cy="535477"/>
              <a:chOff x="2107521" y="2657382"/>
              <a:chExt cx="535476" cy="535477"/>
            </a:xfrm>
            <a:solidFill>
              <a:srgbClr val="FFFFFF"/>
            </a:solidFill>
          </p:grpSpPr>
          <p:sp>
            <p:nvSpPr>
              <p:cNvPr id="75" name="Freeform 74">
                <a:extLst>
                  <a:ext uri="{FF2B5EF4-FFF2-40B4-BE49-F238E27FC236}">
                    <a16:creationId xmlns:a16="http://schemas.microsoft.com/office/drawing/2014/main" id="{113D817D-FED5-993A-B793-7E571F0656F1}"/>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6" name="Freeform 75">
                <a:extLst>
                  <a:ext uri="{FF2B5EF4-FFF2-40B4-BE49-F238E27FC236}">
                    <a16:creationId xmlns:a16="http://schemas.microsoft.com/office/drawing/2014/main" id="{041763C3-3F2E-E724-B31B-E5AB9D72866C}"/>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7" name="Freeform 76">
                <a:extLst>
                  <a:ext uri="{FF2B5EF4-FFF2-40B4-BE49-F238E27FC236}">
                    <a16:creationId xmlns:a16="http://schemas.microsoft.com/office/drawing/2014/main" id="{3A3EC36F-A050-C259-0C02-31F522079D46}"/>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78" name="Graphic 3">
            <a:extLst>
              <a:ext uri="{FF2B5EF4-FFF2-40B4-BE49-F238E27FC236}">
                <a16:creationId xmlns:a16="http://schemas.microsoft.com/office/drawing/2014/main" id="{366DB444-4247-604D-835D-FF4A5BD3D602}"/>
              </a:ext>
            </a:extLst>
          </p:cNvPr>
          <p:cNvGrpSpPr/>
          <p:nvPr/>
        </p:nvGrpSpPr>
        <p:grpSpPr>
          <a:xfrm>
            <a:off x="10208651" y="2493436"/>
            <a:ext cx="735039" cy="735584"/>
            <a:chOff x="-1196056" y="2499889"/>
            <a:chExt cx="850463" cy="851093"/>
          </a:xfrm>
        </p:grpSpPr>
        <p:sp>
          <p:nvSpPr>
            <p:cNvPr id="79" name="Freeform 78">
              <a:hlinkClick r:id="rId8"/>
              <a:extLst>
                <a:ext uri="{FF2B5EF4-FFF2-40B4-BE49-F238E27FC236}">
                  <a16:creationId xmlns:a16="http://schemas.microsoft.com/office/drawing/2014/main" id="{CDC056F0-8442-BCCA-914D-B2515A45E568}"/>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22BDB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80" name="Freeform 79">
              <a:extLst>
                <a:ext uri="{FF2B5EF4-FFF2-40B4-BE49-F238E27FC236}">
                  <a16:creationId xmlns:a16="http://schemas.microsoft.com/office/drawing/2014/main" id="{82F1A1E4-D3F1-B01B-ACDE-CB8C52A9A291}"/>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81" name="Group 80">
            <a:extLst>
              <a:ext uri="{FF2B5EF4-FFF2-40B4-BE49-F238E27FC236}">
                <a16:creationId xmlns:a16="http://schemas.microsoft.com/office/drawing/2014/main" id="{94347150-AE71-2957-CB12-837E7EDDE6F6}"/>
              </a:ext>
            </a:extLst>
          </p:cNvPr>
          <p:cNvGrpSpPr/>
          <p:nvPr/>
        </p:nvGrpSpPr>
        <p:grpSpPr>
          <a:xfrm>
            <a:off x="8465289" y="2493436"/>
            <a:ext cx="735039" cy="735039"/>
            <a:chOff x="3094393" y="4759137"/>
            <a:chExt cx="1074283" cy="1074283"/>
          </a:xfrm>
        </p:grpSpPr>
        <p:sp>
          <p:nvSpPr>
            <p:cNvPr id="82" name="Freeform 81">
              <a:hlinkClick r:id="rId9"/>
              <a:extLst>
                <a:ext uri="{FF2B5EF4-FFF2-40B4-BE49-F238E27FC236}">
                  <a16:creationId xmlns:a16="http://schemas.microsoft.com/office/drawing/2014/main" id="{89AE8BCF-1826-2659-306A-81C5F2B617C4}"/>
                </a:ext>
              </a:extLst>
            </p:cNvPr>
            <p:cNvSpPr/>
            <p:nvPr/>
          </p:nvSpPr>
          <p:spPr>
            <a:xfrm>
              <a:off x="3094393" y="4759137"/>
              <a:ext cx="1074283" cy="107428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2BDB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83" name="Group 82">
              <a:extLst>
                <a:ext uri="{FF2B5EF4-FFF2-40B4-BE49-F238E27FC236}">
                  <a16:creationId xmlns:a16="http://schemas.microsoft.com/office/drawing/2014/main" id="{CC7C9C0E-6295-912D-2F9B-2FA11A42C29C}"/>
                </a:ext>
              </a:extLst>
            </p:cNvPr>
            <p:cNvGrpSpPr/>
            <p:nvPr/>
          </p:nvGrpSpPr>
          <p:grpSpPr>
            <a:xfrm>
              <a:off x="3303016" y="4946695"/>
              <a:ext cx="685139" cy="655838"/>
              <a:chOff x="3303016" y="4946695"/>
              <a:chExt cx="685139" cy="655838"/>
            </a:xfrm>
          </p:grpSpPr>
          <p:sp>
            <p:nvSpPr>
              <p:cNvPr id="84" name="Freeform 83">
                <a:extLst>
                  <a:ext uri="{FF2B5EF4-FFF2-40B4-BE49-F238E27FC236}">
                    <a16:creationId xmlns:a16="http://schemas.microsoft.com/office/drawing/2014/main" id="{28F5B139-8835-6AFD-E2BF-28A3EC149202}"/>
                  </a:ext>
                </a:extLst>
              </p:cNvPr>
              <p:cNvSpPr/>
              <p:nvPr/>
            </p:nvSpPr>
            <p:spPr>
              <a:xfrm>
                <a:off x="3540110" y="5149321"/>
                <a:ext cx="448045" cy="453212"/>
              </a:xfrm>
              <a:custGeom>
                <a:avLst/>
                <a:gdLst>
                  <a:gd name="connsiteX0" fmla="*/ 0 w 448045"/>
                  <a:gd name="connsiteY0" fmla="*/ 452676 h 453212"/>
                  <a:gd name="connsiteX1" fmla="*/ 0 w 448045"/>
                  <a:gd name="connsiteY1" fmla="*/ 10629 h 453212"/>
                  <a:gd name="connsiteX2" fmla="*/ 146311 w 448045"/>
                  <a:gd name="connsiteY2" fmla="*/ 10629 h 453212"/>
                  <a:gd name="connsiteX3" fmla="*/ 146311 w 448045"/>
                  <a:gd name="connsiteY3" fmla="*/ 72248 h 453212"/>
                  <a:gd name="connsiteX4" fmla="*/ 146847 w 448045"/>
                  <a:gd name="connsiteY4" fmla="*/ 72248 h 453212"/>
                  <a:gd name="connsiteX5" fmla="*/ 148455 w 448045"/>
                  <a:gd name="connsiteY5" fmla="*/ 70104 h 453212"/>
                  <a:gd name="connsiteX6" fmla="*/ 191330 w 448045"/>
                  <a:gd name="connsiteY6" fmla="*/ 24560 h 453212"/>
                  <a:gd name="connsiteX7" fmla="*/ 255107 w 448045"/>
                  <a:gd name="connsiteY7" fmla="*/ 1520 h 453212"/>
                  <a:gd name="connsiteX8" fmla="*/ 337642 w 448045"/>
                  <a:gd name="connsiteY8" fmla="*/ 9021 h 453212"/>
                  <a:gd name="connsiteX9" fmla="*/ 428751 w 448045"/>
                  <a:gd name="connsiteY9" fmla="*/ 93680 h 453212"/>
                  <a:gd name="connsiteX10" fmla="*/ 446437 w 448045"/>
                  <a:gd name="connsiteY10" fmla="*/ 163872 h 453212"/>
                  <a:gd name="connsiteX11" fmla="*/ 448045 w 448045"/>
                  <a:gd name="connsiteY11" fmla="*/ 204594 h 453212"/>
                  <a:gd name="connsiteX12" fmla="*/ 448045 w 448045"/>
                  <a:gd name="connsiteY12" fmla="*/ 449461 h 453212"/>
                  <a:gd name="connsiteX13" fmla="*/ 448045 w 448045"/>
                  <a:gd name="connsiteY13" fmla="*/ 453212 h 453212"/>
                  <a:gd name="connsiteX14" fmla="*/ 301198 w 448045"/>
                  <a:gd name="connsiteY14" fmla="*/ 453212 h 453212"/>
                  <a:gd name="connsiteX15" fmla="*/ 301198 w 448045"/>
                  <a:gd name="connsiteY15" fmla="*/ 449461 h 453212"/>
                  <a:gd name="connsiteX16" fmla="*/ 301198 w 448045"/>
                  <a:gd name="connsiteY16" fmla="*/ 214239 h 453212"/>
                  <a:gd name="connsiteX17" fmla="*/ 291551 w 448045"/>
                  <a:gd name="connsiteY17" fmla="*/ 159050 h 453212"/>
                  <a:gd name="connsiteX18" fmla="*/ 232598 w 448045"/>
                  <a:gd name="connsiteY18" fmla="*/ 117256 h 453212"/>
                  <a:gd name="connsiteX19" fmla="*/ 152743 w 448045"/>
                  <a:gd name="connsiteY19" fmla="*/ 167087 h 453212"/>
                  <a:gd name="connsiteX20" fmla="*/ 146311 w 448045"/>
                  <a:gd name="connsiteY20" fmla="*/ 204058 h 453212"/>
                  <a:gd name="connsiteX21" fmla="*/ 146311 w 448045"/>
                  <a:gd name="connsiteY21" fmla="*/ 449461 h 453212"/>
                  <a:gd name="connsiteX22" fmla="*/ 146311 w 448045"/>
                  <a:gd name="connsiteY22" fmla="*/ 453212 h 453212"/>
                  <a:gd name="connsiteX23" fmla="*/ 0 w 448045"/>
                  <a:gd name="connsiteY23" fmla="*/ 452676 h 45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8045" h="453212">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bg1"/>
              </a:solidFill>
              <a:ln w="5347" cap="flat">
                <a:noFill/>
                <a:prstDash val="solid"/>
                <a:miter/>
              </a:ln>
            </p:spPr>
            <p:txBody>
              <a:bodyPr rtlCol="0" anchor="ctr"/>
              <a:lstStyle/>
              <a:p>
                <a:endParaRPr lang="en-US"/>
              </a:p>
            </p:txBody>
          </p:sp>
          <p:sp>
            <p:nvSpPr>
              <p:cNvPr id="85" name="Freeform 84">
                <a:extLst>
                  <a:ext uri="{FF2B5EF4-FFF2-40B4-BE49-F238E27FC236}">
                    <a16:creationId xmlns:a16="http://schemas.microsoft.com/office/drawing/2014/main" id="{B40FD955-91EF-3520-5099-3CE6050CE852}"/>
                  </a:ext>
                </a:extLst>
              </p:cNvPr>
              <p:cNvSpPr/>
              <p:nvPr/>
            </p:nvSpPr>
            <p:spPr>
              <a:xfrm>
                <a:off x="3311799" y="5159950"/>
                <a:ext cx="146847" cy="442047"/>
              </a:xfrm>
              <a:custGeom>
                <a:avLst/>
                <a:gdLst>
                  <a:gd name="connsiteX0" fmla="*/ 146847 w 146847"/>
                  <a:gd name="connsiteY0" fmla="*/ 0 h 442047"/>
                  <a:gd name="connsiteX1" fmla="*/ 146847 w 146847"/>
                  <a:gd name="connsiteY1" fmla="*/ 442048 h 442047"/>
                  <a:gd name="connsiteX2" fmla="*/ 0 w 146847"/>
                  <a:gd name="connsiteY2" fmla="*/ 442048 h 442047"/>
                  <a:gd name="connsiteX3" fmla="*/ 0 w 146847"/>
                  <a:gd name="connsiteY3" fmla="*/ 0 h 442047"/>
                  <a:gd name="connsiteX4" fmla="*/ 146847 w 146847"/>
                  <a:gd name="connsiteY4" fmla="*/ 0 h 442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47" h="442047">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bg1"/>
              </a:solidFill>
              <a:ln w="5347" cap="flat">
                <a:noFill/>
                <a:prstDash val="solid"/>
                <a:miter/>
              </a:ln>
            </p:spPr>
            <p:txBody>
              <a:bodyPr rtlCol="0" anchor="ctr"/>
              <a:lstStyle/>
              <a:p>
                <a:endParaRPr lang="en-US"/>
              </a:p>
            </p:txBody>
          </p:sp>
          <p:sp>
            <p:nvSpPr>
              <p:cNvPr id="86" name="Freeform 85">
                <a:extLst>
                  <a:ext uri="{FF2B5EF4-FFF2-40B4-BE49-F238E27FC236}">
                    <a16:creationId xmlns:a16="http://schemas.microsoft.com/office/drawing/2014/main" id="{9F525FD9-F318-7424-B109-AD9413DE213F}"/>
                  </a:ext>
                </a:extLst>
              </p:cNvPr>
              <p:cNvSpPr/>
              <p:nvPr/>
            </p:nvSpPr>
            <p:spPr>
              <a:xfrm>
                <a:off x="3303016" y="4946695"/>
                <a:ext cx="165330" cy="153521"/>
              </a:xfrm>
              <a:custGeom>
                <a:avLst/>
                <a:gdLst>
                  <a:gd name="connsiteX0" fmla="*/ 83279 w 165330"/>
                  <a:gd name="connsiteY0" fmla="*/ 0 h 153521"/>
                  <a:gd name="connsiteX1" fmla="*/ 122938 w 165330"/>
                  <a:gd name="connsiteY1" fmla="*/ 8573 h 153521"/>
                  <a:gd name="connsiteX2" fmla="*/ 164741 w 165330"/>
                  <a:gd name="connsiteY2" fmla="*/ 68584 h 153521"/>
                  <a:gd name="connsiteX3" fmla="*/ 144912 w 165330"/>
                  <a:gd name="connsiteY3" fmla="*/ 129132 h 153521"/>
                  <a:gd name="connsiteX4" fmla="*/ 101500 w 165330"/>
                  <a:gd name="connsiteY4" fmla="*/ 151636 h 153521"/>
                  <a:gd name="connsiteX5" fmla="*/ 42011 w 165330"/>
                  <a:gd name="connsiteY5" fmla="*/ 144670 h 153521"/>
                  <a:gd name="connsiteX6" fmla="*/ 208 w 165330"/>
                  <a:gd name="connsiteY6" fmla="*/ 71264 h 153521"/>
                  <a:gd name="connsiteX7" fmla="*/ 65057 w 165330"/>
                  <a:gd name="connsiteY7" fmla="*/ 1608 h 153521"/>
                  <a:gd name="connsiteX8" fmla="*/ 83279 w 165330"/>
                  <a:gd name="connsiteY8" fmla="*/ 0 h 15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330" h="153521">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bg1"/>
              </a:solidFill>
              <a:ln w="5347"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9624280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Shape 12">
            <a:extLst>
              <a:ext uri="{FF2B5EF4-FFF2-40B4-BE49-F238E27FC236}">
                <a16:creationId xmlns:a16="http://schemas.microsoft.com/office/drawing/2014/main" id="{FADC4030-085C-672E-7031-DC510EF0CDD5}"/>
              </a:ext>
            </a:extLst>
          </p:cNvPr>
          <p:cNvSpPr/>
          <p:nvPr/>
        </p:nvSpPr>
        <p:spPr>
          <a:xfrm>
            <a:off x="0" y="2182068"/>
            <a:ext cx="12192000" cy="2873769"/>
          </a:xfrm>
          <a:prstGeom prst="rect">
            <a:avLst/>
          </a:prstGeom>
          <a:solidFill>
            <a:srgbClr val="3C3795"/>
          </a:solidFill>
          <a:ln w="6350">
            <a:solidFill>
              <a:srgbClr val="294684"/>
            </a:solidFill>
            <a:prstDash val="solid"/>
          </a:ln>
        </p:spPr>
        <p:txBody>
          <a:bodyPr/>
          <a:lstStyle/>
          <a:p>
            <a:endParaRPr lang="pl-PL">
              <a:solidFill>
                <a:schemeClr val="bg1"/>
              </a:solidFill>
              <a:latin typeface="Calibri" panose="020F0502020204030204" pitchFamily="34" charset="0"/>
              <a:cs typeface="Calibri" panose="020F0502020204030204" pitchFamily="34" charset="0"/>
            </a:endParaRPr>
          </a:p>
        </p:txBody>
      </p:sp>
      <p:sp>
        <p:nvSpPr>
          <p:cNvPr id="60" name="Graphic 7">
            <a:extLst>
              <a:ext uri="{FF2B5EF4-FFF2-40B4-BE49-F238E27FC236}">
                <a16:creationId xmlns:a16="http://schemas.microsoft.com/office/drawing/2014/main" id="{4B957D8B-EC3E-635E-4836-A47970C4FFB2}"/>
              </a:ext>
            </a:extLst>
          </p:cNvPr>
          <p:cNvSpPr/>
          <p:nvPr/>
        </p:nvSpPr>
        <p:spPr>
          <a:xfrm>
            <a:off x="9249891" y="2174448"/>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9" name="Shape 7">
            <a:extLst>
              <a:ext uri="{FF2B5EF4-FFF2-40B4-BE49-F238E27FC236}">
                <a16:creationId xmlns:a16="http://schemas.microsoft.com/office/drawing/2014/main" id="{43AEB96D-6CB8-94A7-9CD4-66089DF8639E}"/>
              </a:ext>
            </a:extLst>
          </p:cNvPr>
          <p:cNvSpPr/>
          <p:nvPr/>
        </p:nvSpPr>
        <p:spPr>
          <a:xfrm>
            <a:off x="481432" y="1663908"/>
            <a:ext cx="2697480" cy="3617351"/>
          </a:xfrm>
          <a:prstGeom prst="rect">
            <a:avLst/>
          </a:prstGeom>
          <a:solidFill>
            <a:schemeClr val="bg1"/>
          </a:solidFill>
          <a:ln w="12700">
            <a:solidFill>
              <a:srgbClr val="10153D"/>
            </a:solidFill>
            <a:prstDash val="sysDot"/>
          </a:ln>
        </p:spPr>
        <p:txBody>
          <a:bodyPr/>
          <a:lstStyle/>
          <a:p>
            <a:endParaRPr lang="pl-PL">
              <a:solidFill>
                <a:srgbClr val="10153D"/>
              </a:solidFill>
              <a:latin typeface="Calibri" panose="020F0502020204030204" pitchFamily="34" charset="0"/>
              <a:cs typeface="Calibri" panose="020F0502020204030204" pitchFamily="34" charset="0"/>
            </a:endParaRPr>
          </a:p>
        </p:txBody>
      </p:sp>
      <p:sp>
        <p:nvSpPr>
          <p:cNvPr id="10" name="Shape 8">
            <a:extLst>
              <a:ext uri="{FF2B5EF4-FFF2-40B4-BE49-F238E27FC236}">
                <a16:creationId xmlns:a16="http://schemas.microsoft.com/office/drawing/2014/main" id="{F2A52DE4-51C7-5BC3-F491-48DC02CDB727}"/>
              </a:ext>
            </a:extLst>
          </p:cNvPr>
          <p:cNvSpPr/>
          <p:nvPr/>
        </p:nvSpPr>
        <p:spPr>
          <a:xfrm>
            <a:off x="481432" y="1663908"/>
            <a:ext cx="2697480" cy="502920"/>
          </a:xfrm>
          <a:prstGeom prst="rect">
            <a:avLst/>
          </a:prstGeom>
          <a:solidFill>
            <a:srgbClr val="E8068C"/>
          </a:solidFill>
          <a:ln/>
        </p:spPr>
        <p:txBody>
          <a:bodyPr/>
          <a:lstStyle/>
          <a:p>
            <a:endParaRPr lang="pl-PL">
              <a:solidFill>
                <a:srgbClr val="10153D"/>
              </a:solidFill>
              <a:latin typeface="Calibri" panose="020F0502020204030204" pitchFamily="34" charset="0"/>
              <a:cs typeface="Calibri" panose="020F0502020204030204" pitchFamily="34" charset="0"/>
            </a:endParaRPr>
          </a:p>
        </p:txBody>
      </p:sp>
      <p:sp>
        <p:nvSpPr>
          <p:cNvPr id="11" name="Text 9">
            <a:extLst>
              <a:ext uri="{FF2B5EF4-FFF2-40B4-BE49-F238E27FC236}">
                <a16:creationId xmlns:a16="http://schemas.microsoft.com/office/drawing/2014/main" id="{4F842A65-F74C-F54D-94E8-4B708DA4F9B0}"/>
              </a:ext>
            </a:extLst>
          </p:cNvPr>
          <p:cNvSpPr/>
          <p:nvPr/>
        </p:nvSpPr>
        <p:spPr>
          <a:xfrm>
            <a:off x="481736" y="1671528"/>
            <a:ext cx="2639924" cy="502920"/>
          </a:xfrm>
          <a:prstGeom prst="rect">
            <a:avLst/>
          </a:prstGeom>
          <a:noFill/>
          <a:ln/>
        </p:spPr>
        <p:txBody>
          <a:bodyPr wrap="square" rtlCol="0" anchor="ctr"/>
          <a:lstStyle/>
          <a:p>
            <a:pPr marL="0" indent="0" algn="ctr">
              <a:buNone/>
            </a:pPr>
            <a:r>
              <a:rPr lang="en-US" sz="3000" b="1" dirty="0">
                <a:solidFill>
                  <a:schemeClr val="bg1"/>
                </a:solidFill>
                <a:latin typeface="Calibri" panose="020F0502020204030204" pitchFamily="34" charset="0"/>
                <a:ea typeface="Georgia" pitchFamily="34" charset="-122"/>
                <a:cs typeface="Calibri" panose="020F0502020204030204" pitchFamily="34" charset="0"/>
              </a:rPr>
              <a:t>01</a:t>
            </a:r>
            <a:endParaRPr lang="en-US" sz="3000" dirty="0">
              <a:solidFill>
                <a:schemeClr val="bg1"/>
              </a:solidFill>
              <a:latin typeface="Calibri" panose="020F0502020204030204" pitchFamily="34" charset="0"/>
              <a:cs typeface="Calibri" panose="020F0502020204030204" pitchFamily="34" charset="0"/>
            </a:endParaRPr>
          </a:p>
        </p:txBody>
      </p:sp>
      <p:sp>
        <p:nvSpPr>
          <p:cNvPr id="12" name="Text 10">
            <a:extLst>
              <a:ext uri="{FF2B5EF4-FFF2-40B4-BE49-F238E27FC236}">
                <a16:creationId xmlns:a16="http://schemas.microsoft.com/office/drawing/2014/main" id="{30298FE7-BEED-6A7A-DDE2-0256ECD7A397}"/>
              </a:ext>
            </a:extLst>
          </p:cNvPr>
          <p:cNvSpPr/>
          <p:nvPr/>
        </p:nvSpPr>
        <p:spPr>
          <a:xfrm>
            <a:off x="716280" y="2265888"/>
            <a:ext cx="2240280" cy="502920"/>
          </a:xfrm>
          <a:prstGeom prst="rect">
            <a:avLst/>
          </a:prstGeom>
          <a:noFill/>
          <a:ln/>
        </p:spPr>
        <p:txBody>
          <a:bodyPr wrap="square" rtlCol="0" anchor="t"/>
          <a:lstStyle/>
          <a:p>
            <a:pPr marL="0" indent="0" algn="ctr">
              <a:lnSpc>
                <a:spcPts val="2580"/>
              </a:lnSpc>
              <a:buNone/>
            </a:pPr>
            <a:r>
              <a:rPr lang="en-US" sz="2400" b="1" dirty="0">
                <a:solidFill>
                  <a:srgbClr val="E8068C"/>
                </a:solidFill>
                <a:latin typeface="Calibri" panose="020F0502020204030204" pitchFamily="34" charset="0"/>
                <a:ea typeface="Georgia" pitchFamily="34" charset="-122"/>
                <a:cs typeface="Calibri" panose="020F0502020204030204" pitchFamily="34" charset="0"/>
              </a:rPr>
              <a:t>Acknowledge</a:t>
            </a:r>
            <a:endParaRPr lang="en-US" sz="2400" dirty="0">
              <a:solidFill>
                <a:srgbClr val="E8068C"/>
              </a:solidFill>
              <a:latin typeface="Calibri" panose="020F0502020204030204" pitchFamily="34" charset="0"/>
              <a:cs typeface="Calibri" panose="020F0502020204030204" pitchFamily="34" charset="0"/>
            </a:endParaRPr>
          </a:p>
        </p:txBody>
      </p:sp>
      <p:sp>
        <p:nvSpPr>
          <p:cNvPr id="13" name="Text 11">
            <a:extLst>
              <a:ext uri="{FF2B5EF4-FFF2-40B4-BE49-F238E27FC236}">
                <a16:creationId xmlns:a16="http://schemas.microsoft.com/office/drawing/2014/main" id="{8C92D5C1-A3B2-5A14-25D7-A38EEFBCB66E}"/>
              </a:ext>
            </a:extLst>
          </p:cNvPr>
          <p:cNvSpPr/>
          <p:nvPr/>
        </p:nvSpPr>
        <p:spPr>
          <a:xfrm>
            <a:off x="487680" y="3093801"/>
            <a:ext cx="2697480" cy="1417320"/>
          </a:xfrm>
          <a:prstGeom prst="rect">
            <a:avLst/>
          </a:prstGeom>
          <a:noFill/>
          <a:ln/>
        </p:spPr>
        <p:txBody>
          <a:bodyPr wrap="square" rtlCol="0" anchor="t"/>
          <a:lstStyle/>
          <a:p>
            <a:pPr marL="0" indent="0" algn="ctr">
              <a:lnSpc>
                <a:spcPts val="1900"/>
              </a:lnSpc>
              <a:buNone/>
            </a:pPr>
            <a:r>
              <a:rPr lang="en-US" sz="1900" dirty="0">
                <a:solidFill>
                  <a:srgbClr val="10153D"/>
                </a:solidFill>
                <a:latin typeface="Calibri" panose="020F0502020204030204" pitchFamily="34" charset="0"/>
                <a:ea typeface="Calibri" pitchFamily="34" charset="-122"/>
                <a:cs typeface="Calibri" panose="020F0502020204030204" pitchFamily="34" charset="0"/>
              </a:rPr>
              <a:t>Name what happened, clearly, with the other person's experience</a:t>
            </a:r>
          </a:p>
          <a:p>
            <a:pPr marL="0" indent="0" algn="ctr">
              <a:lnSpc>
                <a:spcPts val="1900"/>
              </a:lnSpc>
              <a:buNone/>
            </a:pPr>
            <a:r>
              <a:rPr lang="en-US" sz="1900" dirty="0">
                <a:solidFill>
                  <a:srgbClr val="10153D"/>
                </a:solidFill>
                <a:latin typeface="Calibri" panose="020F0502020204030204" pitchFamily="34" charset="0"/>
                <a:ea typeface="Calibri" pitchFamily="34" charset="-122"/>
                <a:cs typeface="Calibri" panose="020F0502020204030204" pitchFamily="34" charset="0"/>
              </a:rPr>
              <a:t> in mind.</a:t>
            </a:r>
            <a:endParaRPr lang="en-US" sz="1900" dirty="0">
              <a:solidFill>
                <a:srgbClr val="10153D"/>
              </a:solidFill>
              <a:latin typeface="Calibri" panose="020F0502020204030204" pitchFamily="34" charset="0"/>
              <a:cs typeface="Calibri" panose="020F0502020204030204" pitchFamily="34" charset="0"/>
            </a:endParaRPr>
          </a:p>
        </p:txBody>
      </p:sp>
      <p:sp>
        <p:nvSpPr>
          <p:cNvPr id="17" name="Shape 15">
            <a:extLst>
              <a:ext uri="{FF2B5EF4-FFF2-40B4-BE49-F238E27FC236}">
                <a16:creationId xmlns:a16="http://schemas.microsoft.com/office/drawing/2014/main" id="{FFAC6186-9365-E8DD-2C01-72024A0D1ACA}"/>
              </a:ext>
            </a:extLst>
          </p:cNvPr>
          <p:cNvSpPr/>
          <p:nvPr/>
        </p:nvSpPr>
        <p:spPr>
          <a:xfrm>
            <a:off x="3325216" y="1663908"/>
            <a:ext cx="2697480" cy="3617351"/>
          </a:xfrm>
          <a:prstGeom prst="rect">
            <a:avLst/>
          </a:prstGeom>
          <a:solidFill>
            <a:schemeClr val="bg1"/>
          </a:solidFill>
          <a:ln w="12700">
            <a:solidFill>
              <a:srgbClr val="10153D"/>
            </a:solidFill>
            <a:prstDash val="sysDot"/>
          </a:ln>
        </p:spPr>
        <p:txBody>
          <a:bodyPr/>
          <a:lstStyle/>
          <a:p>
            <a:endParaRPr lang="pl-PL">
              <a:solidFill>
                <a:srgbClr val="10153D"/>
              </a:solidFill>
              <a:latin typeface="Calibri" panose="020F0502020204030204" pitchFamily="34" charset="0"/>
              <a:cs typeface="Calibri" panose="020F0502020204030204" pitchFamily="34" charset="0"/>
            </a:endParaRPr>
          </a:p>
        </p:txBody>
      </p:sp>
      <p:sp>
        <p:nvSpPr>
          <p:cNvPr id="18" name="Shape 16">
            <a:extLst>
              <a:ext uri="{FF2B5EF4-FFF2-40B4-BE49-F238E27FC236}">
                <a16:creationId xmlns:a16="http://schemas.microsoft.com/office/drawing/2014/main" id="{F7C0F352-E13C-F210-C134-A6B6313A41BF}"/>
              </a:ext>
            </a:extLst>
          </p:cNvPr>
          <p:cNvSpPr/>
          <p:nvPr/>
        </p:nvSpPr>
        <p:spPr>
          <a:xfrm>
            <a:off x="3325216" y="1663908"/>
            <a:ext cx="2697480" cy="502920"/>
          </a:xfrm>
          <a:prstGeom prst="rect">
            <a:avLst/>
          </a:prstGeom>
          <a:solidFill>
            <a:srgbClr val="713293"/>
          </a:solidFill>
          <a:ln/>
        </p:spPr>
        <p:txBody>
          <a:bodyPr/>
          <a:lstStyle/>
          <a:p>
            <a:endParaRPr lang="pl-PL">
              <a:solidFill>
                <a:srgbClr val="10153D"/>
              </a:solidFill>
              <a:latin typeface="Calibri" panose="020F0502020204030204" pitchFamily="34" charset="0"/>
              <a:cs typeface="Calibri" panose="020F0502020204030204" pitchFamily="34" charset="0"/>
            </a:endParaRPr>
          </a:p>
        </p:txBody>
      </p:sp>
      <p:sp>
        <p:nvSpPr>
          <p:cNvPr id="19" name="Text 17">
            <a:extLst>
              <a:ext uri="{FF2B5EF4-FFF2-40B4-BE49-F238E27FC236}">
                <a16:creationId xmlns:a16="http://schemas.microsoft.com/office/drawing/2014/main" id="{DBAAECE6-391A-7851-EA13-13F4DAA4619D}"/>
              </a:ext>
            </a:extLst>
          </p:cNvPr>
          <p:cNvSpPr/>
          <p:nvPr/>
        </p:nvSpPr>
        <p:spPr>
          <a:xfrm>
            <a:off x="3318968" y="1671528"/>
            <a:ext cx="2691028" cy="502920"/>
          </a:xfrm>
          <a:prstGeom prst="rect">
            <a:avLst/>
          </a:prstGeom>
          <a:noFill/>
          <a:ln/>
        </p:spPr>
        <p:txBody>
          <a:bodyPr wrap="square" rtlCol="0" anchor="ctr"/>
          <a:lstStyle/>
          <a:p>
            <a:pPr marL="0" indent="0" algn="ctr">
              <a:buNone/>
            </a:pPr>
            <a:r>
              <a:rPr lang="en-US" sz="3000" b="1" dirty="0">
                <a:solidFill>
                  <a:schemeClr val="bg1"/>
                </a:solidFill>
                <a:latin typeface="Calibri" panose="020F0502020204030204" pitchFamily="34" charset="0"/>
                <a:ea typeface="Georgia" pitchFamily="34" charset="-122"/>
                <a:cs typeface="Calibri" panose="020F0502020204030204" pitchFamily="34" charset="0"/>
              </a:rPr>
              <a:t>02</a:t>
            </a:r>
            <a:endParaRPr lang="en-US" sz="3000" dirty="0">
              <a:solidFill>
                <a:schemeClr val="bg1"/>
              </a:solidFill>
              <a:latin typeface="Calibri" panose="020F0502020204030204" pitchFamily="34" charset="0"/>
              <a:cs typeface="Calibri" panose="020F0502020204030204" pitchFamily="34" charset="0"/>
            </a:endParaRPr>
          </a:p>
        </p:txBody>
      </p:sp>
      <p:sp>
        <p:nvSpPr>
          <p:cNvPr id="20" name="Text 18">
            <a:extLst>
              <a:ext uri="{FF2B5EF4-FFF2-40B4-BE49-F238E27FC236}">
                <a16:creationId xmlns:a16="http://schemas.microsoft.com/office/drawing/2014/main" id="{A9423630-3AA1-622C-BD39-86709F6EDD55}"/>
              </a:ext>
            </a:extLst>
          </p:cNvPr>
          <p:cNvSpPr/>
          <p:nvPr/>
        </p:nvSpPr>
        <p:spPr>
          <a:xfrm>
            <a:off x="3318968" y="2265888"/>
            <a:ext cx="2697480" cy="502920"/>
          </a:xfrm>
          <a:prstGeom prst="rect">
            <a:avLst/>
          </a:prstGeom>
          <a:noFill/>
          <a:ln/>
        </p:spPr>
        <p:txBody>
          <a:bodyPr wrap="square" rtlCol="0" anchor="t"/>
          <a:lstStyle/>
          <a:p>
            <a:pPr marL="0" indent="0" algn="ctr">
              <a:lnSpc>
                <a:spcPts val="2380"/>
              </a:lnSpc>
              <a:buNone/>
            </a:pPr>
            <a:r>
              <a:rPr lang="en-US" sz="2400" b="1" dirty="0">
                <a:solidFill>
                  <a:srgbClr val="713293"/>
                </a:solidFill>
                <a:latin typeface="Calibri" panose="020F0502020204030204" pitchFamily="34" charset="0"/>
                <a:ea typeface="Georgia" pitchFamily="34" charset="-122"/>
                <a:cs typeface="Calibri" panose="020F0502020204030204" pitchFamily="34" charset="0"/>
              </a:rPr>
              <a:t>Accept Responsibility</a:t>
            </a:r>
            <a:endParaRPr lang="en-US" sz="2400" dirty="0">
              <a:solidFill>
                <a:srgbClr val="713293"/>
              </a:solidFill>
              <a:latin typeface="Calibri" panose="020F0502020204030204" pitchFamily="34" charset="0"/>
              <a:cs typeface="Calibri" panose="020F0502020204030204" pitchFamily="34" charset="0"/>
            </a:endParaRPr>
          </a:p>
        </p:txBody>
      </p:sp>
      <p:sp>
        <p:nvSpPr>
          <p:cNvPr id="21" name="Text 19">
            <a:extLst>
              <a:ext uri="{FF2B5EF4-FFF2-40B4-BE49-F238E27FC236}">
                <a16:creationId xmlns:a16="http://schemas.microsoft.com/office/drawing/2014/main" id="{DF60820D-BD25-34FD-F782-BFB08E802929}"/>
              </a:ext>
            </a:extLst>
          </p:cNvPr>
          <p:cNvSpPr/>
          <p:nvPr/>
        </p:nvSpPr>
        <p:spPr>
          <a:xfrm>
            <a:off x="3318764" y="3093801"/>
            <a:ext cx="2697480" cy="1417320"/>
          </a:xfrm>
          <a:prstGeom prst="rect">
            <a:avLst/>
          </a:prstGeom>
          <a:noFill/>
          <a:ln/>
        </p:spPr>
        <p:txBody>
          <a:bodyPr wrap="square" rtlCol="0" anchor="t"/>
          <a:lstStyle/>
          <a:p>
            <a:pPr marL="0" indent="0" algn="ctr">
              <a:lnSpc>
                <a:spcPts val="1900"/>
              </a:lnSpc>
              <a:buNone/>
            </a:pPr>
            <a:r>
              <a:rPr lang="en-US" sz="1900" dirty="0">
                <a:solidFill>
                  <a:srgbClr val="10153D"/>
                </a:solidFill>
                <a:latin typeface="Calibri" panose="020F0502020204030204" pitchFamily="34" charset="0"/>
                <a:ea typeface="Calibri" pitchFamily="34" charset="-122"/>
                <a:cs typeface="Calibri" panose="020F0502020204030204" pitchFamily="34" charset="0"/>
              </a:rPr>
              <a:t>Own the part you are responsible for. </a:t>
            </a:r>
          </a:p>
          <a:p>
            <a:pPr marL="0" indent="0" algn="ctr">
              <a:lnSpc>
                <a:spcPts val="1900"/>
              </a:lnSpc>
              <a:buNone/>
            </a:pPr>
            <a:r>
              <a:rPr lang="en-US" sz="1900" dirty="0">
                <a:solidFill>
                  <a:srgbClr val="10153D"/>
                </a:solidFill>
                <a:latin typeface="Calibri" panose="020F0502020204030204" pitchFamily="34" charset="0"/>
                <a:ea typeface="Calibri" pitchFamily="34" charset="-122"/>
                <a:cs typeface="Calibri" panose="020F0502020204030204" pitchFamily="34" charset="0"/>
              </a:rPr>
              <a:t>Do not shift blame to </a:t>
            </a:r>
          </a:p>
          <a:p>
            <a:pPr marL="0" indent="0" algn="ctr">
              <a:lnSpc>
                <a:spcPts val="1900"/>
              </a:lnSpc>
              <a:buNone/>
            </a:pPr>
            <a:r>
              <a:rPr lang="en-US" sz="1900" dirty="0">
                <a:solidFill>
                  <a:srgbClr val="10153D"/>
                </a:solidFill>
                <a:latin typeface="Calibri" panose="020F0502020204030204" pitchFamily="34" charset="0"/>
                <a:ea typeface="Calibri" pitchFamily="34" charset="-122"/>
                <a:cs typeface="Calibri" panose="020F0502020204030204" pitchFamily="34" charset="0"/>
              </a:rPr>
              <a:t>the upset person.</a:t>
            </a:r>
            <a:endParaRPr lang="en-US" sz="1900" dirty="0">
              <a:solidFill>
                <a:srgbClr val="10153D"/>
              </a:solidFill>
              <a:latin typeface="Calibri" panose="020F0502020204030204" pitchFamily="34" charset="0"/>
              <a:cs typeface="Calibri" panose="020F0502020204030204" pitchFamily="34" charset="0"/>
            </a:endParaRPr>
          </a:p>
        </p:txBody>
      </p:sp>
      <p:sp>
        <p:nvSpPr>
          <p:cNvPr id="25" name="Shape 23">
            <a:extLst>
              <a:ext uri="{FF2B5EF4-FFF2-40B4-BE49-F238E27FC236}">
                <a16:creationId xmlns:a16="http://schemas.microsoft.com/office/drawing/2014/main" id="{E244C9D8-2506-12B9-86BF-858AA8243CB3}"/>
              </a:ext>
            </a:extLst>
          </p:cNvPr>
          <p:cNvSpPr/>
          <p:nvPr/>
        </p:nvSpPr>
        <p:spPr>
          <a:xfrm>
            <a:off x="6169000" y="1663908"/>
            <a:ext cx="2697480" cy="3617351"/>
          </a:xfrm>
          <a:prstGeom prst="rect">
            <a:avLst/>
          </a:prstGeom>
          <a:solidFill>
            <a:schemeClr val="bg1"/>
          </a:solidFill>
          <a:ln w="12700">
            <a:solidFill>
              <a:srgbClr val="10153D"/>
            </a:solidFill>
            <a:prstDash val="sysDot"/>
          </a:ln>
        </p:spPr>
        <p:txBody>
          <a:bodyPr/>
          <a:lstStyle/>
          <a:p>
            <a:endParaRPr lang="pl-PL">
              <a:solidFill>
                <a:srgbClr val="10153D"/>
              </a:solidFill>
              <a:latin typeface="Calibri" panose="020F0502020204030204" pitchFamily="34" charset="0"/>
              <a:cs typeface="Calibri" panose="020F0502020204030204" pitchFamily="34" charset="0"/>
            </a:endParaRPr>
          </a:p>
        </p:txBody>
      </p:sp>
      <p:sp>
        <p:nvSpPr>
          <p:cNvPr id="26" name="Shape 24">
            <a:extLst>
              <a:ext uri="{FF2B5EF4-FFF2-40B4-BE49-F238E27FC236}">
                <a16:creationId xmlns:a16="http://schemas.microsoft.com/office/drawing/2014/main" id="{877E5CAE-7CB7-5F63-C641-61E9D81D066D}"/>
              </a:ext>
            </a:extLst>
          </p:cNvPr>
          <p:cNvSpPr/>
          <p:nvPr/>
        </p:nvSpPr>
        <p:spPr>
          <a:xfrm>
            <a:off x="6169000" y="1663908"/>
            <a:ext cx="2697480" cy="502920"/>
          </a:xfrm>
          <a:prstGeom prst="rect">
            <a:avLst/>
          </a:prstGeom>
          <a:solidFill>
            <a:srgbClr val="3C3795"/>
          </a:solidFill>
          <a:ln/>
        </p:spPr>
        <p:txBody>
          <a:bodyPr/>
          <a:lstStyle/>
          <a:p>
            <a:endParaRPr lang="pl-PL">
              <a:solidFill>
                <a:srgbClr val="10153D"/>
              </a:solidFill>
              <a:latin typeface="Calibri" panose="020F0502020204030204" pitchFamily="34" charset="0"/>
              <a:cs typeface="Calibri" panose="020F0502020204030204" pitchFamily="34" charset="0"/>
            </a:endParaRPr>
          </a:p>
        </p:txBody>
      </p:sp>
      <p:sp>
        <p:nvSpPr>
          <p:cNvPr id="27" name="Text 25">
            <a:extLst>
              <a:ext uri="{FF2B5EF4-FFF2-40B4-BE49-F238E27FC236}">
                <a16:creationId xmlns:a16="http://schemas.microsoft.com/office/drawing/2014/main" id="{3A5F554F-C760-7384-4EFA-90C4E888871B}"/>
              </a:ext>
            </a:extLst>
          </p:cNvPr>
          <p:cNvSpPr/>
          <p:nvPr/>
        </p:nvSpPr>
        <p:spPr>
          <a:xfrm>
            <a:off x="6156300" y="1671528"/>
            <a:ext cx="2703628" cy="502920"/>
          </a:xfrm>
          <a:prstGeom prst="rect">
            <a:avLst/>
          </a:prstGeom>
          <a:noFill/>
          <a:ln/>
        </p:spPr>
        <p:txBody>
          <a:bodyPr wrap="square" rtlCol="0" anchor="ctr"/>
          <a:lstStyle/>
          <a:p>
            <a:pPr marL="0" indent="0" algn="ctr">
              <a:buNone/>
            </a:pPr>
            <a:r>
              <a:rPr lang="en-US" sz="3000" b="1" dirty="0">
                <a:solidFill>
                  <a:schemeClr val="bg1"/>
                </a:solidFill>
                <a:latin typeface="Calibri" panose="020F0502020204030204" pitchFamily="34" charset="0"/>
                <a:ea typeface="Georgia" pitchFamily="34" charset="-122"/>
                <a:cs typeface="Calibri" panose="020F0502020204030204" pitchFamily="34" charset="0"/>
              </a:rPr>
              <a:t>03</a:t>
            </a:r>
            <a:endParaRPr lang="en-US" sz="3000" dirty="0">
              <a:solidFill>
                <a:schemeClr val="bg1"/>
              </a:solidFill>
              <a:latin typeface="Calibri" panose="020F0502020204030204" pitchFamily="34" charset="0"/>
              <a:cs typeface="Calibri" panose="020F0502020204030204" pitchFamily="34" charset="0"/>
            </a:endParaRPr>
          </a:p>
        </p:txBody>
      </p:sp>
      <p:sp>
        <p:nvSpPr>
          <p:cNvPr id="28" name="Text 26">
            <a:extLst>
              <a:ext uri="{FF2B5EF4-FFF2-40B4-BE49-F238E27FC236}">
                <a16:creationId xmlns:a16="http://schemas.microsoft.com/office/drawing/2014/main" id="{C1061C47-A221-B84A-2BEA-300BD0ACE85F}"/>
              </a:ext>
            </a:extLst>
          </p:cNvPr>
          <p:cNvSpPr/>
          <p:nvPr/>
        </p:nvSpPr>
        <p:spPr>
          <a:xfrm>
            <a:off x="6143804" y="2265888"/>
            <a:ext cx="2716124" cy="502920"/>
          </a:xfrm>
          <a:prstGeom prst="rect">
            <a:avLst/>
          </a:prstGeom>
          <a:noFill/>
          <a:ln/>
        </p:spPr>
        <p:txBody>
          <a:bodyPr wrap="square" rtlCol="0" anchor="t"/>
          <a:lstStyle/>
          <a:p>
            <a:pPr marL="0" indent="0" algn="ctr">
              <a:lnSpc>
                <a:spcPts val="2580"/>
              </a:lnSpc>
              <a:buNone/>
            </a:pPr>
            <a:r>
              <a:rPr lang="en-US" sz="2400" b="1" dirty="0">
                <a:solidFill>
                  <a:srgbClr val="3C3795"/>
                </a:solidFill>
                <a:latin typeface="Calibri" panose="020F0502020204030204" pitchFamily="34" charset="0"/>
                <a:ea typeface="Georgia" pitchFamily="34" charset="-122"/>
                <a:cs typeface="Calibri" panose="020F0502020204030204" pitchFamily="34" charset="0"/>
              </a:rPr>
              <a:t>Repair</a:t>
            </a:r>
            <a:endParaRPr lang="en-US" sz="2400" dirty="0">
              <a:solidFill>
                <a:srgbClr val="3C3795"/>
              </a:solidFill>
              <a:latin typeface="Calibri" panose="020F0502020204030204" pitchFamily="34" charset="0"/>
              <a:cs typeface="Calibri" panose="020F0502020204030204" pitchFamily="34" charset="0"/>
            </a:endParaRPr>
          </a:p>
        </p:txBody>
      </p:sp>
      <p:sp>
        <p:nvSpPr>
          <p:cNvPr id="29" name="Text 27">
            <a:extLst>
              <a:ext uri="{FF2B5EF4-FFF2-40B4-BE49-F238E27FC236}">
                <a16:creationId xmlns:a16="http://schemas.microsoft.com/office/drawing/2014/main" id="{756687FB-EC43-0A07-95C2-3A852100F76B}"/>
              </a:ext>
            </a:extLst>
          </p:cNvPr>
          <p:cNvSpPr/>
          <p:nvPr/>
        </p:nvSpPr>
        <p:spPr>
          <a:xfrm>
            <a:off x="6187948" y="3093801"/>
            <a:ext cx="2697480" cy="1417320"/>
          </a:xfrm>
          <a:prstGeom prst="rect">
            <a:avLst/>
          </a:prstGeom>
          <a:noFill/>
          <a:ln/>
        </p:spPr>
        <p:txBody>
          <a:bodyPr wrap="square" rtlCol="0" anchor="t"/>
          <a:lstStyle/>
          <a:p>
            <a:pPr marL="0" indent="0" algn="ctr">
              <a:lnSpc>
                <a:spcPts val="1900"/>
              </a:lnSpc>
              <a:buNone/>
            </a:pPr>
            <a:r>
              <a:rPr lang="en-US" sz="1900" dirty="0">
                <a:solidFill>
                  <a:srgbClr val="10153D"/>
                </a:solidFill>
                <a:latin typeface="Calibri" panose="020F0502020204030204" pitchFamily="34" charset="0"/>
                <a:ea typeface="Calibri" pitchFamily="34" charset="-122"/>
                <a:cs typeface="Calibri" panose="020F0502020204030204" pitchFamily="34" charset="0"/>
              </a:rPr>
              <a:t>Address the impact. </a:t>
            </a:r>
          </a:p>
          <a:p>
            <a:pPr marL="0" indent="0" algn="ctr">
              <a:lnSpc>
                <a:spcPts val="1900"/>
              </a:lnSpc>
              <a:buNone/>
            </a:pPr>
            <a:r>
              <a:rPr lang="en-US" sz="1900" dirty="0">
                <a:solidFill>
                  <a:srgbClr val="10153D"/>
                </a:solidFill>
                <a:latin typeface="Calibri" panose="020F0502020204030204" pitchFamily="34" charset="0"/>
                <a:ea typeface="Calibri" pitchFamily="34" charset="-122"/>
                <a:cs typeface="Calibri" panose="020F0502020204030204" pitchFamily="34" charset="0"/>
              </a:rPr>
              <a:t>Offer something </a:t>
            </a:r>
          </a:p>
          <a:p>
            <a:pPr marL="0" indent="0" algn="ctr">
              <a:lnSpc>
                <a:spcPts val="1900"/>
              </a:lnSpc>
              <a:buNone/>
            </a:pPr>
            <a:r>
              <a:rPr lang="en-US" sz="1900" dirty="0">
                <a:solidFill>
                  <a:srgbClr val="10153D"/>
                </a:solidFill>
                <a:latin typeface="Calibri" panose="020F0502020204030204" pitchFamily="34" charset="0"/>
                <a:ea typeface="Calibri" pitchFamily="34" charset="-122"/>
                <a:cs typeface="Calibri" panose="020F0502020204030204" pitchFamily="34" charset="0"/>
              </a:rPr>
              <a:t>concrete where it is possible and honest.</a:t>
            </a:r>
            <a:endParaRPr lang="en-US" sz="1900" dirty="0">
              <a:solidFill>
                <a:srgbClr val="10153D"/>
              </a:solidFill>
              <a:latin typeface="Calibri" panose="020F0502020204030204" pitchFamily="34" charset="0"/>
              <a:cs typeface="Calibri" panose="020F0502020204030204" pitchFamily="34" charset="0"/>
            </a:endParaRPr>
          </a:p>
        </p:txBody>
      </p:sp>
      <p:sp>
        <p:nvSpPr>
          <p:cNvPr id="33" name="Shape 31">
            <a:extLst>
              <a:ext uri="{FF2B5EF4-FFF2-40B4-BE49-F238E27FC236}">
                <a16:creationId xmlns:a16="http://schemas.microsoft.com/office/drawing/2014/main" id="{5970AB87-8D32-B96B-68B7-2DDB420D8C8C}"/>
              </a:ext>
            </a:extLst>
          </p:cNvPr>
          <p:cNvSpPr/>
          <p:nvPr/>
        </p:nvSpPr>
        <p:spPr>
          <a:xfrm>
            <a:off x="9012784" y="1658828"/>
            <a:ext cx="2697480" cy="3617351"/>
          </a:xfrm>
          <a:prstGeom prst="rect">
            <a:avLst/>
          </a:prstGeom>
          <a:solidFill>
            <a:schemeClr val="bg1"/>
          </a:solidFill>
          <a:ln w="12700">
            <a:solidFill>
              <a:srgbClr val="10153D"/>
            </a:solidFill>
            <a:prstDash val="sysDot"/>
          </a:ln>
        </p:spPr>
        <p:txBody>
          <a:bodyPr/>
          <a:lstStyle/>
          <a:p>
            <a:endParaRPr lang="pl-PL">
              <a:solidFill>
                <a:srgbClr val="10153D"/>
              </a:solidFill>
              <a:latin typeface="Calibri" panose="020F0502020204030204" pitchFamily="34" charset="0"/>
              <a:cs typeface="Calibri" panose="020F0502020204030204" pitchFamily="34" charset="0"/>
            </a:endParaRPr>
          </a:p>
        </p:txBody>
      </p:sp>
      <p:sp>
        <p:nvSpPr>
          <p:cNvPr id="34" name="Shape 32">
            <a:extLst>
              <a:ext uri="{FF2B5EF4-FFF2-40B4-BE49-F238E27FC236}">
                <a16:creationId xmlns:a16="http://schemas.microsoft.com/office/drawing/2014/main" id="{BD891234-A43C-63F1-7C61-D9FF241153F4}"/>
              </a:ext>
            </a:extLst>
          </p:cNvPr>
          <p:cNvSpPr/>
          <p:nvPr/>
        </p:nvSpPr>
        <p:spPr>
          <a:xfrm>
            <a:off x="9012784" y="1663908"/>
            <a:ext cx="2697480" cy="502920"/>
          </a:xfrm>
          <a:prstGeom prst="rect">
            <a:avLst/>
          </a:prstGeom>
          <a:solidFill>
            <a:srgbClr val="307EAC"/>
          </a:solidFill>
          <a:ln/>
        </p:spPr>
        <p:txBody>
          <a:bodyPr/>
          <a:lstStyle/>
          <a:p>
            <a:endParaRPr lang="pl-PL">
              <a:solidFill>
                <a:srgbClr val="10153D"/>
              </a:solidFill>
              <a:latin typeface="Calibri" panose="020F0502020204030204" pitchFamily="34" charset="0"/>
              <a:cs typeface="Calibri" panose="020F0502020204030204" pitchFamily="34" charset="0"/>
            </a:endParaRPr>
          </a:p>
        </p:txBody>
      </p:sp>
      <p:sp>
        <p:nvSpPr>
          <p:cNvPr id="35" name="Text 33">
            <a:extLst>
              <a:ext uri="{FF2B5EF4-FFF2-40B4-BE49-F238E27FC236}">
                <a16:creationId xmlns:a16="http://schemas.microsoft.com/office/drawing/2014/main" id="{48FFC1D1-A18D-E74D-168F-6FC7B6F08761}"/>
              </a:ext>
            </a:extLst>
          </p:cNvPr>
          <p:cNvSpPr/>
          <p:nvPr/>
        </p:nvSpPr>
        <p:spPr>
          <a:xfrm>
            <a:off x="9006232" y="1671528"/>
            <a:ext cx="2684780" cy="502920"/>
          </a:xfrm>
          <a:prstGeom prst="rect">
            <a:avLst/>
          </a:prstGeom>
          <a:noFill/>
          <a:ln/>
        </p:spPr>
        <p:txBody>
          <a:bodyPr wrap="square" rtlCol="0" anchor="ctr"/>
          <a:lstStyle/>
          <a:p>
            <a:pPr marL="0" indent="0" algn="ctr">
              <a:buNone/>
            </a:pPr>
            <a:r>
              <a:rPr lang="en-US" sz="3000" b="1" dirty="0">
                <a:solidFill>
                  <a:schemeClr val="bg1"/>
                </a:solidFill>
                <a:latin typeface="Calibri" panose="020F0502020204030204" pitchFamily="34" charset="0"/>
                <a:ea typeface="Georgia" pitchFamily="34" charset="-122"/>
                <a:cs typeface="Calibri" panose="020F0502020204030204" pitchFamily="34" charset="0"/>
              </a:rPr>
              <a:t>04</a:t>
            </a:r>
            <a:endParaRPr lang="en-US" sz="3000" dirty="0">
              <a:solidFill>
                <a:schemeClr val="bg1"/>
              </a:solidFill>
              <a:latin typeface="Calibri" panose="020F0502020204030204" pitchFamily="34" charset="0"/>
              <a:cs typeface="Calibri" panose="020F0502020204030204" pitchFamily="34" charset="0"/>
            </a:endParaRPr>
          </a:p>
        </p:txBody>
      </p:sp>
      <p:sp>
        <p:nvSpPr>
          <p:cNvPr id="36" name="Text 34">
            <a:extLst>
              <a:ext uri="{FF2B5EF4-FFF2-40B4-BE49-F238E27FC236}">
                <a16:creationId xmlns:a16="http://schemas.microsoft.com/office/drawing/2014/main" id="{FC43357F-D56D-E37F-BD22-1C5529E01D11}"/>
              </a:ext>
            </a:extLst>
          </p:cNvPr>
          <p:cNvSpPr/>
          <p:nvPr/>
        </p:nvSpPr>
        <p:spPr>
          <a:xfrm>
            <a:off x="9006536" y="2265888"/>
            <a:ext cx="2704032" cy="502920"/>
          </a:xfrm>
          <a:prstGeom prst="rect">
            <a:avLst/>
          </a:prstGeom>
          <a:noFill/>
          <a:ln/>
        </p:spPr>
        <p:txBody>
          <a:bodyPr wrap="square" rtlCol="0" anchor="t"/>
          <a:lstStyle/>
          <a:p>
            <a:pPr marL="0" indent="0" algn="ctr">
              <a:lnSpc>
                <a:spcPts val="2580"/>
              </a:lnSpc>
              <a:buNone/>
            </a:pPr>
            <a:r>
              <a:rPr lang="en-US" sz="2400" b="1" dirty="0">
                <a:solidFill>
                  <a:srgbClr val="307EAC"/>
                </a:solidFill>
                <a:latin typeface="Calibri" panose="020F0502020204030204" pitchFamily="34" charset="0"/>
                <a:ea typeface="Georgia" pitchFamily="34" charset="-122"/>
                <a:cs typeface="Calibri" panose="020F0502020204030204" pitchFamily="34" charset="0"/>
              </a:rPr>
              <a:t>Change</a:t>
            </a:r>
            <a:endParaRPr lang="en-US" sz="2400" dirty="0">
              <a:solidFill>
                <a:srgbClr val="307EAC"/>
              </a:solidFill>
              <a:latin typeface="Calibri" panose="020F0502020204030204" pitchFamily="34" charset="0"/>
              <a:cs typeface="Calibri" panose="020F0502020204030204" pitchFamily="34" charset="0"/>
            </a:endParaRPr>
          </a:p>
        </p:txBody>
      </p:sp>
      <p:sp>
        <p:nvSpPr>
          <p:cNvPr id="37" name="Text 35">
            <a:extLst>
              <a:ext uri="{FF2B5EF4-FFF2-40B4-BE49-F238E27FC236}">
                <a16:creationId xmlns:a16="http://schemas.microsoft.com/office/drawing/2014/main" id="{0B46121E-7787-530E-5751-35F03984A219}"/>
              </a:ext>
            </a:extLst>
          </p:cNvPr>
          <p:cNvSpPr/>
          <p:nvPr/>
        </p:nvSpPr>
        <p:spPr>
          <a:xfrm>
            <a:off x="9031732" y="3093801"/>
            <a:ext cx="2665832" cy="1417320"/>
          </a:xfrm>
          <a:prstGeom prst="rect">
            <a:avLst/>
          </a:prstGeom>
          <a:noFill/>
          <a:ln/>
        </p:spPr>
        <p:txBody>
          <a:bodyPr wrap="square" rtlCol="0" anchor="t"/>
          <a:lstStyle/>
          <a:p>
            <a:pPr marL="0" indent="0" algn="ctr">
              <a:lnSpc>
                <a:spcPts val="1900"/>
              </a:lnSpc>
              <a:buNone/>
            </a:pPr>
            <a:r>
              <a:rPr lang="en-US" sz="1900" dirty="0">
                <a:solidFill>
                  <a:srgbClr val="10153D"/>
                </a:solidFill>
                <a:latin typeface="Calibri" panose="020F0502020204030204" pitchFamily="34" charset="0"/>
                <a:ea typeface="Calibri" pitchFamily="34" charset="-122"/>
                <a:cs typeface="Calibri" panose="020F0502020204030204" pitchFamily="34" charset="0"/>
              </a:rPr>
              <a:t>Describe what will </a:t>
            </a:r>
          </a:p>
          <a:p>
            <a:pPr marL="0" indent="0" algn="ctr">
              <a:lnSpc>
                <a:spcPts val="1900"/>
              </a:lnSpc>
              <a:buNone/>
            </a:pPr>
            <a:r>
              <a:rPr lang="en-US" sz="1900" dirty="0">
                <a:solidFill>
                  <a:srgbClr val="10153D"/>
                </a:solidFill>
                <a:latin typeface="Calibri" panose="020F0502020204030204" pitchFamily="34" charset="0"/>
                <a:ea typeface="Calibri" pitchFamily="34" charset="-122"/>
                <a:cs typeface="Calibri" panose="020F0502020204030204" pitchFamily="34" charset="0"/>
              </a:rPr>
              <a:t>be different. </a:t>
            </a:r>
          </a:p>
          <a:p>
            <a:pPr marL="0" indent="0" algn="ctr">
              <a:lnSpc>
                <a:spcPts val="1900"/>
              </a:lnSpc>
              <a:buNone/>
            </a:pPr>
            <a:r>
              <a:rPr lang="en-US" sz="1900" dirty="0">
                <a:solidFill>
                  <a:srgbClr val="10153D"/>
                </a:solidFill>
                <a:latin typeface="Calibri" panose="020F0502020204030204" pitchFamily="34" charset="0"/>
                <a:ea typeface="Calibri" pitchFamily="34" charset="-122"/>
                <a:cs typeface="Calibri" panose="020F0502020204030204" pitchFamily="34" charset="0"/>
              </a:rPr>
              <a:t>Only promise what </a:t>
            </a:r>
          </a:p>
          <a:p>
            <a:pPr marL="0" indent="0" algn="ctr">
              <a:lnSpc>
                <a:spcPts val="1900"/>
              </a:lnSpc>
              <a:buNone/>
            </a:pPr>
            <a:r>
              <a:rPr lang="en-US" sz="1900" dirty="0">
                <a:solidFill>
                  <a:srgbClr val="10153D"/>
                </a:solidFill>
                <a:latin typeface="Calibri" panose="020F0502020204030204" pitchFamily="34" charset="0"/>
                <a:ea typeface="Calibri" pitchFamily="34" charset="-122"/>
                <a:cs typeface="Calibri" panose="020F0502020204030204" pitchFamily="34" charset="0"/>
              </a:rPr>
              <a:t>you can actually keep.</a:t>
            </a:r>
            <a:endParaRPr lang="en-US" sz="1900" dirty="0">
              <a:solidFill>
                <a:srgbClr val="10153D"/>
              </a:solidFill>
              <a:latin typeface="Calibri" panose="020F0502020204030204" pitchFamily="34" charset="0"/>
              <a:cs typeface="Calibri" panose="020F0502020204030204" pitchFamily="34" charset="0"/>
            </a:endParaRPr>
          </a:p>
        </p:txBody>
      </p:sp>
      <p:sp>
        <p:nvSpPr>
          <p:cNvPr id="53" name="Text 13">
            <a:extLst>
              <a:ext uri="{FF2B5EF4-FFF2-40B4-BE49-F238E27FC236}">
                <a16:creationId xmlns:a16="http://schemas.microsoft.com/office/drawing/2014/main" id="{17044B22-260D-1009-EBAD-A319214A0F8C}"/>
              </a:ext>
            </a:extLst>
          </p:cNvPr>
          <p:cNvSpPr/>
          <p:nvPr/>
        </p:nvSpPr>
        <p:spPr>
          <a:xfrm>
            <a:off x="481736" y="4384248"/>
            <a:ext cx="2697176" cy="1254760"/>
          </a:xfrm>
          <a:prstGeom prst="rect">
            <a:avLst/>
          </a:prstGeom>
          <a:noFill/>
          <a:ln/>
        </p:spPr>
        <p:txBody>
          <a:bodyPr wrap="square" rtlCol="0" anchor="t"/>
          <a:lstStyle/>
          <a:p>
            <a:pPr marL="0" indent="0" algn="ctr">
              <a:buNone/>
            </a:pPr>
            <a:r>
              <a:rPr lang="en-US" sz="1600" b="1" kern="0" dirty="0">
                <a:solidFill>
                  <a:srgbClr val="10153D"/>
                </a:solidFill>
                <a:latin typeface="Calibri" panose="020F0502020204030204" pitchFamily="34" charset="0"/>
                <a:ea typeface="Calibri" pitchFamily="34" charset="-122"/>
                <a:cs typeface="Calibri" panose="020F0502020204030204" pitchFamily="34" charset="0"/>
              </a:rPr>
              <a:t>AVOID</a:t>
            </a:r>
          </a:p>
          <a:p>
            <a:pPr marL="0" indent="0" algn="ctr">
              <a:buNone/>
            </a:pPr>
            <a:endParaRPr lang="en-US" sz="400" b="1" kern="0" dirty="0">
              <a:solidFill>
                <a:srgbClr val="10153D"/>
              </a:solidFill>
              <a:latin typeface="Calibri" panose="020F0502020204030204" pitchFamily="34" charset="0"/>
              <a:ea typeface="Calibri" pitchFamily="34" charset="-122"/>
              <a:cs typeface="Calibri" panose="020F0502020204030204" pitchFamily="34" charset="0"/>
            </a:endParaRPr>
          </a:p>
          <a:p>
            <a:pPr algn="ctr"/>
            <a:r>
              <a:rPr lang="en-US" sz="1600" i="1" dirty="0">
                <a:solidFill>
                  <a:srgbClr val="10153D"/>
                </a:solidFill>
                <a:latin typeface="Calibri" panose="020F0502020204030204" pitchFamily="34" charset="0"/>
                <a:ea typeface="Calibri" pitchFamily="34" charset="-122"/>
                <a:cs typeface="Calibri" panose="020F0502020204030204" pitchFamily="34" charset="0"/>
              </a:rPr>
              <a:t>“if anyone was upset…”</a:t>
            </a:r>
            <a:endParaRPr lang="en-US" sz="1600" dirty="0">
              <a:solidFill>
                <a:srgbClr val="10153D"/>
              </a:solidFill>
              <a:latin typeface="Calibri" panose="020F0502020204030204" pitchFamily="34" charset="0"/>
              <a:cs typeface="Calibri" panose="020F0502020204030204" pitchFamily="34" charset="0"/>
            </a:endParaRPr>
          </a:p>
          <a:p>
            <a:pPr marL="0" indent="0" algn="ctr">
              <a:buNone/>
            </a:pPr>
            <a:endParaRPr lang="en-US" sz="1600" dirty="0">
              <a:solidFill>
                <a:srgbClr val="10153D"/>
              </a:solidFill>
              <a:latin typeface="Calibri" panose="020F0502020204030204" pitchFamily="34" charset="0"/>
              <a:cs typeface="Calibri" panose="020F0502020204030204" pitchFamily="34" charset="0"/>
            </a:endParaRPr>
          </a:p>
        </p:txBody>
      </p:sp>
      <p:sp>
        <p:nvSpPr>
          <p:cNvPr id="54" name="Text 13">
            <a:extLst>
              <a:ext uri="{FF2B5EF4-FFF2-40B4-BE49-F238E27FC236}">
                <a16:creationId xmlns:a16="http://schemas.microsoft.com/office/drawing/2014/main" id="{19E5B676-917D-1501-AB0A-7C0E07119787}"/>
              </a:ext>
            </a:extLst>
          </p:cNvPr>
          <p:cNvSpPr/>
          <p:nvPr/>
        </p:nvSpPr>
        <p:spPr>
          <a:xfrm>
            <a:off x="3312820" y="4384248"/>
            <a:ext cx="2697176" cy="1254760"/>
          </a:xfrm>
          <a:prstGeom prst="rect">
            <a:avLst/>
          </a:prstGeom>
          <a:noFill/>
          <a:ln/>
        </p:spPr>
        <p:txBody>
          <a:bodyPr wrap="square" rtlCol="0" anchor="t"/>
          <a:lstStyle/>
          <a:p>
            <a:pPr marL="0" indent="0" algn="ctr">
              <a:buNone/>
            </a:pPr>
            <a:r>
              <a:rPr lang="en-US" sz="1600" b="1" kern="0" dirty="0">
                <a:solidFill>
                  <a:srgbClr val="10153D"/>
                </a:solidFill>
                <a:latin typeface="Calibri" panose="020F0502020204030204" pitchFamily="34" charset="0"/>
                <a:ea typeface="Calibri" pitchFamily="34" charset="-122"/>
                <a:cs typeface="Calibri" panose="020F0502020204030204" pitchFamily="34" charset="0"/>
              </a:rPr>
              <a:t>AVOID</a:t>
            </a:r>
          </a:p>
          <a:p>
            <a:pPr algn="ctr"/>
            <a:endParaRPr lang="en-US" sz="400" b="1" kern="0" dirty="0">
              <a:solidFill>
                <a:srgbClr val="10153D"/>
              </a:solidFill>
              <a:latin typeface="Calibri" panose="020F0502020204030204" pitchFamily="34" charset="0"/>
              <a:ea typeface="Calibri" pitchFamily="34" charset="-122"/>
              <a:cs typeface="Calibri" panose="020F0502020204030204" pitchFamily="34" charset="0"/>
            </a:endParaRPr>
          </a:p>
          <a:p>
            <a:pPr marL="0" indent="0" algn="ctr">
              <a:buNone/>
            </a:pPr>
            <a:r>
              <a:rPr lang="en-US" sz="1600" i="1" dirty="0">
                <a:solidFill>
                  <a:srgbClr val="10153D"/>
                </a:solidFill>
                <a:latin typeface="Calibri" panose="020F0502020204030204" pitchFamily="34" charset="0"/>
                <a:ea typeface="Calibri" pitchFamily="34" charset="-122"/>
                <a:cs typeface="Calibri" panose="020F0502020204030204" pitchFamily="34" charset="0"/>
              </a:rPr>
              <a:t> “You took it the wrong way”</a:t>
            </a:r>
          </a:p>
          <a:p>
            <a:pPr algn="ctr"/>
            <a:endParaRPr lang="en-US" sz="1600" dirty="0">
              <a:solidFill>
                <a:srgbClr val="10153D"/>
              </a:solidFill>
              <a:latin typeface="Calibri" panose="020F0502020204030204" pitchFamily="34" charset="0"/>
              <a:cs typeface="Calibri" panose="020F0502020204030204" pitchFamily="34" charset="0"/>
            </a:endParaRPr>
          </a:p>
          <a:p>
            <a:pPr marL="0" indent="0" algn="ctr">
              <a:buNone/>
            </a:pPr>
            <a:endParaRPr lang="en-US" sz="1600" dirty="0">
              <a:solidFill>
                <a:srgbClr val="10153D"/>
              </a:solidFill>
              <a:latin typeface="Calibri" panose="020F0502020204030204" pitchFamily="34" charset="0"/>
              <a:cs typeface="Calibri" panose="020F0502020204030204" pitchFamily="34" charset="0"/>
            </a:endParaRPr>
          </a:p>
        </p:txBody>
      </p:sp>
      <p:sp>
        <p:nvSpPr>
          <p:cNvPr id="55" name="Text 13">
            <a:extLst>
              <a:ext uri="{FF2B5EF4-FFF2-40B4-BE49-F238E27FC236}">
                <a16:creationId xmlns:a16="http://schemas.microsoft.com/office/drawing/2014/main" id="{1FCE41DA-E246-32A4-3D80-DCF6A2289CBB}"/>
              </a:ext>
            </a:extLst>
          </p:cNvPr>
          <p:cNvSpPr/>
          <p:nvPr/>
        </p:nvSpPr>
        <p:spPr>
          <a:xfrm>
            <a:off x="6162752" y="4384248"/>
            <a:ext cx="2697176" cy="1254760"/>
          </a:xfrm>
          <a:prstGeom prst="rect">
            <a:avLst/>
          </a:prstGeom>
          <a:noFill/>
          <a:ln/>
        </p:spPr>
        <p:txBody>
          <a:bodyPr wrap="square" rtlCol="0" anchor="t"/>
          <a:lstStyle/>
          <a:p>
            <a:pPr marL="0" indent="0" algn="ctr">
              <a:buNone/>
            </a:pPr>
            <a:r>
              <a:rPr lang="en-US" sz="1600" b="1" kern="0" dirty="0">
                <a:solidFill>
                  <a:srgbClr val="10153D"/>
                </a:solidFill>
                <a:latin typeface="Calibri" panose="020F0502020204030204" pitchFamily="34" charset="0"/>
                <a:ea typeface="Calibri" pitchFamily="34" charset="-122"/>
                <a:cs typeface="Calibri" panose="020F0502020204030204" pitchFamily="34" charset="0"/>
              </a:rPr>
              <a:t>AVOID</a:t>
            </a:r>
          </a:p>
          <a:p>
            <a:pPr marL="0" indent="0" algn="ctr">
              <a:buNone/>
            </a:pPr>
            <a:endParaRPr lang="en-US" sz="400" b="1" kern="0" dirty="0">
              <a:solidFill>
                <a:srgbClr val="10153D"/>
              </a:solidFill>
              <a:latin typeface="Calibri" panose="020F0502020204030204" pitchFamily="34" charset="0"/>
              <a:ea typeface="Calibri" pitchFamily="34" charset="-122"/>
              <a:cs typeface="Calibri" panose="020F0502020204030204" pitchFamily="34" charset="0"/>
            </a:endParaRPr>
          </a:p>
          <a:p>
            <a:pPr algn="ctr"/>
            <a:r>
              <a:rPr lang="en-US" sz="1600" i="1" dirty="0">
                <a:solidFill>
                  <a:srgbClr val="10153D"/>
                </a:solidFill>
                <a:latin typeface="Calibri" panose="020F0502020204030204" pitchFamily="34" charset="0"/>
                <a:ea typeface="Calibri" pitchFamily="34" charset="-122"/>
                <a:cs typeface="Calibri" panose="020F0502020204030204" pitchFamily="34" charset="0"/>
              </a:rPr>
              <a:t>Empty gesture or deflection</a:t>
            </a:r>
          </a:p>
          <a:p>
            <a:pPr algn="ctr"/>
            <a:endParaRPr lang="en-US" sz="1600" dirty="0">
              <a:solidFill>
                <a:srgbClr val="10153D"/>
              </a:solidFill>
              <a:latin typeface="Calibri" panose="020F0502020204030204" pitchFamily="34" charset="0"/>
              <a:cs typeface="Calibri" panose="020F0502020204030204" pitchFamily="34" charset="0"/>
            </a:endParaRPr>
          </a:p>
          <a:p>
            <a:pPr marL="0" indent="0" algn="ctr">
              <a:buNone/>
            </a:pPr>
            <a:endParaRPr lang="en-US" sz="1600" dirty="0">
              <a:solidFill>
                <a:srgbClr val="10153D"/>
              </a:solidFill>
              <a:latin typeface="Calibri" panose="020F0502020204030204" pitchFamily="34" charset="0"/>
              <a:cs typeface="Calibri" panose="020F0502020204030204" pitchFamily="34" charset="0"/>
            </a:endParaRPr>
          </a:p>
        </p:txBody>
      </p:sp>
      <p:sp>
        <p:nvSpPr>
          <p:cNvPr id="56" name="Text 13">
            <a:extLst>
              <a:ext uri="{FF2B5EF4-FFF2-40B4-BE49-F238E27FC236}">
                <a16:creationId xmlns:a16="http://schemas.microsoft.com/office/drawing/2014/main" id="{AF1978A7-59C0-B4D6-5D8C-B76BB90DFAB6}"/>
              </a:ext>
            </a:extLst>
          </p:cNvPr>
          <p:cNvSpPr/>
          <p:nvPr/>
        </p:nvSpPr>
        <p:spPr>
          <a:xfrm>
            <a:off x="8993836" y="4384248"/>
            <a:ext cx="2697176" cy="1254760"/>
          </a:xfrm>
          <a:prstGeom prst="rect">
            <a:avLst/>
          </a:prstGeom>
          <a:noFill/>
          <a:ln/>
        </p:spPr>
        <p:txBody>
          <a:bodyPr wrap="square" rtlCol="0" anchor="t"/>
          <a:lstStyle/>
          <a:p>
            <a:pPr marL="0" indent="0" algn="ctr">
              <a:buNone/>
            </a:pPr>
            <a:r>
              <a:rPr lang="en-US" sz="1600" b="1" kern="0" dirty="0">
                <a:solidFill>
                  <a:srgbClr val="10153D"/>
                </a:solidFill>
                <a:latin typeface="Calibri" panose="020F0502020204030204" pitchFamily="34" charset="0"/>
                <a:ea typeface="Calibri" pitchFamily="34" charset="-122"/>
                <a:cs typeface="Calibri" panose="020F0502020204030204" pitchFamily="34" charset="0"/>
              </a:rPr>
              <a:t>AVOID</a:t>
            </a:r>
          </a:p>
          <a:p>
            <a:pPr marL="0" indent="0" algn="ctr">
              <a:buNone/>
            </a:pPr>
            <a:endParaRPr lang="en-US" sz="400" b="1" kern="0" dirty="0">
              <a:solidFill>
                <a:srgbClr val="10153D"/>
              </a:solidFill>
              <a:latin typeface="Calibri" panose="020F0502020204030204" pitchFamily="34" charset="0"/>
              <a:ea typeface="Calibri" pitchFamily="34" charset="-122"/>
              <a:cs typeface="Calibri" panose="020F0502020204030204" pitchFamily="34" charset="0"/>
            </a:endParaRPr>
          </a:p>
          <a:p>
            <a:pPr algn="ctr"/>
            <a:r>
              <a:rPr lang="en-US" sz="1600" i="1" dirty="0">
                <a:solidFill>
                  <a:srgbClr val="10153D"/>
                </a:solidFill>
                <a:latin typeface="Calibri" panose="020F0502020204030204" pitchFamily="34" charset="0"/>
                <a:ea typeface="Calibri" pitchFamily="34" charset="-122"/>
                <a:cs typeface="Calibri" panose="020F0502020204030204" pitchFamily="34" charset="0"/>
              </a:rPr>
              <a:t> “We will never do this again”</a:t>
            </a:r>
          </a:p>
          <a:p>
            <a:pPr algn="ctr"/>
            <a:endParaRPr lang="en-US" sz="1600" dirty="0">
              <a:solidFill>
                <a:srgbClr val="10153D"/>
              </a:solidFill>
              <a:latin typeface="Calibri" panose="020F0502020204030204" pitchFamily="34" charset="0"/>
              <a:cs typeface="Calibri" panose="020F0502020204030204" pitchFamily="34" charset="0"/>
            </a:endParaRPr>
          </a:p>
          <a:p>
            <a:pPr marL="0" indent="0" algn="ctr">
              <a:buNone/>
            </a:pPr>
            <a:endParaRPr lang="en-US" sz="1600" dirty="0">
              <a:solidFill>
                <a:srgbClr val="10153D"/>
              </a:solidFill>
              <a:latin typeface="Calibri" panose="020F0502020204030204" pitchFamily="34" charset="0"/>
              <a:cs typeface="Calibri" panose="020F0502020204030204" pitchFamily="34" charset="0"/>
            </a:endParaRPr>
          </a:p>
        </p:txBody>
      </p:sp>
      <p:sp>
        <p:nvSpPr>
          <p:cNvPr id="57" name="Text Placeholder 11">
            <a:extLst>
              <a:ext uri="{FF2B5EF4-FFF2-40B4-BE49-F238E27FC236}">
                <a16:creationId xmlns:a16="http://schemas.microsoft.com/office/drawing/2014/main" id="{1638F06F-8A77-C12F-70F1-C0B9785BDFD5}"/>
              </a:ext>
            </a:extLst>
          </p:cNvPr>
          <p:cNvSpPr txBox="1">
            <a:spLocks/>
          </p:cNvSpPr>
          <p:nvPr/>
        </p:nvSpPr>
        <p:spPr>
          <a:xfrm>
            <a:off x="481432" y="298644"/>
            <a:ext cx="3850725"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10153D"/>
                </a:solidFill>
                <a:latin typeface="Calibri" panose="020F0502020204030204" pitchFamily="34" charset="0"/>
                <a:cs typeface="Calibri" panose="020F0502020204030204" pitchFamily="34" charset="0"/>
              </a:rPr>
              <a:t>Anatomy of a sincere apology</a:t>
            </a:r>
          </a:p>
          <a:p>
            <a:pPr marL="0" indent="0">
              <a:buNone/>
            </a:pPr>
            <a:endParaRPr lang="en-US" sz="3600" b="1" dirty="0">
              <a:solidFill>
                <a:srgbClr val="10153D"/>
              </a:solidFill>
              <a:latin typeface="Calibri" panose="020F0502020204030204" pitchFamily="34" charset="0"/>
              <a:cs typeface="Calibri" panose="020F0502020204030204" pitchFamily="34" charset="0"/>
            </a:endParaRPr>
          </a:p>
        </p:txBody>
      </p:sp>
      <p:sp>
        <p:nvSpPr>
          <p:cNvPr id="58" name="Text 6">
            <a:extLst>
              <a:ext uri="{FF2B5EF4-FFF2-40B4-BE49-F238E27FC236}">
                <a16:creationId xmlns:a16="http://schemas.microsoft.com/office/drawing/2014/main" id="{5AFEDA84-86CE-B4E2-4FC8-C0960CF70E0B}"/>
              </a:ext>
            </a:extLst>
          </p:cNvPr>
          <p:cNvSpPr/>
          <p:nvPr/>
        </p:nvSpPr>
        <p:spPr>
          <a:xfrm>
            <a:off x="4197246" y="346636"/>
            <a:ext cx="5849713" cy="1065770"/>
          </a:xfrm>
          <a:prstGeom prst="rect">
            <a:avLst/>
          </a:prstGeom>
          <a:noFill/>
          <a:ln/>
        </p:spPr>
        <p:txBody>
          <a:bodyPr wrap="square" rtlCol="0" anchor="t"/>
          <a:lstStyle/>
          <a:p>
            <a:pPr marL="0" indent="0">
              <a:buNone/>
            </a:pPr>
            <a:r>
              <a:rPr lang="en-US" sz="2200" dirty="0">
                <a:solidFill>
                  <a:srgbClr val="10153D"/>
                </a:solidFill>
                <a:latin typeface="Calibri" panose="020F0502020204030204" pitchFamily="34" charset="0"/>
                <a:ea typeface="Calibri" pitchFamily="34" charset="-122"/>
                <a:cs typeface="Calibri" panose="020F0502020204030204" pitchFamily="34" charset="0"/>
              </a:rPr>
              <a:t>A framework from conflict research (Lazare; Lewicki) - </a:t>
            </a:r>
            <a:r>
              <a:rPr lang="en-US" sz="2200" b="1" dirty="0">
                <a:solidFill>
                  <a:srgbClr val="10153D"/>
                </a:solidFill>
                <a:latin typeface="Calibri" panose="020F0502020204030204" pitchFamily="34" charset="0"/>
                <a:ea typeface="Calibri" pitchFamily="34" charset="-122"/>
                <a:cs typeface="Calibri" panose="020F0502020204030204" pitchFamily="34" charset="0"/>
              </a:rPr>
              <a:t>four moves that make repair feel real.</a:t>
            </a:r>
            <a:endParaRPr lang="en-US" sz="2200" b="1" dirty="0">
              <a:solidFill>
                <a:srgbClr val="10153D"/>
              </a:solidFill>
              <a:latin typeface="Calibri" panose="020F0502020204030204" pitchFamily="34" charset="0"/>
              <a:cs typeface="Calibri" panose="020F0502020204030204" pitchFamily="34" charset="0"/>
            </a:endParaRPr>
          </a:p>
        </p:txBody>
      </p:sp>
      <p:sp>
        <p:nvSpPr>
          <p:cNvPr id="59" name="Text 39">
            <a:extLst>
              <a:ext uri="{FF2B5EF4-FFF2-40B4-BE49-F238E27FC236}">
                <a16:creationId xmlns:a16="http://schemas.microsoft.com/office/drawing/2014/main" id="{C5ECBBB0-F72B-2AB2-67E3-8BD27A9AFD0C}"/>
              </a:ext>
            </a:extLst>
          </p:cNvPr>
          <p:cNvSpPr/>
          <p:nvPr/>
        </p:nvSpPr>
        <p:spPr>
          <a:xfrm>
            <a:off x="0" y="5481400"/>
            <a:ext cx="12192000" cy="583171"/>
          </a:xfrm>
          <a:prstGeom prst="rect">
            <a:avLst/>
          </a:prstGeom>
          <a:noFill/>
          <a:ln/>
        </p:spPr>
        <p:txBody>
          <a:bodyPr wrap="square" rtlCol="0" anchor="ctr"/>
          <a:lstStyle/>
          <a:p>
            <a:pPr marL="0" indent="0" algn="ctr">
              <a:buNone/>
            </a:pPr>
            <a:r>
              <a:rPr lang="en-US" sz="2000" b="1" kern="0" dirty="0">
                <a:solidFill>
                  <a:srgbClr val="10153D"/>
                </a:solidFill>
                <a:latin typeface="Calibri" pitchFamily="34" charset="0"/>
                <a:ea typeface="Calibri" pitchFamily="34" charset="-122"/>
                <a:cs typeface="Calibri" pitchFamily="34" charset="-120"/>
              </a:rPr>
              <a:t>Takeaway  </a:t>
            </a:r>
            <a:r>
              <a:rPr lang="en-US" sz="2000" dirty="0">
                <a:solidFill>
                  <a:srgbClr val="10153D"/>
                </a:solidFill>
                <a:latin typeface="Calibri" pitchFamily="34" charset="0"/>
                <a:ea typeface="Calibri" pitchFamily="34" charset="-122"/>
                <a:cs typeface="Calibri" pitchFamily="34" charset="-120"/>
              </a:rPr>
              <a:t>A short, honest message that hits all four moves usually lands </a:t>
            </a:r>
          </a:p>
          <a:p>
            <a:pPr marL="0" indent="0" algn="ctr">
              <a:buNone/>
            </a:pPr>
            <a:r>
              <a:rPr lang="en-US" sz="2000" dirty="0">
                <a:solidFill>
                  <a:srgbClr val="10153D"/>
                </a:solidFill>
                <a:latin typeface="Calibri" pitchFamily="34" charset="0"/>
                <a:ea typeface="Calibri" pitchFamily="34" charset="-122"/>
                <a:cs typeface="Calibri" pitchFamily="34" charset="-120"/>
              </a:rPr>
              <a:t>better than a long, polished one that skips any of them.</a:t>
            </a:r>
            <a:endParaRPr lang="en-US" sz="2000" dirty="0">
              <a:solidFill>
                <a:srgbClr val="10153D"/>
              </a:solidFill>
            </a:endParaRPr>
          </a:p>
        </p:txBody>
      </p:sp>
      <p:cxnSp>
        <p:nvCxnSpPr>
          <p:cNvPr id="62" name="Straight Connector 61">
            <a:extLst>
              <a:ext uri="{FF2B5EF4-FFF2-40B4-BE49-F238E27FC236}">
                <a16:creationId xmlns:a16="http://schemas.microsoft.com/office/drawing/2014/main" id="{79D46B1A-FACB-1EBB-ED15-ECC7C93F2EAC}"/>
              </a:ext>
            </a:extLst>
          </p:cNvPr>
          <p:cNvCxnSpPr>
            <a:cxnSpLocks/>
          </p:cNvCxnSpPr>
          <p:nvPr/>
        </p:nvCxnSpPr>
        <p:spPr>
          <a:xfrm>
            <a:off x="481432" y="4343608"/>
            <a:ext cx="2697480" cy="0"/>
          </a:xfrm>
          <a:prstGeom prst="line">
            <a:avLst/>
          </a:prstGeom>
          <a:ln w="12700">
            <a:solidFill>
              <a:srgbClr val="10153D"/>
            </a:solidFill>
            <a:prstDash val="sysDot"/>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27A309C7-7880-1157-7BBF-AAB3DEA94247}"/>
              </a:ext>
            </a:extLst>
          </p:cNvPr>
          <p:cNvCxnSpPr>
            <a:cxnSpLocks/>
          </p:cNvCxnSpPr>
          <p:nvPr/>
        </p:nvCxnSpPr>
        <p:spPr>
          <a:xfrm>
            <a:off x="3312516" y="4343608"/>
            <a:ext cx="2697480" cy="0"/>
          </a:xfrm>
          <a:prstGeom prst="line">
            <a:avLst/>
          </a:prstGeom>
          <a:ln w="12700">
            <a:solidFill>
              <a:srgbClr val="10153D"/>
            </a:solidFill>
            <a:prstDash val="sysDot"/>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86812341-95D2-2296-CBD9-8E379ED2AF0A}"/>
              </a:ext>
            </a:extLst>
          </p:cNvPr>
          <p:cNvCxnSpPr>
            <a:cxnSpLocks/>
          </p:cNvCxnSpPr>
          <p:nvPr/>
        </p:nvCxnSpPr>
        <p:spPr>
          <a:xfrm>
            <a:off x="6143804" y="4343608"/>
            <a:ext cx="2697480" cy="0"/>
          </a:xfrm>
          <a:prstGeom prst="line">
            <a:avLst/>
          </a:prstGeom>
          <a:ln w="12700">
            <a:solidFill>
              <a:srgbClr val="10153D"/>
            </a:solidFill>
            <a:prstDash val="sysDot"/>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740EBE47-A434-C600-766B-FEEBD46B2CF1}"/>
              </a:ext>
            </a:extLst>
          </p:cNvPr>
          <p:cNvCxnSpPr>
            <a:cxnSpLocks/>
          </p:cNvCxnSpPr>
          <p:nvPr/>
        </p:nvCxnSpPr>
        <p:spPr>
          <a:xfrm>
            <a:off x="8974888" y="4343608"/>
            <a:ext cx="2697480" cy="0"/>
          </a:xfrm>
          <a:prstGeom prst="line">
            <a:avLst/>
          </a:prstGeom>
          <a:ln w="12700">
            <a:solidFill>
              <a:srgbClr val="10153D"/>
            </a:solidFill>
            <a:prstDash val="sysDot"/>
          </a:ln>
        </p:spPr>
        <p:style>
          <a:lnRef idx="1">
            <a:schemeClr val="accent1"/>
          </a:lnRef>
          <a:fillRef idx="0">
            <a:schemeClr val="accent1"/>
          </a:fillRef>
          <a:effectRef idx="0">
            <a:schemeClr val="accent1"/>
          </a:effectRef>
          <a:fontRef idx="minor">
            <a:schemeClr val="tx1"/>
          </a:fontRef>
        </p:style>
      </p:cxnSp>
      <p:sp>
        <p:nvSpPr>
          <p:cNvPr id="66" name="Freeform 65">
            <a:extLst>
              <a:ext uri="{FF2B5EF4-FFF2-40B4-BE49-F238E27FC236}">
                <a16:creationId xmlns:a16="http://schemas.microsoft.com/office/drawing/2014/main" id="{45732E8B-D9AA-1EA4-9DFC-7B4820227C8D}"/>
              </a:ext>
            </a:extLst>
          </p:cNvPr>
          <p:cNvSpPr/>
          <p:nvPr/>
        </p:nvSpPr>
        <p:spPr>
          <a:xfrm rot="14400000" flipH="1">
            <a:off x="10043411" y="722168"/>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22BDBF"/>
          </a:solidFill>
          <a:ln w="5398" cap="flat">
            <a:noFill/>
            <a:prstDash val="solid"/>
            <a:miter/>
          </a:ln>
        </p:spPr>
        <p:txBody>
          <a:bodyPr rtlCol="0" anchor="ctr"/>
          <a:lstStyle/>
          <a:p>
            <a:endParaRPr lang="en-US"/>
          </a:p>
        </p:txBody>
      </p:sp>
    </p:spTree>
    <p:extLst>
      <p:ext uri="{BB962C8B-B14F-4D97-AF65-F5344CB8AC3E}">
        <p14:creationId xmlns:p14="http://schemas.microsoft.com/office/powerpoint/2010/main" val="4373335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AC8ACF-E30F-1223-99A1-82D3062F3E9F}"/>
            </a:ext>
          </a:extLst>
        </p:cNvPr>
        <p:cNvGrpSpPr/>
        <p:nvPr/>
      </p:nvGrpSpPr>
      <p:grpSpPr>
        <a:xfrm>
          <a:off x="0" y="0"/>
          <a:ext cx="0" cy="0"/>
          <a:chOff x="0" y="0"/>
          <a:chExt cx="0" cy="0"/>
        </a:xfrm>
      </p:grpSpPr>
      <p:sp>
        <p:nvSpPr>
          <p:cNvPr id="88" name="Rectangle 87">
            <a:extLst>
              <a:ext uri="{FF2B5EF4-FFF2-40B4-BE49-F238E27FC236}">
                <a16:creationId xmlns:a16="http://schemas.microsoft.com/office/drawing/2014/main" id="{8F783A8C-2E47-467B-9C42-1FEB649A2F6C}"/>
              </a:ext>
            </a:extLst>
          </p:cNvPr>
          <p:cNvSpPr/>
          <p:nvPr/>
        </p:nvSpPr>
        <p:spPr>
          <a:xfrm flipH="1">
            <a:off x="-48501" y="3104982"/>
            <a:ext cx="12240501" cy="2813527"/>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 name="Rounded Rectangle 4">
            <a:extLst>
              <a:ext uri="{FF2B5EF4-FFF2-40B4-BE49-F238E27FC236}">
                <a16:creationId xmlns:a16="http://schemas.microsoft.com/office/drawing/2014/main" id="{E424A18A-7B68-3459-970F-EFE3B5331BB4}"/>
              </a:ext>
            </a:extLst>
          </p:cNvPr>
          <p:cNvSpPr/>
          <p:nvPr/>
        </p:nvSpPr>
        <p:spPr>
          <a:xfrm>
            <a:off x="529390" y="1716101"/>
            <a:ext cx="4851276" cy="4602910"/>
          </a:xfrm>
          <a:prstGeom prst="roundRect">
            <a:avLst>
              <a:gd name="adj" fmla="val 9551"/>
            </a:avLst>
          </a:prstGeom>
          <a:solidFill>
            <a:schemeClr val="bg1"/>
          </a:solidFill>
          <a:ln>
            <a:solidFill>
              <a:srgbClr val="10153D"/>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9">
            <a:extLst>
              <a:ext uri="{FF2B5EF4-FFF2-40B4-BE49-F238E27FC236}">
                <a16:creationId xmlns:a16="http://schemas.microsoft.com/office/drawing/2014/main" id="{E0ACFEC0-0CA4-DCF2-8BB8-A31AE5208711}"/>
              </a:ext>
            </a:extLst>
          </p:cNvPr>
          <p:cNvSpPr/>
          <p:nvPr/>
        </p:nvSpPr>
        <p:spPr>
          <a:xfrm>
            <a:off x="529390" y="1716101"/>
            <a:ext cx="792409" cy="4602910"/>
          </a:xfrm>
          <a:custGeom>
            <a:avLst/>
            <a:gdLst>
              <a:gd name="csX0" fmla="*/ 409092 w 930442"/>
              <a:gd name="csY0" fmla="*/ 0 h 4283242"/>
              <a:gd name="csX1" fmla="*/ 930442 w 930442"/>
              <a:gd name="csY1" fmla="*/ 0 h 4283242"/>
              <a:gd name="csX2" fmla="*/ 930442 w 930442"/>
              <a:gd name="csY2" fmla="*/ 4283242 h 4283242"/>
              <a:gd name="csX3" fmla="*/ 409092 w 930442"/>
              <a:gd name="csY3" fmla="*/ 4283242 h 4283242"/>
              <a:gd name="csX4" fmla="*/ 0 w 930442"/>
              <a:gd name="csY4" fmla="*/ 3874150 h 4283242"/>
              <a:gd name="csX5" fmla="*/ 0 w 930442"/>
              <a:gd name="csY5" fmla="*/ 409092 h 4283242"/>
              <a:gd name="csX6" fmla="*/ 409092 w 930442"/>
              <a:gd name="csY6" fmla="*/ 0 h 4283242"/>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930442" h="4283242">
                <a:moveTo>
                  <a:pt x="409092" y="0"/>
                </a:moveTo>
                <a:lnTo>
                  <a:pt x="930442" y="0"/>
                </a:lnTo>
                <a:lnTo>
                  <a:pt x="930442" y="4283242"/>
                </a:lnTo>
                <a:lnTo>
                  <a:pt x="409092" y="4283242"/>
                </a:lnTo>
                <a:cubicBezTo>
                  <a:pt x="183157" y="4283242"/>
                  <a:pt x="0" y="4100085"/>
                  <a:pt x="0" y="3874150"/>
                </a:cubicBezTo>
                <a:lnTo>
                  <a:pt x="0" y="409092"/>
                </a:lnTo>
                <a:cubicBezTo>
                  <a:pt x="0" y="183157"/>
                  <a:pt x="183157" y="0"/>
                  <a:pt x="409092" y="0"/>
                </a:cubicBezTo>
                <a:close/>
              </a:path>
            </a:pathLst>
          </a:custGeom>
          <a:solidFill>
            <a:srgbClr val="E8068C"/>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TextBox 17">
            <a:extLst>
              <a:ext uri="{FF2B5EF4-FFF2-40B4-BE49-F238E27FC236}">
                <a16:creationId xmlns:a16="http://schemas.microsoft.com/office/drawing/2014/main" id="{1D22425D-AC8C-5A97-E97E-26F5E7C971E2}"/>
              </a:ext>
            </a:extLst>
          </p:cNvPr>
          <p:cNvSpPr txBox="1"/>
          <p:nvPr/>
        </p:nvSpPr>
        <p:spPr>
          <a:xfrm>
            <a:off x="1942198" y="1848949"/>
            <a:ext cx="3407628" cy="4533357"/>
          </a:xfrm>
          <a:prstGeom prst="rect">
            <a:avLst/>
          </a:prstGeom>
          <a:noFill/>
        </p:spPr>
        <p:txBody>
          <a:bodyPr wrap="square">
            <a:spAutoFit/>
          </a:bodyPr>
          <a:lstStyle/>
          <a:p>
            <a:pPr>
              <a:lnSpc>
                <a:spcPts val="2180"/>
              </a:lnSpc>
              <a:spcAft>
                <a:spcPts val="1800"/>
              </a:spcAft>
            </a:pPr>
            <a:r>
              <a:rPr lang="pl-PL" sz="2200" b="1" dirty="0" err="1">
                <a:solidFill>
                  <a:srgbClr val="10153D"/>
                </a:solidFill>
                <a:latin typeface="Calibri" panose="020F0502020204030204" pitchFamily="34" charset="0"/>
                <a:cs typeface="Calibri" panose="020F0502020204030204" pitchFamily="34" charset="0"/>
              </a:rPr>
              <a:t>Structure</a:t>
            </a:r>
            <a:r>
              <a:rPr lang="pl-PL" sz="2200" dirty="0">
                <a:solidFill>
                  <a:srgbClr val="10153D"/>
                </a:solidFill>
                <a:latin typeface="Calibri" panose="020F0502020204030204" pitchFamily="34" charset="0"/>
                <a:cs typeface="Calibri" panose="020F0502020204030204" pitchFamily="34" charset="0"/>
              </a:rPr>
              <a:t> - </a:t>
            </a:r>
            <a:r>
              <a:rPr lang="pl-PL" sz="2200" dirty="0" err="1">
                <a:solidFill>
                  <a:srgbClr val="10153D"/>
                </a:solidFill>
                <a:latin typeface="Calibri" panose="020F0502020204030204" pitchFamily="34" charset="0"/>
                <a:cs typeface="Calibri" panose="020F0502020204030204" pitchFamily="34" charset="0"/>
              </a:rPr>
              <a:t>Suggests</a:t>
            </a:r>
            <a:r>
              <a:rPr lang="pl-PL" sz="2200" dirty="0">
                <a:solidFill>
                  <a:srgbClr val="10153D"/>
                </a:solidFill>
                <a:latin typeface="Calibri" panose="020F0502020204030204" pitchFamily="34" charset="0"/>
                <a:cs typeface="Calibri" panose="020F0502020204030204" pitchFamily="34" charset="0"/>
              </a:rPr>
              <a:t> a </a:t>
            </a:r>
            <a:r>
              <a:rPr lang="pl-PL" sz="2200" dirty="0" err="1">
                <a:solidFill>
                  <a:srgbClr val="10153D"/>
                </a:solidFill>
                <a:latin typeface="Calibri" panose="020F0502020204030204" pitchFamily="34" charset="0"/>
                <a:cs typeface="Calibri" panose="020F0502020204030204" pitchFamily="34" charset="0"/>
              </a:rPr>
              <a:t>clear</a:t>
            </a:r>
            <a:r>
              <a:rPr lang="pl-PL" sz="2200" dirty="0">
                <a:solidFill>
                  <a:srgbClr val="10153D"/>
                </a:solidFill>
                <a:latin typeface="Calibri" panose="020F0502020204030204" pitchFamily="34" charset="0"/>
                <a:cs typeface="Calibri" panose="020F0502020204030204" pitchFamily="34" charset="0"/>
              </a:rPr>
              <a:t> order - </a:t>
            </a:r>
            <a:r>
              <a:rPr lang="pl-PL" sz="2200" dirty="0" err="1">
                <a:solidFill>
                  <a:srgbClr val="10153D"/>
                </a:solidFill>
                <a:latin typeface="Calibri" panose="020F0502020204030204" pitchFamily="34" charset="0"/>
                <a:cs typeface="Calibri" panose="020F0502020204030204" pitchFamily="34" charset="0"/>
              </a:rPr>
              <a:t>acknowledge</a:t>
            </a:r>
            <a:r>
              <a:rPr lang="pl-PL" sz="2200" dirty="0">
                <a:solidFill>
                  <a:srgbClr val="10153D"/>
                </a:solidFill>
                <a:latin typeface="Calibri" panose="020F0502020204030204" pitchFamily="34" charset="0"/>
                <a:cs typeface="Calibri" panose="020F0502020204030204" pitchFamily="34" charset="0"/>
              </a:rPr>
              <a:t>, </a:t>
            </a:r>
            <a:r>
              <a:rPr lang="pl-PL" sz="2200" dirty="0" err="1">
                <a:solidFill>
                  <a:srgbClr val="10153D"/>
                </a:solidFill>
                <a:latin typeface="Calibri" panose="020F0502020204030204" pitchFamily="34" charset="0"/>
                <a:cs typeface="Calibri" panose="020F0502020204030204" pitchFamily="34" charset="0"/>
              </a:rPr>
              <a:t>impact</a:t>
            </a:r>
            <a:r>
              <a:rPr lang="pl-PL" sz="2200" dirty="0">
                <a:solidFill>
                  <a:srgbClr val="10153D"/>
                </a:solidFill>
                <a:latin typeface="Calibri" panose="020F0502020204030204" pitchFamily="34" charset="0"/>
                <a:cs typeface="Calibri" panose="020F0502020204030204" pitchFamily="34" charset="0"/>
              </a:rPr>
              <a:t>, </a:t>
            </a:r>
            <a:r>
              <a:rPr lang="pl-PL" sz="2200" dirty="0" err="1">
                <a:solidFill>
                  <a:srgbClr val="10153D"/>
                </a:solidFill>
                <a:latin typeface="Calibri" panose="020F0502020204030204" pitchFamily="34" charset="0"/>
                <a:cs typeface="Calibri" panose="020F0502020204030204" pitchFamily="34" charset="0"/>
              </a:rPr>
              <a:t>next</a:t>
            </a:r>
            <a:r>
              <a:rPr lang="pl-PL" sz="2200" dirty="0">
                <a:solidFill>
                  <a:srgbClr val="10153D"/>
                </a:solidFill>
                <a:latin typeface="Calibri" panose="020F0502020204030204" pitchFamily="34" charset="0"/>
                <a:cs typeface="Calibri" panose="020F0502020204030204" pitchFamily="34" charset="0"/>
              </a:rPr>
              <a:t> step.</a:t>
            </a:r>
          </a:p>
          <a:p>
            <a:pPr>
              <a:lnSpc>
                <a:spcPts val="2180"/>
              </a:lnSpc>
              <a:spcAft>
                <a:spcPts val="1800"/>
              </a:spcAft>
            </a:pPr>
            <a:r>
              <a:rPr lang="pl-PL" sz="2200" b="1" dirty="0">
                <a:solidFill>
                  <a:srgbClr val="10153D"/>
                </a:solidFill>
                <a:latin typeface="Calibri" panose="020F0502020204030204" pitchFamily="34" charset="0"/>
                <a:cs typeface="Calibri" panose="020F0502020204030204" pitchFamily="34" charset="0"/>
              </a:rPr>
              <a:t>Register</a:t>
            </a:r>
            <a:r>
              <a:rPr lang="pl-PL" sz="2200" dirty="0">
                <a:solidFill>
                  <a:srgbClr val="10153D"/>
                </a:solidFill>
                <a:latin typeface="Calibri" panose="020F0502020204030204" pitchFamily="34" charset="0"/>
                <a:cs typeface="Calibri" panose="020F0502020204030204" pitchFamily="34" charset="0"/>
              </a:rPr>
              <a:t> - </a:t>
            </a:r>
            <a:r>
              <a:rPr lang="pl-PL" sz="2200" dirty="0" err="1">
                <a:solidFill>
                  <a:srgbClr val="10153D"/>
                </a:solidFill>
                <a:latin typeface="Calibri" panose="020F0502020204030204" pitchFamily="34" charset="0"/>
                <a:cs typeface="Calibri" panose="020F0502020204030204" pitchFamily="34" charset="0"/>
              </a:rPr>
              <a:t>Calms</a:t>
            </a:r>
            <a:r>
              <a:rPr lang="pl-PL" sz="2200" dirty="0">
                <a:solidFill>
                  <a:srgbClr val="10153D"/>
                </a:solidFill>
                <a:latin typeface="Calibri" panose="020F0502020204030204" pitchFamily="34" charset="0"/>
                <a:cs typeface="Calibri" panose="020F0502020204030204" pitchFamily="34" charset="0"/>
              </a:rPr>
              <a:t> a hot draft </a:t>
            </a:r>
            <a:r>
              <a:rPr lang="pl-PL" sz="2200" dirty="0" err="1">
                <a:solidFill>
                  <a:srgbClr val="10153D"/>
                </a:solidFill>
                <a:latin typeface="Calibri" panose="020F0502020204030204" pitchFamily="34" charset="0"/>
                <a:cs typeface="Calibri" panose="020F0502020204030204" pitchFamily="34" charset="0"/>
              </a:rPr>
              <a:t>into</a:t>
            </a:r>
            <a:r>
              <a:rPr lang="pl-PL" sz="2200" dirty="0">
                <a:solidFill>
                  <a:srgbClr val="10153D"/>
                </a:solidFill>
                <a:latin typeface="Calibri" panose="020F0502020204030204" pitchFamily="34" charset="0"/>
                <a:cs typeface="Calibri" panose="020F0502020204030204" pitchFamily="34" charset="0"/>
              </a:rPr>
              <a:t> a </a:t>
            </a:r>
            <a:r>
              <a:rPr lang="pl-PL" sz="2200" dirty="0" err="1">
                <a:solidFill>
                  <a:srgbClr val="10153D"/>
                </a:solidFill>
                <a:latin typeface="Calibri" panose="020F0502020204030204" pitchFamily="34" charset="0"/>
                <a:cs typeface="Calibri" panose="020F0502020204030204" pitchFamily="34" charset="0"/>
              </a:rPr>
              <a:t>calmer</a:t>
            </a:r>
            <a:r>
              <a:rPr lang="pl-PL" sz="2200" dirty="0">
                <a:solidFill>
                  <a:srgbClr val="10153D"/>
                </a:solidFill>
                <a:latin typeface="Calibri" panose="020F0502020204030204" pitchFamily="34" charset="0"/>
                <a:cs typeface="Calibri" panose="020F0502020204030204" pitchFamily="34" charset="0"/>
              </a:rPr>
              <a:t> </a:t>
            </a:r>
            <a:r>
              <a:rPr lang="pl-PL" sz="2200" dirty="0" err="1">
                <a:solidFill>
                  <a:srgbClr val="10153D"/>
                </a:solidFill>
                <a:latin typeface="Calibri" panose="020F0502020204030204" pitchFamily="34" charset="0"/>
                <a:cs typeface="Calibri" panose="020F0502020204030204" pitchFamily="34" charset="0"/>
              </a:rPr>
              <a:t>tone</a:t>
            </a:r>
            <a:r>
              <a:rPr lang="pl-PL" sz="2200" dirty="0">
                <a:solidFill>
                  <a:srgbClr val="10153D"/>
                </a:solidFill>
                <a:latin typeface="Calibri" panose="020F0502020204030204" pitchFamily="34" charset="0"/>
                <a:cs typeface="Calibri" panose="020F0502020204030204" pitchFamily="34" charset="0"/>
              </a:rPr>
              <a:t> </a:t>
            </a:r>
            <a:r>
              <a:rPr lang="pl-PL" sz="2200" dirty="0" err="1">
                <a:solidFill>
                  <a:srgbClr val="10153D"/>
                </a:solidFill>
                <a:latin typeface="Calibri" panose="020F0502020204030204" pitchFamily="34" charset="0"/>
                <a:cs typeface="Calibri" panose="020F0502020204030204" pitchFamily="34" charset="0"/>
              </a:rPr>
              <a:t>you</a:t>
            </a:r>
            <a:r>
              <a:rPr lang="pl-PL" sz="2200" dirty="0">
                <a:solidFill>
                  <a:srgbClr val="10153D"/>
                </a:solidFill>
                <a:latin typeface="Calibri" panose="020F0502020204030204" pitchFamily="34" charset="0"/>
                <a:cs typeface="Calibri" panose="020F0502020204030204" pitchFamily="34" charset="0"/>
              </a:rPr>
              <a:t> </a:t>
            </a:r>
            <a:r>
              <a:rPr lang="pl-PL" sz="2200" dirty="0" err="1">
                <a:solidFill>
                  <a:srgbClr val="10153D"/>
                </a:solidFill>
                <a:latin typeface="Calibri" panose="020F0502020204030204" pitchFamily="34" charset="0"/>
                <a:cs typeface="Calibri" panose="020F0502020204030204" pitchFamily="34" charset="0"/>
              </a:rPr>
              <a:t>can</a:t>
            </a:r>
            <a:r>
              <a:rPr lang="pl-PL" sz="2200" dirty="0">
                <a:solidFill>
                  <a:srgbClr val="10153D"/>
                </a:solidFill>
                <a:latin typeface="Calibri" panose="020F0502020204030204" pitchFamily="34" charset="0"/>
                <a:cs typeface="Calibri" panose="020F0502020204030204" pitchFamily="34" charset="0"/>
              </a:rPr>
              <a:t> </a:t>
            </a:r>
            <a:r>
              <a:rPr lang="pl-PL" sz="2200" dirty="0" err="1">
                <a:solidFill>
                  <a:srgbClr val="10153D"/>
                </a:solidFill>
                <a:latin typeface="Calibri" panose="020F0502020204030204" pitchFamily="34" charset="0"/>
                <a:cs typeface="Calibri" panose="020F0502020204030204" pitchFamily="34" charset="0"/>
              </a:rPr>
              <a:t>then</a:t>
            </a:r>
            <a:r>
              <a:rPr lang="pl-PL" sz="2200" dirty="0">
                <a:solidFill>
                  <a:srgbClr val="10153D"/>
                </a:solidFill>
                <a:latin typeface="Calibri" panose="020F0502020204030204" pitchFamily="34" charset="0"/>
                <a:cs typeface="Calibri" panose="020F0502020204030204" pitchFamily="34" charset="0"/>
              </a:rPr>
              <a:t> </a:t>
            </a:r>
            <a:r>
              <a:rPr lang="pl-PL" sz="2200" dirty="0" err="1">
                <a:solidFill>
                  <a:srgbClr val="10153D"/>
                </a:solidFill>
                <a:latin typeface="Calibri" panose="020F0502020204030204" pitchFamily="34" charset="0"/>
                <a:cs typeface="Calibri" panose="020F0502020204030204" pitchFamily="34" charset="0"/>
              </a:rPr>
              <a:t>own</a:t>
            </a:r>
            <a:r>
              <a:rPr lang="pl-PL" sz="2200" dirty="0">
                <a:solidFill>
                  <a:srgbClr val="10153D"/>
                </a:solidFill>
                <a:latin typeface="Calibri" panose="020F0502020204030204" pitchFamily="34" charset="0"/>
                <a:cs typeface="Calibri" panose="020F0502020204030204" pitchFamily="34" charset="0"/>
              </a:rPr>
              <a:t>.</a:t>
            </a:r>
          </a:p>
          <a:p>
            <a:pPr>
              <a:lnSpc>
                <a:spcPts val="2180"/>
              </a:lnSpc>
              <a:spcAft>
                <a:spcPts val="1800"/>
              </a:spcAft>
            </a:pPr>
            <a:r>
              <a:rPr lang="pl-PL" sz="2200" b="1" dirty="0" err="1">
                <a:solidFill>
                  <a:srgbClr val="10153D"/>
                </a:solidFill>
                <a:latin typeface="Calibri" panose="020F0502020204030204" pitchFamily="34" charset="0"/>
                <a:cs typeface="Calibri" panose="020F0502020204030204" pitchFamily="34" charset="0"/>
              </a:rPr>
              <a:t>Options</a:t>
            </a:r>
            <a:r>
              <a:rPr lang="pl-PL" sz="2200" dirty="0">
                <a:solidFill>
                  <a:srgbClr val="10153D"/>
                </a:solidFill>
                <a:latin typeface="Calibri" panose="020F0502020204030204" pitchFamily="34" charset="0"/>
                <a:cs typeface="Calibri" panose="020F0502020204030204" pitchFamily="34" charset="0"/>
              </a:rPr>
              <a:t> - </a:t>
            </a:r>
            <a:r>
              <a:rPr lang="pl-PL" sz="2200" dirty="0" err="1">
                <a:solidFill>
                  <a:srgbClr val="10153D"/>
                </a:solidFill>
                <a:latin typeface="Calibri" panose="020F0502020204030204" pitchFamily="34" charset="0"/>
                <a:cs typeface="Calibri" panose="020F0502020204030204" pitchFamily="34" charset="0"/>
              </a:rPr>
              <a:t>Offers</a:t>
            </a:r>
            <a:r>
              <a:rPr lang="pl-PL" sz="2200" dirty="0">
                <a:solidFill>
                  <a:srgbClr val="10153D"/>
                </a:solidFill>
                <a:latin typeface="Calibri" panose="020F0502020204030204" pitchFamily="34" charset="0"/>
                <a:cs typeface="Calibri" panose="020F0502020204030204" pitchFamily="34" charset="0"/>
              </a:rPr>
              <a:t> </a:t>
            </a:r>
            <a:r>
              <a:rPr lang="pl-PL" sz="2200" dirty="0" err="1">
                <a:solidFill>
                  <a:srgbClr val="10153D"/>
                </a:solidFill>
                <a:latin typeface="Calibri" panose="020F0502020204030204" pitchFamily="34" charset="0"/>
                <a:cs typeface="Calibri" panose="020F0502020204030204" pitchFamily="34" charset="0"/>
              </a:rPr>
              <a:t>alternative</a:t>
            </a:r>
            <a:r>
              <a:rPr lang="pl-PL" sz="2200" dirty="0">
                <a:solidFill>
                  <a:srgbClr val="10153D"/>
                </a:solidFill>
                <a:latin typeface="Calibri" panose="020F0502020204030204" pitchFamily="34" charset="0"/>
                <a:cs typeface="Calibri" panose="020F0502020204030204" pitchFamily="34" charset="0"/>
              </a:rPr>
              <a:t> </a:t>
            </a:r>
            <a:r>
              <a:rPr lang="pl-PL" sz="2200" dirty="0" err="1">
                <a:solidFill>
                  <a:srgbClr val="10153D"/>
                </a:solidFill>
                <a:latin typeface="Calibri" panose="020F0502020204030204" pitchFamily="34" charset="0"/>
                <a:cs typeface="Calibri" panose="020F0502020204030204" pitchFamily="34" charset="0"/>
              </a:rPr>
              <a:t>phrasings</a:t>
            </a:r>
            <a:r>
              <a:rPr lang="pl-PL" sz="2200" dirty="0">
                <a:solidFill>
                  <a:srgbClr val="10153D"/>
                </a:solidFill>
                <a:latin typeface="Calibri" panose="020F0502020204030204" pitchFamily="34" charset="0"/>
                <a:cs typeface="Calibri" panose="020F0502020204030204" pitchFamily="34" charset="0"/>
              </a:rPr>
              <a:t> </a:t>
            </a:r>
            <a:r>
              <a:rPr lang="pl-PL" sz="2200" dirty="0" err="1">
                <a:solidFill>
                  <a:srgbClr val="10153D"/>
                </a:solidFill>
                <a:latin typeface="Calibri" panose="020F0502020204030204" pitchFamily="34" charset="0"/>
                <a:cs typeface="Calibri" panose="020F0502020204030204" pitchFamily="34" charset="0"/>
              </a:rPr>
              <a:t>when</a:t>
            </a:r>
            <a:r>
              <a:rPr lang="pl-PL" sz="2200" dirty="0">
                <a:solidFill>
                  <a:srgbClr val="10153D"/>
                </a:solidFill>
                <a:latin typeface="Calibri" panose="020F0502020204030204" pitchFamily="34" charset="0"/>
                <a:cs typeface="Calibri" panose="020F0502020204030204" pitchFamily="34" charset="0"/>
              </a:rPr>
              <a:t> the </a:t>
            </a:r>
            <a:r>
              <a:rPr lang="pl-PL" sz="2200" dirty="0" err="1">
                <a:solidFill>
                  <a:srgbClr val="10153D"/>
                </a:solidFill>
                <a:latin typeface="Calibri" panose="020F0502020204030204" pitchFamily="34" charset="0"/>
                <a:cs typeface="Calibri" panose="020F0502020204030204" pitchFamily="34" charset="0"/>
              </a:rPr>
              <a:t>right</a:t>
            </a:r>
            <a:r>
              <a:rPr lang="pl-PL" sz="2200" dirty="0">
                <a:solidFill>
                  <a:srgbClr val="10153D"/>
                </a:solidFill>
                <a:latin typeface="Calibri" panose="020F0502020204030204" pitchFamily="34" charset="0"/>
                <a:cs typeface="Calibri" panose="020F0502020204030204" pitchFamily="34" charset="0"/>
              </a:rPr>
              <a:t> </a:t>
            </a:r>
            <a:r>
              <a:rPr lang="pl-PL" sz="2200" dirty="0" err="1">
                <a:solidFill>
                  <a:srgbClr val="10153D"/>
                </a:solidFill>
                <a:latin typeface="Calibri" panose="020F0502020204030204" pitchFamily="34" charset="0"/>
                <a:cs typeface="Calibri" panose="020F0502020204030204" pitchFamily="34" charset="0"/>
              </a:rPr>
              <a:t>word</a:t>
            </a:r>
            <a:r>
              <a:rPr lang="pl-PL" sz="2200" dirty="0">
                <a:solidFill>
                  <a:srgbClr val="10153D"/>
                </a:solidFill>
                <a:latin typeface="Calibri" panose="020F0502020204030204" pitchFamily="34" charset="0"/>
                <a:cs typeface="Calibri" panose="020F0502020204030204" pitchFamily="34" charset="0"/>
              </a:rPr>
              <a:t> </a:t>
            </a:r>
            <a:r>
              <a:rPr lang="pl-PL" sz="2200" dirty="0" err="1">
                <a:solidFill>
                  <a:srgbClr val="10153D"/>
                </a:solidFill>
                <a:latin typeface="Calibri" panose="020F0502020204030204" pitchFamily="34" charset="0"/>
                <a:cs typeface="Calibri" panose="020F0502020204030204" pitchFamily="34" charset="0"/>
              </a:rPr>
              <a:t>is</a:t>
            </a:r>
            <a:r>
              <a:rPr lang="pl-PL" sz="2200" dirty="0">
                <a:solidFill>
                  <a:srgbClr val="10153D"/>
                </a:solidFill>
                <a:latin typeface="Calibri" panose="020F0502020204030204" pitchFamily="34" charset="0"/>
                <a:cs typeface="Calibri" panose="020F0502020204030204" pitchFamily="34" charset="0"/>
              </a:rPr>
              <a:t> </a:t>
            </a:r>
            <a:r>
              <a:rPr lang="pl-PL" sz="2200" dirty="0" err="1">
                <a:solidFill>
                  <a:srgbClr val="10153D"/>
                </a:solidFill>
                <a:latin typeface="Calibri" panose="020F0502020204030204" pitchFamily="34" charset="0"/>
                <a:cs typeface="Calibri" panose="020F0502020204030204" pitchFamily="34" charset="0"/>
              </a:rPr>
              <a:t>stuck</a:t>
            </a:r>
            <a:r>
              <a:rPr lang="pl-PL" sz="2200" dirty="0">
                <a:solidFill>
                  <a:srgbClr val="10153D"/>
                </a:solidFill>
                <a:latin typeface="Calibri" panose="020F0502020204030204" pitchFamily="34" charset="0"/>
                <a:cs typeface="Calibri" panose="020F0502020204030204" pitchFamily="34" charset="0"/>
              </a:rPr>
              <a:t>.</a:t>
            </a:r>
          </a:p>
          <a:p>
            <a:pPr>
              <a:lnSpc>
                <a:spcPts val="2180"/>
              </a:lnSpc>
              <a:spcAft>
                <a:spcPts val="1800"/>
              </a:spcAft>
            </a:pPr>
            <a:r>
              <a:rPr lang="pl-PL" sz="2200" b="1" dirty="0">
                <a:solidFill>
                  <a:srgbClr val="10153D"/>
                </a:solidFill>
                <a:latin typeface="Calibri" panose="020F0502020204030204" pitchFamily="34" charset="0"/>
                <a:cs typeface="Calibri" panose="020F0502020204030204" pitchFamily="34" charset="0"/>
              </a:rPr>
              <a:t>Accessibility</a:t>
            </a:r>
            <a:r>
              <a:rPr lang="pl-PL" sz="2200" dirty="0">
                <a:solidFill>
                  <a:srgbClr val="10153D"/>
                </a:solidFill>
                <a:latin typeface="Calibri" panose="020F0502020204030204" pitchFamily="34" charset="0"/>
                <a:cs typeface="Calibri" panose="020F0502020204030204" pitchFamily="34" charset="0"/>
              </a:rPr>
              <a:t> - </a:t>
            </a:r>
            <a:r>
              <a:rPr lang="pl-PL" sz="2200" dirty="0" err="1">
                <a:solidFill>
                  <a:srgbClr val="10153D"/>
                </a:solidFill>
                <a:latin typeface="Calibri" panose="020F0502020204030204" pitchFamily="34" charset="0"/>
                <a:cs typeface="Calibri" panose="020F0502020204030204" pitchFamily="34" charset="0"/>
              </a:rPr>
              <a:t>Helps</a:t>
            </a:r>
            <a:r>
              <a:rPr lang="pl-PL" sz="2200" dirty="0">
                <a:solidFill>
                  <a:srgbClr val="10153D"/>
                </a:solidFill>
                <a:latin typeface="Calibri" panose="020F0502020204030204" pitchFamily="34" charset="0"/>
                <a:cs typeface="Calibri" panose="020F0502020204030204" pitchFamily="34" charset="0"/>
              </a:rPr>
              <a:t> non-native </a:t>
            </a:r>
            <a:r>
              <a:rPr lang="pl-PL" sz="2200" dirty="0" err="1">
                <a:solidFill>
                  <a:srgbClr val="10153D"/>
                </a:solidFill>
                <a:latin typeface="Calibri" panose="020F0502020204030204" pitchFamily="34" charset="0"/>
                <a:cs typeface="Calibri" panose="020F0502020204030204" pitchFamily="34" charset="0"/>
              </a:rPr>
              <a:t>speakers</a:t>
            </a:r>
            <a:r>
              <a:rPr lang="pl-PL" sz="2200" dirty="0">
                <a:solidFill>
                  <a:srgbClr val="10153D"/>
                </a:solidFill>
                <a:latin typeface="Calibri" panose="020F0502020204030204" pitchFamily="34" charset="0"/>
                <a:cs typeface="Calibri" panose="020F0502020204030204" pitchFamily="34" charset="0"/>
              </a:rPr>
              <a:t> and </a:t>
            </a:r>
            <a:r>
              <a:rPr lang="pl-PL" sz="2200" dirty="0" err="1">
                <a:solidFill>
                  <a:srgbClr val="10153D"/>
                </a:solidFill>
                <a:latin typeface="Calibri" panose="020F0502020204030204" pitchFamily="34" charset="0"/>
                <a:cs typeface="Calibri" panose="020F0502020204030204" pitchFamily="34" charset="0"/>
              </a:rPr>
              <a:t>people</a:t>
            </a:r>
            <a:r>
              <a:rPr lang="pl-PL" sz="2200" dirty="0">
                <a:solidFill>
                  <a:srgbClr val="10153D"/>
                </a:solidFill>
                <a:latin typeface="Calibri" panose="020F0502020204030204" pitchFamily="34" charset="0"/>
                <a:cs typeface="Calibri" panose="020F0502020204030204" pitchFamily="34" charset="0"/>
              </a:rPr>
              <a:t> with </a:t>
            </a:r>
            <a:r>
              <a:rPr lang="pl-PL" sz="2200" dirty="0" err="1">
                <a:solidFill>
                  <a:srgbClr val="10153D"/>
                </a:solidFill>
                <a:latin typeface="Calibri" panose="020F0502020204030204" pitchFamily="34" charset="0"/>
                <a:cs typeface="Calibri" panose="020F0502020204030204" pitchFamily="34" charset="0"/>
              </a:rPr>
              <a:t>dyslexia</a:t>
            </a:r>
            <a:r>
              <a:rPr lang="pl-PL" sz="2200" dirty="0">
                <a:solidFill>
                  <a:srgbClr val="10153D"/>
                </a:solidFill>
                <a:latin typeface="Calibri" panose="020F0502020204030204" pitchFamily="34" charset="0"/>
                <a:cs typeface="Calibri" panose="020F0502020204030204" pitchFamily="34" charset="0"/>
              </a:rPr>
              <a:t> </a:t>
            </a:r>
            <a:r>
              <a:rPr lang="pl-PL" sz="2200" dirty="0" err="1">
                <a:solidFill>
                  <a:srgbClr val="10153D"/>
                </a:solidFill>
                <a:latin typeface="Calibri" panose="020F0502020204030204" pitchFamily="34" charset="0"/>
                <a:cs typeface="Calibri" panose="020F0502020204030204" pitchFamily="34" charset="0"/>
              </a:rPr>
              <a:t>produce</a:t>
            </a:r>
            <a:r>
              <a:rPr lang="pl-PL" sz="2200" dirty="0">
                <a:solidFill>
                  <a:srgbClr val="10153D"/>
                </a:solidFill>
                <a:latin typeface="Calibri" panose="020F0502020204030204" pitchFamily="34" charset="0"/>
                <a:cs typeface="Calibri" panose="020F0502020204030204" pitchFamily="34" charset="0"/>
              </a:rPr>
              <a:t> </a:t>
            </a:r>
            <a:r>
              <a:rPr lang="pl-PL" sz="2200" dirty="0" err="1">
                <a:solidFill>
                  <a:srgbClr val="10153D"/>
                </a:solidFill>
                <a:latin typeface="Calibri" panose="020F0502020204030204" pitchFamily="34" charset="0"/>
                <a:cs typeface="Calibri" panose="020F0502020204030204" pitchFamily="34" charset="0"/>
              </a:rPr>
              <a:t>readable</a:t>
            </a:r>
            <a:r>
              <a:rPr lang="pl-PL" sz="2200" dirty="0">
                <a:solidFill>
                  <a:srgbClr val="10153D"/>
                </a:solidFill>
                <a:latin typeface="Calibri" panose="020F0502020204030204" pitchFamily="34" charset="0"/>
                <a:cs typeface="Calibri" panose="020F0502020204030204" pitchFamily="34" charset="0"/>
              </a:rPr>
              <a:t> </a:t>
            </a:r>
            <a:r>
              <a:rPr lang="pl-PL" sz="2200" dirty="0" err="1">
                <a:solidFill>
                  <a:srgbClr val="10153D"/>
                </a:solidFill>
                <a:latin typeface="Calibri" panose="020F0502020204030204" pitchFamily="34" charset="0"/>
                <a:cs typeface="Calibri" panose="020F0502020204030204" pitchFamily="34" charset="0"/>
              </a:rPr>
              <a:t>text</a:t>
            </a:r>
            <a:r>
              <a:rPr lang="pl-PL" sz="2200" dirty="0">
                <a:solidFill>
                  <a:srgbClr val="10153D"/>
                </a:solidFill>
                <a:latin typeface="Calibri" panose="020F0502020204030204" pitchFamily="34" charset="0"/>
                <a:cs typeface="Calibri" panose="020F0502020204030204" pitchFamily="34" charset="0"/>
              </a:rPr>
              <a:t>.</a:t>
            </a:r>
          </a:p>
        </p:txBody>
      </p:sp>
      <p:sp>
        <p:nvSpPr>
          <p:cNvPr id="22" name="Rectangle 21">
            <a:extLst>
              <a:ext uri="{FF2B5EF4-FFF2-40B4-BE49-F238E27FC236}">
                <a16:creationId xmlns:a16="http://schemas.microsoft.com/office/drawing/2014/main" id="{AE7BE080-56F8-B557-4B43-36C946A24260}"/>
              </a:ext>
            </a:extLst>
          </p:cNvPr>
          <p:cNvSpPr/>
          <p:nvPr/>
        </p:nvSpPr>
        <p:spPr>
          <a:xfrm rot="18900000">
            <a:off x="1108423" y="5599734"/>
            <a:ext cx="397889" cy="397889"/>
          </a:xfrm>
          <a:prstGeom prst="rect">
            <a:avLst/>
          </a:prstGeom>
          <a:solidFill>
            <a:srgbClr val="E8068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6" name="Group 25">
            <a:extLst>
              <a:ext uri="{FF2B5EF4-FFF2-40B4-BE49-F238E27FC236}">
                <a16:creationId xmlns:a16="http://schemas.microsoft.com/office/drawing/2014/main" id="{8659B2C5-9FAF-A651-9B0B-083E99A59A68}"/>
              </a:ext>
            </a:extLst>
          </p:cNvPr>
          <p:cNvGrpSpPr/>
          <p:nvPr/>
        </p:nvGrpSpPr>
        <p:grpSpPr>
          <a:xfrm>
            <a:off x="1533271" y="1929214"/>
            <a:ext cx="364959" cy="364959"/>
            <a:chOff x="1676400" y="2951806"/>
            <a:chExt cx="364959" cy="364959"/>
          </a:xfrm>
        </p:grpSpPr>
        <p:sp>
          <p:nvSpPr>
            <p:cNvPr id="23" name="Oval 22">
              <a:extLst>
                <a:ext uri="{FF2B5EF4-FFF2-40B4-BE49-F238E27FC236}">
                  <a16:creationId xmlns:a16="http://schemas.microsoft.com/office/drawing/2014/main" id="{A5C3028F-4116-2D1F-240B-5795F2DBC957}"/>
                </a:ext>
              </a:extLst>
            </p:cNvPr>
            <p:cNvSpPr/>
            <p:nvPr/>
          </p:nvSpPr>
          <p:spPr>
            <a:xfrm>
              <a:off x="1676400" y="2951806"/>
              <a:ext cx="364959" cy="364959"/>
            </a:xfrm>
            <a:prstGeom prst="ellipse">
              <a:avLst/>
            </a:prstGeom>
            <a:solidFill>
              <a:srgbClr val="E8068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5" name="Graphic 24" descr="Tick with solid fill">
              <a:extLst>
                <a:ext uri="{FF2B5EF4-FFF2-40B4-BE49-F238E27FC236}">
                  <a16:creationId xmlns:a16="http://schemas.microsoft.com/office/drawing/2014/main" id="{45413276-C045-325A-9D50-776DAB1E9C5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750383" y="3059314"/>
              <a:ext cx="216993" cy="203875"/>
            </a:xfrm>
            <a:prstGeom prst="rect">
              <a:avLst/>
            </a:prstGeom>
          </p:spPr>
        </p:pic>
      </p:grpSp>
      <p:grpSp>
        <p:nvGrpSpPr>
          <p:cNvPr id="27" name="Group 26">
            <a:extLst>
              <a:ext uri="{FF2B5EF4-FFF2-40B4-BE49-F238E27FC236}">
                <a16:creationId xmlns:a16="http://schemas.microsoft.com/office/drawing/2014/main" id="{A25A7E3A-1CC1-3F36-75EE-8D5414B25048}"/>
              </a:ext>
            </a:extLst>
          </p:cNvPr>
          <p:cNvGrpSpPr/>
          <p:nvPr/>
        </p:nvGrpSpPr>
        <p:grpSpPr>
          <a:xfrm>
            <a:off x="1533271" y="2965935"/>
            <a:ext cx="364959" cy="364959"/>
            <a:chOff x="1676400" y="2951806"/>
            <a:chExt cx="364959" cy="364959"/>
          </a:xfrm>
        </p:grpSpPr>
        <p:sp>
          <p:nvSpPr>
            <p:cNvPr id="28" name="Oval 27">
              <a:extLst>
                <a:ext uri="{FF2B5EF4-FFF2-40B4-BE49-F238E27FC236}">
                  <a16:creationId xmlns:a16="http://schemas.microsoft.com/office/drawing/2014/main" id="{B0158A19-1891-D3CE-04A4-0ACEA0FDEAD7}"/>
                </a:ext>
              </a:extLst>
            </p:cNvPr>
            <p:cNvSpPr/>
            <p:nvPr/>
          </p:nvSpPr>
          <p:spPr>
            <a:xfrm>
              <a:off x="1676400" y="2951806"/>
              <a:ext cx="364959" cy="364959"/>
            </a:xfrm>
            <a:prstGeom prst="ellipse">
              <a:avLst/>
            </a:prstGeom>
            <a:solidFill>
              <a:srgbClr val="E8068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9" name="Graphic 28" descr="Tick with solid fill">
              <a:extLst>
                <a:ext uri="{FF2B5EF4-FFF2-40B4-BE49-F238E27FC236}">
                  <a16:creationId xmlns:a16="http://schemas.microsoft.com/office/drawing/2014/main" id="{5DAFDC59-5516-604A-BFC9-BEC7291042E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750383" y="3059314"/>
              <a:ext cx="216993" cy="203875"/>
            </a:xfrm>
            <a:prstGeom prst="rect">
              <a:avLst/>
            </a:prstGeom>
          </p:spPr>
        </p:pic>
      </p:grpSp>
      <p:grpSp>
        <p:nvGrpSpPr>
          <p:cNvPr id="30" name="Group 29">
            <a:extLst>
              <a:ext uri="{FF2B5EF4-FFF2-40B4-BE49-F238E27FC236}">
                <a16:creationId xmlns:a16="http://schemas.microsoft.com/office/drawing/2014/main" id="{FFED729E-E864-2D34-EC23-EB0AA793944B}"/>
              </a:ext>
            </a:extLst>
          </p:cNvPr>
          <p:cNvGrpSpPr/>
          <p:nvPr/>
        </p:nvGrpSpPr>
        <p:grpSpPr>
          <a:xfrm>
            <a:off x="1533271" y="3992823"/>
            <a:ext cx="364959" cy="364959"/>
            <a:chOff x="1676400" y="2951806"/>
            <a:chExt cx="364959" cy="364959"/>
          </a:xfrm>
        </p:grpSpPr>
        <p:sp>
          <p:nvSpPr>
            <p:cNvPr id="31" name="Oval 30">
              <a:extLst>
                <a:ext uri="{FF2B5EF4-FFF2-40B4-BE49-F238E27FC236}">
                  <a16:creationId xmlns:a16="http://schemas.microsoft.com/office/drawing/2014/main" id="{39BBC26F-E3BF-A55A-BE6C-70540005AD4A}"/>
                </a:ext>
              </a:extLst>
            </p:cNvPr>
            <p:cNvSpPr/>
            <p:nvPr/>
          </p:nvSpPr>
          <p:spPr>
            <a:xfrm>
              <a:off x="1676400" y="2951806"/>
              <a:ext cx="364959" cy="364959"/>
            </a:xfrm>
            <a:prstGeom prst="ellipse">
              <a:avLst/>
            </a:prstGeom>
            <a:solidFill>
              <a:srgbClr val="E8068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2" name="Graphic 31" descr="Tick with solid fill">
              <a:extLst>
                <a:ext uri="{FF2B5EF4-FFF2-40B4-BE49-F238E27FC236}">
                  <a16:creationId xmlns:a16="http://schemas.microsoft.com/office/drawing/2014/main" id="{7847DAFD-9B59-869A-B8BF-108B78B750A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750383" y="3059314"/>
              <a:ext cx="216993" cy="203875"/>
            </a:xfrm>
            <a:prstGeom prst="rect">
              <a:avLst/>
            </a:prstGeom>
          </p:spPr>
        </p:pic>
      </p:grpSp>
      <p:cxnSp>
        <p:nvCxnSpPr>
          <p:cNvPr id="34" name="Straight Connector 33">
            <a:extLst>
              <a:ext uri="{FF2B5EF4-FFF2-40B4-BE49-F238E27FC236}">
                <a16:creationId xmlns:a16="http://schemas.microsoft.com/office/drawing/2014/main" id="{6AD62F44-792F-6749-C9CE-5E72A3D6A0C0}"/>
              </a:ext>
            </a:extLst>
          </p:cNvPr>
          <p:cNvCxnSpPr>
            <a:cxnSpLocks/>
          </p:cNvCxnSpPr>
          <p:nvPr/>
        </p:nvCxnSpPr>
        <p:spPr>
          <a:xfrm flipH="1">
            <a:off x="1321799" y="2827588"/>
            <a:ext cx="4058867" cy="0"/>
          </a:xfrm>
          <a:prstGeom prst="line">
            <a:avLst/>
          </a:prstGeom>
          <a:ln w="12700">
            <a:solidFill>
              <a:srgbClr val="10153D"/>
            </a:solidFill>
            <a:prstDash val="sysDot"/>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A65424C8-A183-514C-7B91-AAA94A448031}"/>
              </a:ext>
            </a:extLst>
          </p:cNvPr>
          <p:cNvCxnSpPr>
            <a:cxnSpLocks/>
          </p:cNvCxnSpPr>
          <p:nvPr/>
        </p:nvCxnSpPr>
        <p:spPr>
          <a:xfrm flipH="1">
            <a:off x="1307368" y="3865668"/>
            <a:ext cx="4042458" cy="0"/>
          </a:xfrm>
          <a:prstGeom prst="line">
            <a:avLst/>
          </a:prstGeom>
          <a:ln w="12700">
            <a:solidFill>
              <a:srgbClr val="10153D"/>
            </a:solidFill>
            <a:prstDash val="sysDot"/>
          </a:ln>
        </p:spPr>
        <p:style>
          <a:lnRef idx="1">
            <a:schemeClr val="accent1"/>
          </a:lnRef>
          <a:fillRef idx="0">
            <a:schemeClr val="accent1"/>
          </a:fillRef>
          <a:effectRef idx="0">
            <a:schemeClr val="accent1"/>
          </a:effectRef>
          <a:fontRef idx="minor">
            <a:schemeClr val="tx1"/>
          </a:fontRef>
        </p:style>
      </p:cxnSp>
      <p:sp>
        <p:nvSpPr>
          <p:cNvPr id="89" name="Text Placeholder 11">
            <a:extLst>
              <a:ext uri="{FF2B5EF4-FFF2-40B4-BE49-F238E27FC236}">
                <a16:creationId xmlns:a16="http://schemas.microsoft.com/office/drawing/2014/main" id="{3AA32815-1240-EAFF-DFF7-E4169AFC6709}"/>
              </a:ext>
            </a:extLst>
          </p:cNvPr>
          <p:cNvSpPr txBox="1">
            <a:spLocks/>
          </p:cNvSpPr>
          <p:nvPr/>
        </p:nvSpPr>
        <p:spPr>
          <a:xfrm>
            <a:off x="579276" y="433380"/>
            <a:ext cx="3558009" cy="386999"/>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10153D"/>
                </a:solidFill>
                <a:cs typeface="Times New Roman" panose="02020603050405020304" pitchFamily="18" charset="0"/>
              </a:rPr>
              <a:t>Where AI helps - and where it fails</a:t>
            </a:r>
          </a:p>
        </p:txBody>
      </p:sp>
      <p:sp>
        <p:nvSpPr>
          <p:cNvPr id="90" name="Graphic 7">
            <a:extLst>
              <a:ext uri="{FF2B5EF4-FFF2-40B4-BE49-F238E27FC236}">
                <a16:creationId xmlns:a16="http://schemas.microsoft.com/office/drawing/2014/main" id="{6D3FFB90-04E0-E5E9-1BEB-66F6272BB375}"/>
              </a:ext>
            </a:extLst>
          </p:cNvPr>
          <p:cNvSpPr/>
          <p:nvPr/>
        </p:nvSpPr>
        <p:spPr>
          <a:xfrm>
            <a:off x="9347136" y="2483920"/>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2" name="TextBox 1">
            <a:extLst>
              <a:ext uri="{FF2B5EF4-FFF2-40B4-BE49-F238E27FC236}">
                <a16:creationId xmlns:a16="http://schemas.microsoft.com/office/drawing/2014/main" id="{E43755EE-1057-C664-0800-32CF8E6208CD}"/>
              </a:ext>
            </a:extLst>
          </p:cNvPr>
          <p:cNvSpPr txBox="1"/>
          <p:nvPr/>
        </p:nvSpPr>
        <p:spPr>
          <a:xfrm rot="16200000">
            <a:off x="-741845" y="4148361"/>
            <a:ext cx="3491791" cy="414024"/>
          </a:xfrm>
          <a:prstGeom prst="rect">
            <a:avLst/>
          </a:prstGeom>
          <a:noFill/>
        </p:spPr>
        <p:txBody>
          <a:bodyPr wrap="square">
            <a:spAutoFit/>
          </a:bodyPr>
          <a:lstStyle/>
          <a:p>
            <a:pPr>
              <a:lnSpc>
                <a:spcPts val="2480"/>
              </a:lnSpc>
            </a:pPr>
            <a:r>
              <a:rPr lang="pl-PL" sz="2400" b="1" dirty="0" err="1">
                <a:solidFill>
                  <a:schemeClr val="bg1"/>
                </a:solidFill>
                <a:latin typeface="Calibri" panose="020F0502020204030204" pitchFamily="34" charset="0"/>
                <a:cs typeface="Calibri" panose="020F0502020204030204" pitchFamily="34" charset="0"/>
              </a:rPr>
              <a:t>Where</a:t>
            </a:r>
            <a:r>
              <a:rPr lang="pl-PL" sz="2400" b="1" dirty="0">
                <a:solidFill>
                  <a:schemeClr val="bg1"/>
                </a:solidFill>
                <a:latin typeface="Calibri" panose="020F0502020204030204" pitchFamily="34" charset="0"/>
                <a:cs typeface="Calibri" panose="020F0502020204030204" pitchFamily="34" charset="0"/>
              </a:rPr>
              <a:t> It </a:t>
            </a:r>
            <a:r>
              <a:rPr lang="pl-PL" sz="2400" b="1" dirty="0" err="1">
                <a:solidFill>
                  <a:schemeClr val="bg1"/>
                </a:solidFill>
                <a:latin typeface="Calibri" panose="020F0502020204030204" pitchFamily="34" charset="0"/>
                <a:cs typeface="Calibri" panose="020F0502020204030204" pitchFamily="34" charset="0"/>
              </a:rPr>
              <a:t>Helps</a:t>
            </a:r>
            <a:endParaRPr lang="pl-PL" sz="2400" b="1" dirty="0">
              <a:solidFill>
                <a:schemeClr val="bg1"/>
              </a:solidFill>
              <a:latin typeface="Calibri" panose="020F0502020204030204" pitchFamily="34" charset="0"/>
              <a:cs typeface="Calibri" panose="020F0502020204030204" pitchFamily="34" charset="0"/>
            </a:endParaRPr>
          </a:p>
        </p:txBody>
      </p:sp>
      <p:pic>
        <p:nvPicPr>
          <p:cNvPr id="3" name="Graphic 2" descr="Thumbs up sign with solid fill">
            <a:extLst>
              <a:ext uri="{FF2B5EF4-FFF2-40B4-BE49-F238E27FC236}">
                <a16:creationId xmlns:a16="http://schemas.microsoft.com/office/drawing/2014/main" id="{5D1A23B0-74EB-7C59-7285-FC4A51B8E48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40862" y="1940127"/>
            <a:ext cx="369463" cy="369463"/>
          </a:xfrm>
          <a:prstGeom prst="rect">
            <a:avLst/>
          </a:prstGeom>
        </p:spPr>
      </p:pic>
      <p:cxnSp>
        <p:nvCxnSpPr>
          <p:cNvPr id="8" name="Straight Connector 7">
            <a:extLst>
              <a:ext uri="{FF2B5EF4-FFF2-40B4-BE49-F238E27FC236}">
                <a16:creationId xmlns:a16="http://schemas.microsoft.com/office/drawing/2014/main" id="{DFC66BDF-9BCF-AB57-77D3-616344BD88D8}"/>
              </a:ext>
            </a:extLst>
          </p:cNvPr>
          <p:cNvCxnSpPr>
            <a:cxnSpLocks/>
          </p:cNvCxnSpPr>
          <p:nvPr/>
        </p:nvCxnSpPr>
        <p:spPr>
          <a:xfrm flipH="1">
            <a:off x="1321799" y="4946396"/>
            <a:ext cx="4058867" cy="0"/>
          </a:xfrm>
          <a:prstGeom prst="line">
            <a:avLst/>
          </a:prstGeom>
          <a:ln w="12700">
            <a:solidFill>
              <a:srgbClr val="10153D"/>
            </a:solidFill>
            <a:prstDash val="sysDot"/>
          </a:ln>
        </p:spPr>
        <p:style>
          <a:lnRef idx="1">
            <a:schemeClr val="accent1"/>
          </a:lnRef>
          <a:fillRef idx="0">
            <a:schemeClr val="accent1"/>
          </a:fillRef>
          <a:effectRef idx="0">
            <a:schemeClr val="accent1"/>
          </a:effectRef>
          <a:fontRef idx="minor">
            <a:schemeClr val="tx1"/>
          </a:fontRef>
        </p:style>
      </p:cxnSp>
      <p:grpSp>
        <p:nvGrpSpPr>
          <p:cNvPr id="9" name="Group 8">
            <a:extLst>
              <a:ext uri="{FF2B5EF4-FFF2-40B4-BE49-F238E27FC236}">
                <a16:creationId xmlns:a16="http://schemas.microsoft.com/office/drawing/2014/main" id="{EF4FF3CB-A13B-F7FA-6E23-0DFAE433B971}"/>
              </a:ext>
            </a:extLst>
          </p:cNvPr>
          <p:cNvGrpSpPr/>
          <p:nvPr/>
        </p:nvGrpSpPr>
        <p:grpSpPr>
          <a:xfrm>
            <a:off x="1540486" y="5019854"/>
            <a:ext cx="364959" cy="364959"/>
            <a:chOff x="1676400" y="2951806"/>
            <a:chExt cx="364959" cy="364959"/>
          </a:xfrm>
        </p:grpSpPr>
        <p:sp>
          <p:nvSpPr>
            <p:cNvPr id="11" name="Oval 10">
              <a:extLst>
                <a:ext uri="{FF2B5EF4-FFF2-40B4-BE49-F238E27FC236}">
                  <a16:creationId xmlns:a16="http://schemas.microsoft.com/office/drawing/2014/main" id="{492E6CE5-58A0-A740-0F81-18308A42786D}"/>
                </a:ext>
              </a:extLst>
            </p:cNvPr>
            <p:cNvSpPr/>
            <p:nvPr/>
          </p:nvSpPr>
          <p:spPr>
            <a:xfrm>
              <a:off x="1676400" y="2951806"/>
              <a:ext cx="364959" cy="364959"/>
            </a:xfrm>
            <a:prstGeom prst="ellipse">
              <a:avLst/>
            </a:prstGeom>
            <a:solidFill>
              <a:srgbClr val="E8068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Graphic 11" descr="Tick with solid fill">
              <a:extLst>
                <a:ext uri="{FF2B5EF4-FFF2-40B4-BE49-F238E27FC236}">
                  <a16:creationId xmlns:a16="http://schemas.microsoft.com/office/drawing/2014/main" id="{B0BF0349-B0B1-6619-D0BA-6E3F1C2F869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750383" y="3059314"/>
              <a:ext cx="216993" cy="203875"/>
            </a:xfrm>
            <a:prstGeom prst="rect">
              <a:avLst/>
            </a:prstGeom>
          </p:spPr>
        </p:pic>
      </p:grpSp>
      <p:sp>
        <p:nvSpPr>
          <p:cNvPr id="49" name="Rounded Rectangle 48">
            <a:extLst>
              <a:ext uri="{FF2B5EF4-FFF2-40B4-BE49-F238E27FC236}">
                <a16:creationId xmlns:a16="http://schemas.microsoft.com/office/drawing/2014/main" id="{DC75A88C-35CC-8B8D-4C92-0858F5C1C79A}"/>
              </a:ext>
            </a:extLst>
          </p:cNvPr>
          <p:cNvSpPr/>
          <p:nvPr/>
        </p:nvSpPr>
        <p:spPr>
          <a:xfrm>
            <a:off x="5722930" y="1710899"/>
            <a:ext cx="6062532" cy="4602910"/>
          </a:xfrm>
          <a:prstGeom prst="roundRect">
            <a:avLst>
              <a:gd name="adj" fmla="val 9551"/>
            </a:avLst>
          </a:prstGeom>
          <a:solidFill>
            <a:schemeClr val="bg1"/>
          </a:solidFill>
          <a:ln>
            <a:solidFill>
              <a:srgbClr val="10153D"/>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0" name="Freeform 49">
            <a:extLst>
              <a:ext uri="{FF2B5EF4-FFF2-40B4-BE49-F238E27FC236}">
                <a16:creationId xmlns:a16="http://schemas.microsoft.com/office/drawing/2014/main" id="{0C5B8BDF-2041-D531-1A62-677B0A22B222}"/>
              </a:ext>
            </a:extLst>
          </p:cNvPr>
          <p:cNvSpPr/>
          <p:nvPr/>
        </p:nvSpPr>
        <p:spPr>
          <a:xfrm>
            <a:off x="5722931" y="1710899"/>
            <a:ext cx="792409" cy="4602910"/>
          </a:xfrm>
          <a:custGeom>
            <a:avLst/>
            <a:gdLst>
              <a:gd name="csX0" fmla="*/ 409092 w 930442"/>
              <a:gd name="csY0" fmla="*/ 0 h 4283242"/>
              <a:gd name="csX1" fmla="*/ 930442 w 930442"/>
              <a:gd name="csY1" fmla="*/ 0 h 4283242"/>
              <a:gd name="csX2" fmla="*/ 930442 w 930442"/>
              <a:gd name="csY2" fmla="*/ 4283242 h 4283242"/>
              <a:gd name="csX3" fmla="*/ 409092 w 930442"/>
              <a:gd name="csY3" fmla="*/ 4283242 h 4283242"/>
              <a:gd name="csX4" fmla="*/ 0 w 930442"/>
              <a:gd name="csY4" fmla="*/ 3874150 h 4283242"/>
              <a:gd name="csX5" fmla="*/ 0 w 930442"/>
              <a:gd name="csY5" fmla="*/ 409092 h 4283242"/>
              <a:gd name="csX6" fmla="*/ 409092 w 930442"/>
              <a:gd name="csY6" fmla="*/ 0 h 4283242"/>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930442" h="4283242">
                <a:moveTo>
                  <a:pt x="409092" y="0"/>
                </a:moveTo>
                <a:lnTo>
                  <a:pt x="930442" y="0"/>
                </a:lnTo>
                <a:lnTo>
                  <a:pt x="930442" y="4283242"/>
                </a:lnTo>
                <a:lnTo>
                  <a:pt x="409092" y="4283242"/>
                </a:lnTo>
                <a:cubicBezTo>
                  <a:pt x="183157" y="4283242"/>
                  <a:pt x="0" y="4100085"/>
                  <a:pt x="0" y="3874150"/>
                </a:cubicBezTo>
                <a:lnTo>
                  <a:pt x="0" y="409092"/>
                </a:lnTo>
                <a:cubicBezTo>
                  <a:pt x="0" y="183157"/>
                  <a:pt x="183157" y="0"/>
                  <a:pt x="409092" y="0"/>
                </a:cubicBezTo>
                <a:close/>
              </a:path>
            </a:pathLst>
          </a:custGeom>
          <a:solidFill>
            <a:srgbClr val="22BDBF"/>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1" name="TextBox 50">
            <a:extLst>
              <a:ext uri="{FF2B5EF4-FFF2-40B4-BE49-F238E27FC236}">
                <a16:creationId xmlns:a16="http://schemas.microsoft.com/office/drawing/2014/main" id="{4C585E92-C0E9-2499-0D78-C139453975A0}"/>
              </a:ext>
            </a:extLst>
          </p:cNvPr>
          <p:cNvSpPr txBox="1"/>
          <p:nvPr/>
        </p:nvSpPr>
        <p:spPr>
          <a:xfrm>
            <a:off x="7135738" y="1843747"/>
            <a:ext cx="4451658" cy="4174284"/>
          </a:xfrm>
          <a:prstGeom prst="rect">
            <a:avLst/>
          </a:prstGeom>
          <a:noFill/>
        </p:spPr>
        <p:txBody>
          <a:bodyPr wrap="square">
            <a:spAutoFit/>
          </a:bodyPr>
          <a:lstStyle/>
          <a:p>
            <a:pPr>
              <a:lnSpc>
                <a:spcPts val="2180"/>
              </a:lnSpc>
              <a:spcAft>
                <a:spcPts val="1800"/>
              </a:spcAft>
            </a:pPr>
            <a:r>
              <a:rPr lang="pl-PL" sz="2200" b="1" dirty="0" err="1">
                <a:solidFill>
                  <a:srgbClr val="10153D"/>
                </a:solidFill>
                <a:latin typeface="Calibri" panose="020F0502020204030204" pitchFamily="34" charset="0"/>
                <a:cs typeface="Calibri" panose="020F0502020204030204" pitchFamily="34" charset="0"/>
              </a:rPr>
              <a:t>Facts</a:t>
            </a:r>
            <a:r>
              <a:rPr lang="pl-PL" sz="2200" b="1" dirty="0">
                <a:solidFill>
                  <a:srgbClr val="10153D"/>
                </a:solidFill>
                <a:latin typeface="Calibri" panose="020F0502020204030204" pitchFamily="34" charset="0"/>
                <a:cs typeface="Calibri" panose="020F0502020204030204" pitchFamily="34" charset="0"/>
              </a:rPr>
              <a:t> </a:t>
            </a:r>
            <a:r>
              <a:rPr lang="pl-PL" sz="2200" dirty="0">
                <a:solidFill>
                  <a:srgbClr val="10153D"/>
                </a:solidFill>
                <a:latin typeface="Calibri" panose="020F0502020204030204" pitchFamily="34" charset="0"/>
                <a:cs typeface="Calibri" panose="020F0502020204030204" pitchFamily="34" charset="0"/>
              </a:rPr>
              <a:t>- </a:t>
            </a:r>
            <a:r>
              <a:rPr lang="pl-PL" sz="2200" dirty="0" err="1">
                <a:solidFill>
                  <a:srgbClr val="10153D"/>
                </a:solidFill>
                <a:latin typeface="Calibri" panose="020F0502020204030204" pitchFamily="34" charset="0"/>
                <a:cs typeface="Calibri" panose="020F0502020204030204" pitchFamily="34" charset="0"/>
              </a:rPr>
              <a:t>Invents</a:t>
            </a:r>
            <a:r>
              <a:rPr lang="pl-PL" sz="2200" dirty="0">
                <a:solidFill>
                  <a:srgbClr val="10153D"/>
                </a:solidFill>
                <a:latin typeface="Calibri" panose="020F0502020204030204" pitchFamily="34" charset="0"/>
                <a:cs typeface="Calibri" panose="020F0502020204030204" pitchFamily="34" charset="0"/>
              </a:rPr>
              <a:t> </a:t>
            </a:r>
            <a:r>
              <a:rPr lang="pl-PL" sz="2200" dirty="0" err="1">
                <a:solidFill>
                  <a:srgbClr val="10153D"/>
                </a:solidFill>
                <a:latin typeface="Calibri" panose="020F0502020204030204" pitchFamily="34" charset="0"/>
                <a:cs typeface="Calibri" panose="020F0502020204030204" pitchFamily="34" charset="0"/>
              </a:rPr>
              <a:t>details</a:t>
            </a:r>
            <a:r>
              <a:rPr lang="pl-PL" sz="2200" dirty="0">
                <a:solidFill>
                  <a:srgbClr val="10153D"/>
                </a:solidFill>
                <a:latin typeface="Calibri" panose="020F0502020204030204" pitchFamily="34" charset="0"/>
                <a:cs typeface="Calibri" panose="020F0502020204030204" pitchFamily="34" charset="0"/>
              </a:rPr>
              <a:t> (“</a:t>
            </a:r>
            <a:r>
              <a:rPr lang="pl-PL" sz="2200" dirty="0" err="1">
                <a:solidFill>
                  <a:srgbClr val="10153D"/>
                </a:solidFill>
                <a:latin typeface="Calibri" panose="020F0502020204030204" pitchFamily="34" charset="0"/>
                <a:cs typeface="Calibri" panose="020F0502020204030204" pitchFamily="34" charset="0"/>
              </a:rPr>
              <a:t>hallucination</a:t>
            </a:r>
            <a:r>
              <a:rPr lang="pl-PL" sz="2200" dirty="0">
                <a:solidFill>
                  <a:srgbClr val="10153D"/>
                </a:solidFill>
                <a:latin typeface="Calibri" panose="020F0502020204030204" pitchFamily="34" charset="0"/>
                <a:cs typeface="Calibri" panose="020F0502020204030204" pitchFamily="34" charset="0"/>
              </a:rPr>
              <a:t>”). In a </a:t>
            </a:r>
            <a:r>
              <a:rPr lang="pl-PL" sz="2200" dirty="0" err="1">
                <a:solidFill>
                  <a:srgbClr val="10153D"/>
                </a:solidFill>
                <a:latin typeface="Calibri" panose="020F0502020204030204" pitchFamily="34" charset="0"/>
                <a:cs typeface="Calibri" panose="020F0502020204030204" pitchFamily="34" charset="0"/>
              </a:rPr>
              <a:t>conflict</a:t>
            </a:r>
            <a:r>
              <a:rPr lang="pl-PL" sz="2200" dirty="0">
                <a:solidFill>
                  <a:srgbClr val="10153D"/>
                </a:solidFill>
                <a:latin typeface="Calibri" panose="020F0502020204030204" pitchFamily="34" charset="0"/>
                <a:cs typeface="Calibri" panose="020F0502020204030204" pitchFamily="34" charset="0"/>
              </a:rPr>
              <a:t>, </a:t>
            </a:r>
            <a:r>
              <a:rPr lang="pl-PL" sz="2200" dirty="0" err="1">
                <a:solidFill>
                  <a:srgbClr val="10153D"/>
                </a:solidFill>
                <a:latin typeface="Calibri" panose="020F0502020204030204" pitchFamily="34" charset="0"/>
                <a:cs typeface="Calibri" panose="020F0502020204030204" pitchFamily="34" charset="0"/>
              </a:rPr>
              <a:t>invented</a:t>
            </a:r>
            <a:r>
              <a:rPr lang="pl-PL" sz="2200" dirty="0">
                <a:solidFill>
                  <a:srgbClr val="10153D"/>
                </a:solidFill>
                <a:latin typeface="Calibri" panose="020F0502020204030204" pitchFamily="34" charset="0"/>
                <a:cs typeface="Calibri" panose="020F0502020204030204" pitchFamily="34" charset="0"/>
              </a:rPr>
              <a:t> </a:t>
            </a:r>
            <a:r>
              <a:rPr lang="pl-PL" sz="2200" dirty="0" err="1">
                <a:solidFill>
                  <a:srgbClr val="10153D"/>
                </a:solidFill>
                <a:latin typeface="Calibri" panose="020F0502020204030204" pitchFamily="34" charset="0"/>
                <a:cs typeface="Calibri" panose="020F0502020204030204" pitchFamily="34" charset="0"/>
              </a:rPr>
              <a:t>facts</a:t>
            </a:r>
            <a:r>
              <a:rPr lang="pl-PL" sz="2200" dirty="0">
                <a:solidFill>
                  <a:srgbClr val="10153D"/>
                </a:solidFill>
                <a:latin typeface="Calibri" panose="020F0502020204030204" pitchFamily="34" charset="0"/>
                <a:cs typeface="Calibri" panose="020F0502020204030204" pitchFamily="34" charset="0"/>
              </a:rPr>
              <a:t> re-open the argument.</a:t>
            </a:r>
          </a:p>
          <a:p>
            <a:pPr>
              <a:lnSpc>
                <a:spcPts val="2180"/>
              </a:lnSpc>
              <a:spcAft>
                <a:spcPts val="1800"/>
              </a:spcAft>
            </a:pPr>
            <a:r>
              <a:rPr lang="pl-PL" sz="2200" b="1" dirty="0" err="1">
                <a:solidFill>
                  <a:srgbClr val="10153D"/>
                </a:solidFill>
                <a:latin typeface="Calibri" panose="020F0502020204030204" pitchFamily="34" charset="0"/>
                <a:cs typeface="Calibri" panose="020F0502020204030204" pitchFamily="34" charset="0"/>
              </a:rPr>
              <a:t>Blame-shifting</a:t>
            </a:r>
            <a:r>
              <a:rPr lang="pl-PL" sz="2200" dirty="0">
                <a:solidFill>
                  <a:srgbClr val="10153D"/>
                </a:solidFill>
                <a:latin typeface="Calibri" panose="020F0502020204030204" pitchFamily="34" charset="0"/>
                <a:cs typeface="Calibri" panose="020F0502020204030204" pitchFamily="34" charset="0"/>
              </a:rPr>
              <a:t> - </a:t>
            </a:r>
            <a:r>
              <a:rPr lang="pl-PL" sz="2200" dirty="0" err="1">
                <a:solidFill>
                  <a:srgbClr val="10153D"/>
                </a:solidFill>
                <a:latin typeface="Calibri" panose="020F0502020204030204" pitchFamily="34" charset="0"/>
                <a:cs typeface="Calibri" panose="020F0502020204030204" pitchFamily="34" charset="0"/>
              </a:rPr>
              <a:t>Default</a:t>
            </a:r>
            <a:r>
              <a:rPr lang="pl-PL" sz="2200" dirty="0">
                <a:solidFill>
                  <a:srgbClr val="10153D"/>
                </a:solidFill>
                <a:latin typeface="Calibri" panose="020F0502020204030204" pitchFamily="34" charset="0"/>
                <a:cs typeface="Calibri" panose="020F0502020204030204" pitchFamily="34" charset="0"/>
              </a:rPr>
              <a:t> </a:t>
            </a:r>
            <a:r>
              <a:rPr lang="pl-PL" sz="2200" dirty="0" err="1">
                <a:solidFill>
                  <a:srgbClr val="10153D"/>
                </a:solidFill>
                <a:latin typeface="Calibri" panose="020F0502020204030204" pitchFamily="34" charset="0"/>
                <a:cs typeface="Calibri" panose="020F0502020204030204" pitchFamily="34" charset="0"/>
              </a:rPr>
              <a:t>apology</a:t>
            </a:r>
            <a:r>
              <a:rPr lang="pl-PL" sz="2200" dirty="0">
                <a:solidFill>
                  <a:srgbClr val="10153D"/>
                </a:solidFill>
                <a:latin typeface="Calibri" panose="020F0502020204030204" pitchFamily="34" charset="0"/>
                <a:cs typeface="Calibri" panose="020F0502020204030204" pitchFamily="34" charset="0"/>
              </a:rPr>
              <a:t> </a:t>
            </a:r>
            <a:r>
              <a:rPr lang="pl-PL" sz="2200" dirty="0" err="1">
                <a:solidFill>
                  <a:srgbClr val="10153D"/>
                </a:solidFill>
                <a:latin typeface="Calibri" panose="020F0502020204030204" pitchFamily="34" charset="0"/>
                <a:cs typeface="Calibri" panose="020F0502020204030204" pitchFamily="34" charset="0"/>
              </a:rPr>
              <a:t>templates</a:t>
            </a:r>
            <a:r>
              <a:rPr lang="pl-PL" sz="2200" dirty="0">
                <a:solidFill>
                  <a:srgbClr val="10153D"/>
                </a:solidFill>
                <a:latin typeface="Calibri" panose="020F0502020204030204" pitchFamily="34" charset="0"/>
                <a:cs typeface="Calibri" panose="020F0502020204030204" pitchFamily="34" charset="0"/>
              </a:rPr>
              <a:t> </a:t>
            </a:r>
            <a:r>
              <a:rPr lang="pl-PL" sz="2200" dirty="0" err="1">
                <a:solidFill>
                  <a:srgbClr val="10153D"/>
                </a:solidFill>
                <a:latin typeface="Calibri" panose="020F0502020204030204" pitchFamily="34" charset="0"/>
                <a:cs typeface="Calibri" panose="020F0502020204030204" pitchFamily="34" charset="0"/>
              </a:rPr>
              <a:t>often</a:t>
            </a:r>
            <a:r>
              <a:rPr lang="pl-PL" sz="2200" dirty="0">
                <a:solidFill>
                  <a:srgbClr val="10153D"/>
                </a:solidFill>
                <a:latin typeface="Calibri" panose="020F0502020204030204" pitchFamily="34" charset="0"/>
                <a:cs typeface="Calibri" panose="020F0502020204030204" pitchFamily="34" charset="0"/>
              </a:rPr>
              <a:t> </a:t>
            </a:r>
            <a:r>
              <a:rPr lang="pl-PL" sz="2200" dirty="0" err="1">
                <a:solidFill>
                  <a:srgbClr val="10153D"/>
                </a:solidFill>
                <a:latin typeface="Calibri" panose="020F0502020204030204" pitchFamily="34" charset="0"/>
                <a:cs typeface="Calibri" panose="020F0502020204030204" pitchFamily="34" charset="0"/>
              </a:rPr>
              <a:t>imply</a:t>
            </a:r>
            <a:r>
              <a:rPr lang="pl-PL" sz="2200" dirty="0">
                <a:solidFill>
                  <a:srgbClr val="10153D"/>
                </a:solidFill>
                <a:latin typeface="Calibri" panose="020F0502020204030204" pitchFamily="34" charset="0"/>
                <a:cs typeface="Calibri" panose="020F0502020204030204" pitchFamily="34" charset="0"/>
              </a:rPr>
              <a:t> </a:t>
            </a:r>
            <a:r>
              <a:rPr lang="pl-PL" sz="2200" dirty="0" err="1">
                <a:solidFill>
                  <a:srgbClr val="10153D"/>
                </a:solidFill>
                <a:latin typeface="Calibri" panose="020F0502020204030204" pitchFamily="34" charset="0"/>
                <a:cs typeface="Calibri" panose="020F0502020204030204" pitchFamily="34" charset="0"/>
              </a:rPr>
              <a:t>it</a:t>
            </a:r>
            <a:r>
              <a:rPr lang="pl-PL" sz="2200" dirty="0">
                <a:solidFill>
                  <a:srgbClr val="10153D"/>
                </a:solidFill>
                <a:latin typeface="Calibri" panose="020F0502020204030204" pitchFamily="34" charset="0"/>
                <a:cs typeface="Calibri" panose="020F0502020204030204" pitchFamily="34" charset="0"/>
              </a:rPr>
              <a:t> was the </a:t>
            </a:r>
            <a:r>
              <a:rPr lang="pl-PL" sz="2200" dirty="0" err="1">
                <a:solidFill>
                  <a:srgbClr val="10153D"/>
                </a:solidFill>
                <a:latin typeface="Calibri" panose="020F0502020204030204" pitchFamily="34" charset="0"/>
                <a:cs typeface="Calibri" panose="020F0502020204030204" pitchFamily="34" charset="0"/>
              </a:rPr>
              <a:t>other</a:t>
            </a:r>
            <a:r>
              <a:rPr lang="pl-PL" sz="2200" dirty="0">
                <a:solidFill>
                  <a:srgbClr val="10153D"/>
                </a:solidFill>
                <a:latin typeface="Calibri" panose="020F0502020204030204" pitchFamily="34" charset="0"/>
                <a:cs typeface="Calibri" panose="020F0502020204030204" pitchFamily="34" charset="0"/>
              </a:rPr>
              <a:t> </a:t>
            </a:r>
            <a:r>
              <a:rPr lang="pl-PL" sz="2200" dirty="0" err="1">
                <a:solidFill>
                  <a:srgbClr val="10153D"/>
                </a:solidFill>
                <a:latin typeface="Calibri" panose="020F0502020204030204" pitchFamily="34" charset="0"/>
                <a:cs typeface="Calibri" panose="020F0502020204030204" pitchFamily="34" charset="0"/>
              </a:rPr>
              <a:t>person’s</a:t>
            </a:r>
            <a:r>
              <a:rPr lang="pl-PL" sz="2200" dirty="0">
                <a:solidFill>
                  <a:srgbClr val="10153D"/>
                </a:solidFill>
                <a:latin typeface="Calibri" panose="020F0502020204030204" pitchFamily="34" charset="0"/>
                <a:cs typeface="Calibri" panose="020F0502020204030204" pitchFamily="34" charset="0"/>
              </a:rPr>
              <a:t> </a:t>
            </a:r>
            <a:r>
              <a:rPr lang="pl-PL" sz="2200" dirty="0" err="1">
                <a:solidFill>
                  <a:srgbClr val="10153D"/>
                </a:solidFill>
                <a:latin typeface="Calibri" panose="020F0502020204030204" pitchFamily="34" charset="0"/>
                <a:cs typeface="Calibri" panose="020F0502020204030204" pitchFamily="34" charset="0"/>
              </a:rPr>
              <a:t>reaction</a:t>
            </a:r>
            <a:r>
              <a:rPr lang="pl-PL" sz="2200" dirty="0">
                <a:solidFill>
                  <a:srgbClr val="10153D"/>
                </a:solidFill>
                <a:latin typeface="Calibri" panose="020F0502020204030204" pitchFamily="34" charset="0"/>
                <a:cs typeface="Calibri" panose="020F0502020204030204" pitchFamily="34" charset="0"/>
              </a:rPr>
              <a:t>, not the </a:t>
            </a:r>
            <a:r>
              <a:rPr lang="pl-PL" sz="2200" dirty="0" err="1">
                <a:solidFill>
                  <a:srgbClr val="10153D"/>
                </a:solidFill>
                <a:latin typeface="Calibri" panose="020F0502020204030204" pitchFamily="34" charset="0"/>
                <a:cs typeface="Calibri" panose="020F0502020204030204" pitchFamily="34" charset="0"/>
              </a:rPr>
              <a:t>act</a:t>
            </a:r>
            <a:r>
              <a:rPr lang="pl-PL" sz="2200" dirty="0">
                <a:solidFill>
                  <a:srgbClr val="10153D"/>
                </a:solidFill>
                <a:latin typeface="Calibri" panose="020F0502020204030204" pitchFamily="34" charset="0"/>
                <a:cs typeface="Calibri" panose="020F0502020204030204" pitchFamily="34" charset="0"/>
              </a:rPr>
              <a:t>.</a:t>
            </a:r>
          </a:p>
          <a:p>
            <a:pPr>
              <a:lnSpc>
                <a:spcPts val="2180"/>
              </a:lnSpc>
              <a:spcAft>
                <a:spcPts val="1800"/>
              </a:spcAft>
            </a:pPr>
            <a:r>
              <a:rPr lang="pl-PL" sz="2200" b="1" dirty="0" err="1">
                <a:solidFill>
                  <a:srgbClr val="10153D"/>
                </a:solidFill>
                <a:latin typeface="Calibri" panose="020F0502020204030204" pitchFamily="34" charset="0"/>
                <a:cs typeface="Calibri" panose="020F0502020204030204" pitchFamily="34" charset="0"/>
              </a:rPr>
              <a:t>Overpromising</a:t>
            </a:r>
            <a:r>
              <a:rPr lang="pl-PL" sz="2200" b="1" dirty="0">
                <a:solidFill>
                  <a:srgbClr val="10153D"/>
                </a:solidFill>
                <a:latin typeface="Calibri" panose="020F0502020204030204" pitchFamily="34" charset="0"/>
                <a:cs typeface="Calibri" panose="020F0502020204030204" pitchFamily="34" charset="0"/>
              </a:rPr>
              <a:t> - </a:t>
            </a:r>
            <a:r>
              <a:rPr lang="pl-PL" sz="2200" dirty="0" err="1">
                <a:solidFill>
                  <a:srgbClr val="10153D"/>
                </a:solidFill>
                <a:latin typeface="Calibri" panose="020F0502020204030204" pitchFamily="34" charset="0"/>
                <a:cs typeface="Calibri" panose="020F0502020204030204" pitchFamily="34" charset="0"/>
              </a:rPr>
              <a:t>Confident</a:t>
            </a:r>
            <a:r>
              <a:rPr lang="pl-PL" sz="2200" dirty="0">
                <a:solidFill>
                  <a:srgbClr val="10153D"/>
                </a:solidFill>
                <a:latin typeface="Calibri" panose="020F0502020204030204" pitchFamily="34" charset="0"/>
                <a:cs typeface="Calibri" panose="020F0502020204030204" pitchFamily="34" charset="0"/>
              </a:rPr>
              <a:t> </a:t>
            </a:r>
            <a:r>
              <a:rPr lang="pl-PL" sz="2200" dirty="0" err="1">
                <a:solidFill>
                  <a:srgbClr val="10153D"/>
                </a:solidFill>
                <a:latin typeface="Calibri" panose="020F0502020204030204" pitchFamily="34" charset="0"/>
                <a:cs typeface="Calibri" panose="020F0502020204030204" pitchFamily="34" charset="0"/>
              </a:rPr>
              <a:t>phrasing</a:t>
            </a:r>
            <a:r>
              <a:rPr lang="pl-PL" sz="2200" dirty="0">
                <a:solidFill>
                  <a:srgbClr val="10153D"/>
                </a:solidFill>
                <a:latin typeface="Calibri" panose="020F0502020204030204" pitchFamily="34" charset="0"/>
                <a:cs typeface="Calibri" panose="020F0502020204030204" pitchFamily="34" charset="0"/>
              </a:rPr>
              <a:t> (“</a:t>
            </a:r>
            <a:r>
              <a:rPr lang="pl-PL" sz="2200" dirty="0" err="1">
                <a:solidFill>
                  <a:srgbClr val="10153D"/>
                </a:solidFill>
                <a:latin typeface="Calibri" panose="020F0502020204030204" pitchFamily="34" charset="0"/>
                <a:cs typeface="Calibri" panose="020F0502020204030204" pitchFamily="34" charset="0"/>
              </a:rPr>
              <a:t>this</a:t>
            </a:r>
            <a:r>
              <a:rPr lang="pl-PL" sz="2200" dirty="0">
                <a:solidFill>
                  <a:srgbClr val="10153D"/>
                </a:solidFill>
                <a:latin typeface="Calibri" panose="020F0502020204030204" pitchFamily="34" charset="0"/>
                <a:cs typeface="Calibri" panose="020F0502020204030204" pitchFamily="34" charset="0"/>
              </a:rPr>
              <a:t> </a:t>
            </a:r>
            <a:r>
              <a:rPr lang="pl-PL" sz="2200" dirty="0" err="1">
                <a:solidFill>
                  <a:srgbClr val="10153D"/>
                </a:solidFill>
                <a:latin typeface="Calibri" panose="020F0502020204030204" pitchFamily="34" charset="0"/>
                <a:cs typeface="Calibri" panose="020F0502020204030204" pitchFamily="34" charset="0"/>
              </a:rPr>
              <a:t>will</a:t>
            </a:r>
            <a:r>
              <a:rPr lang="pl-PL" sz="2200" dirty="0">
                <a:solidFill>
                  <a:srgbClr val="10153D"/>
                </a:solidFill>
                <a:latin typeface="Calibri" panose="020F0502020204030204" pitchFamily="34" charset="0"/>
                <a:cs typeface="Calibri" panose="020F0502020204030204" pitchFamily="34" charset="0"/>
              </a:rPr>
              <a:t> </a:t>
            </a:r>
            <a:r>
              <a:rPr lang="pl-PL" sz="2200" dirty="0" err="1">
                <a:solidFill>
                  <a:srgbClr val="10153D"/>
                </a:solidFill>
                <a:latin typeface="Calibri" panose="020F0502020204030204" pitchFamily="34" charset="0"/>
                <a:cs typeface="Calibri" panose="020F0502020204030204" pitchFamily="34" charset="0"/>
              </a:rPr>
              <a:t>never</a:t>
            </a:r>
            <a:r>
              <a:rPr lang="pl-PL" sz="2200" dirty="0">
                <a:solidFill>
                  <a:srgbClr val="10153D"/>
                </a:solidFill>
                <a:latin typeface="Calibri" panose="020F0502020204030204" pitchFamily="34" charset="0"/>
                <a:cs typeface="Calibri" panose="020F0502020204030204" pitchFamily="34" charset="0"/>
              </a:rPr>
              <a:t> </a:t>
            </a:r>
            <a:r>
              <a:rPr lang="pl-PL" sz="2200" dirty="0" err="1">
                <a:solidFill>
                  <a:srgbClr val="10153D"/>
                </a:solidFill>
                <a:latin typeface="Calibri" panose="020F0502020204030204" pitchFamily="34" charset="0"/>
                <a:cs typeface="Calibri" panose="020F0502020204030204" pitchFamily="34" charset="0"/>
              </a:rPr>
              <a:t>happen</a:t>
            </a:r>
            <a:r>
              <a:rPr lang="pl-PL" sz="2200" dirty="0">
                <a:solidFill>
                  <a:srgbClr val="10153D"/>
                </a:solidFill>
                <a:latin typeface="Calibri" panose="020F0502020204030204" pitchFamily="34" charset="0"/>
                <a:cs typeface="Calibri" panose="020F0502020204030204" pitchFamily="34" charset="0"/>
              </a:rPr>
              <a:t> </a:t>
            </a:r>
            <a:r>
              <a:rPr lang="pl-PL" sz="2200" dirty="0" err="1">
                <a:solidFill>
                  <a:srgbClr val="10153D"/>
                </a:solidFill>
                <a:latin typeface="Calibri" panose="020F0502020204030204" pitchFamily="34" charset="0"/>
                <a:cs typeface="Calibri" panose="020F0502020204030204" pitchFamily="34" charset="0"/>
              </a:rPr>
              <a:t>again</a:t>
            </a:r>
            <a:r>
              <a:rPr lang="pl-PL" sz="2200" dirty="0">
                <a:solidFill>
                  <a:srgbClr val="10153D"/>
                </a:solidFill>
                <a:latin typeface="Calibri" panose="020F0502020204030204" pitchFamily="34" charset="0"/>
                <a:cs typeface="Calibri" panose="020F0502020204030204" pitchFamily="34" charset="0"/>
              </a:rPr>
              <a:t>”) </a:t>
            </a:r>
            <a:r>
              <a:rPr lang="pl-PL" sz="2200" dirty="0" err="1">
                <a:solidFill>
                  <a:srgbClr val="10153D"/>
                </a:solidFill>
                <a:latin typeface="Calibri" panose="020F0502020204030204" pitchFamily="34" charset="0"/>
                <a:cs typeface="Calibri" panose="020F0502020204030204" pitchFamily="34" charset="0"/>
              </a:rPr>
              <a:t>lands</a:t>
            </a:r>
            <a:r>
              <a:rPr lang="pl-PL" sz="2200" dirty="0">
                <a:solidFill>
                  <a:srgbClr val="10153D"/>
                </a:solidFill>
                <a:latin typeface="Calibri" panose="020F0502020204030204" pitchFamily="34" charset="0"/>
                <a:cs typeface="Calibri" panose="020F0502020204030204" pitchFamily="34" charset="0"/>
              </a:rPr>
              <a:t> as </a:t>
            </a:r>
            <a:r>
              <a:rPr lang="pl-PL" sz="2200" dirty="0" err="1">
                <a:solidFill>
                  <a:srgbClr val="10153D"/>
                </a:solidFill>
                <a:latin typeface="Calibri" panose="020F0502020204030204" pitchFamily="34" charset="0"/>
                <a:cs typeface="Calibri" panose="020F0502020204030204" pitchFamily="34" charset="0"/>
              </a:rPr>
              <a:t>dishonest</a:t>
            </a:r>
            <a:r>
              <a:rPr lang="pl-PL" sz="2200" dirty="0">
                <a:solidFill>
                  <a:srgbClr val="10153D"/>
                </a:solidFill>
                <a:latin typeface="Calibri" panose="020F0502020204030204" pitchFamily="34" charset="0"/>
                <a:cs typeface="Calibri" panose="020F0502020204030204" pitchFamily="34" charset="0"/>
              </a:rPr>
              <a:t> </a:t>
            </a:r>
            <a:r>
              <a:rPr lang="pl-PL" sz="2200" dirty="0" err="1">
                <a:solidFill>
                  <a:srgbClr val="10153D"/>
                </a:solidFill>
                <a:latin typeface="Calibri" panose="020F0502020204030204" pitchFamily="34" charset="0"/>
                <a:cs typeface="Calibri" panose="020F0502020204030204" pitchFamily="34" charset="0"/>
              </a:rPr>
              <a:t>when</a:t>
            </a:r>
            <a:r>
              <a:rPr lang="pl-PL" sz="2200" dirty="0">
                <a:solidFill>
                  <a:srgbClr val="10153D"/>
                </a:solidFill>
                <a:latin typeface="Calibri" panose="020F0502020204030204" pitchFamily="34" charset="0"/>
                <a:cs typeface="Calibri" panose="020F0502020204030204" pitchFamily="34" charset="0"/>
              </a:rPr>
              <a:t> </a:t>
            </a:r>
            <a:r>
              <a:rPr lang="pl-PL" sz="2200" dirty="0" err="1">
                <a:solidFill>
                  <a:srgbClr val="10153D"/>
                </a:solidFill>
                <a:latin typeface="Calibri" panose="020F0502020204030204" pitchFamily="34" charset="0"/>
                <a:cs typeface="Calibri" panose="020F0502020204030204" pitchFamily="34" charset="0"/>
              </a:rPr>
              <a:t>it</a:t>
            </a:r>
            <a:r>
              <a:rPr lang="pl-PL" sz="2200" dirty="0">
                <a:solidFill>
                  <a:srgbClr val="10153D"/>
                </a:solidFill>
                <a:latin typeface="Calibri" panose="020F0502020204030204" pitchFamily="34" charset="0"/>
                <a:cs typeface="Calibri" panose="020F0502020204030204" pitchFamily="34" charset="0"/>
              </a:rPr>
              <a:t> </a:t>
            </a:r>
            <a:r>
              <a:rPr lang="pl-PL" sz="2200" dirty="0" err="1">
                <a:solidFill>
                  <a:srgbClr val="10153D"/>
                </a:solidFill>
                <a:latin typeface="Calibri" panose="020F0502020204030204" pitchFamily="34" charset="0"/>
                <a:cs typeface="Calibri" panose="020F0502020204030204" pitchFamily="34" charset="0"/>
              </a:rPr>
              <a:t>can't</a:t>
            </a:r>
            <a:r>
              <a:rPr lang="pl-PL" sz="2200" dirty="0">
                <a:solidFill>
                  <a:srgbClr val="10153D"/>
                </a:solidFill>
                <a:latin typeface="Calibri" panose="020F0502020204030204" pitchFamily="34" charset="0"/>
                <a:cs typeface="Calibri" panose="020F0502020204030204" pitchFamily="34" charset="0"/>
              </a:rPr>
              <a:t> be </a:t>
            </a:r>
            <a:r>
              <a:rPr lang="pl-PL" sz="2200" dirty="0" err="1">
                <a:solidFill>
                  <a:srgbClr val="10153D"/>
                </a:solidFill>
                <a:latin typeface="Calibri" panose="020F0502020204030204" pitchFamily="34" charset="0"/>
                <a:cs typeface="Calibri" panose="020F0502020204030204" pitchFamily="34" charset="0"/>
              </a:rPr>
              <a:t>kept</a:t>
            </a:r>
            <a:r>
              <a:rPr lang="pl-PL" sz="2200" dirty="0">
                <a:solidFill>
                  <a:srgbClr val="10153D"/>
                </a:solidFill>
                <a:latin typeface="Calibri" panose="020F0502020204030204" pitchFamily="34" charset="0"/>
                <a:cs typeface="Calibri" panose="020F0502020204030204" pitchFamily="34" charset="0"/>
              </a:rPr>
              <a:t>.</a:t>
            </a:r>
          </a:p>
          <a:p>
            <a:pPr>
              <a:lnSpc>
                <a:spcPts val="2180"/>
              </a:lnSpc>
              <a:spcAft>
                <a:spcPts val="1800"/>
              </a:spcAft>
            </a:pPr>
            <a:r>
              <a:rPr lang="pl-PL" sz="2200" b="1" dirty="0" err="1">
                <a:solidFill>
                  <a:srgbClr val="10153D"/>
                </a:solidFill>
                <a:latin typeface="Calibri" panose="020F0502020204030204" pitchFamily="34" charset="0"/>
                <a:cs typeface="Calibri" panose="020F0502020204030204" pitchFamily="34" charset="0"/>
              </a:rPr>
              <a:t>Privacy</a:t>
            </a:r>
            <a:r>
              <a:rPr lang="pl-PL" sz="2200" dirty="0">
                <a:solidFill>
                  <a:srgbClr val="10153D"/>
                </a:solidFill>
                <a:latin typeface="Calibri" panose="020F0502020204030204" pitchFamily="34" charset="0"/>
                <a:cs typeface="Calibri" panose="020F0502020204030204" pitchFamily="34" charset="0"/>
              </a:rPr>
              <a:t> - </a:t>
            </a:r>
            <a:r>
              <a:rPr lang="pl-PL" sz="2200" dirty="0" err="1">
                <a:solidFill>
                  <a:srgbClr val="10153D"/>
                </a:solidFill>
                <a:latin typeface="Calibri" panose="020F0502020204030204" pitchFamily="34" charset="0"/>
                <a:cs typeface="Calibri" panose="020F0502020204030204" pitchFamily="34" charset="0"/>
              </a:rPr>
              <a:t>Draws</a:t>
            </a:r>
            <a:r>
              <a:rPr lang="pl-PL" sz="2200" dirty="0">
                <a:solidFill>
                  <a:srgbClr val="10153D"/>
                </a:solidFill>
                <a:latin typeface="Calibri" panose="020F0502020204030204" pitchFamily="34" charset="0"/>
                <a:cs typeface="Calibri" panose="020F0502020204030204" pitchFamily="34" charset="0"/>
              </a:rPr>
              <a:t> in </a:t>
            </a:r>
            <a:r>
              <a:rPr lang="pl-PL" sz="2200" dirty="0" err="1">
                <a:solidFill>
                  <a:srgbClr val="10153D"/>
                </a:solidFill>
                <a:latin typeface="Calibri" panose="020F0502020204030204" pitchFamily="34" charset="0"/>
                <a:cs typeface="Calibri" panose="020F0502020204030204" pitchFamily="34" charset="0"/>
              </a:rPr>
              <a:t>names</a:t>
            </a:r>
            <a:r>
              <a:rPr lang="pl-PL" sz="2200" dirty="0">
                <a:solidFill>
                  <a:srgbClr val="10153D"/>
                </a:solidFill>
                <a:latin typeface="Calibri" panose="020F0502020204030204" pitchFamily="34" charset="0"/>
                <a:cs typeface="Calibri" panose="020F0502020204030204" pitchFamily="34" charset="0"/>
              </a:rPr>
              <a:t>, </a:t>
            </a:r>
            <a:r>
              <a:rPr lang="pl-PL" sz="2200" dirty="0" err="1">
                <a:solidFill>
                  <a:srgbClr val="10153D"/>
                </a:solidFill>
                <a:latin typeface="Calibri" panose="020F0502020204030204" pitchFamily="34" charset="0"/>
                <a:cs typeface="Calibri" panose="020F0502020204030204" pitchFamily="34" charset="0"/>
              </a:rPr>
              <a:t>screenshots</a:t>
            </a:r>
            <a:r>
              <a:rPr lang="pl-PL" sz="2200" dirty="0">
                <a:solidFill>
                  <a:srgbClr val="10153D"/>
                </a:solidFill>
                <a:latin typeface="Calibri" panose="020F0502020204030204" pitchFamily="34" charset="0"/>
                <a:cs typeface="Calibri" panose="020F0502020204030204" pitchFamily="34" charset="0"/>
              </a:rPr>
              <a:t> </a:t>
            </a:r>
            <a:r>
              <a:rPr lang="pl-PL" sz="2200" dirty="0" err="1">
                <a:solidFill>
                  <a:srgbClr val="10153D"/>
                </a:solidFill>
                <a:latin typeface="Calibri" panose="020F0502020204030204" pitchFamily="34" charset="0"/>
                <a:cs typeface="Calibri" panose="020F0502020204030204" pitchFamily="34" charset="0"/>
              </a:rPr>
              <a:t>or</a:t>
            </a:r>
            <a:r>
              <a:rPr lang="pl-PL" sz="2200" dirty="0">
                <a:solidFill>
                  <a:srgbClr val="10153D"/>
                </a:solidFill>
                <a:latin typeface="Calibri" panose="020F0502020204030204" pitchFamily="34" charset="0"/>
                <a:cs typeface="Calibri" panose="020F0502020204030204" pitchFamily="34" charset="0"/>
              </a:rPr>
              <a:t> </a:t>
            </a:r>
            <a:r>
              <a:rPr lang="pl-PL" sz="2200" dirty="0" err="1">
                <a:solidFill>
                  <a:srgbClr val="10153D"/>
                </a:solidFill>
                <a:latin typeface="Calibri" panose="020F0502020204030204" pitchFamily="34" charset="0"/>
                <a:cs typeface="Calibri" panose="020F0502020204030204" pitchFamily="34" charset="0"/>
              </a:rPr>
              <a:t>context</a:t>
            </a:r>
            <a:r>
              <a:rPr lang="pl-PL" sz="2200" dirty="0">
                <a:solidFill>
                  <a:srgbClr val="10153D"/>
                </a:solidFill>
                <a:latin typeface="Calibri" panose="020F0502020204030204" pitchFamily="34" charset="0"/>
                <a:cs typeface="Calibri" panose="020F0502020204030204" pitchFamily="34" charset="0"/>
              </a:rPr>
              <a:t> </a:t>
            </a:r>
            <a:r>
              <a:rPr lang="pl-PL" sz="2200" dirty="0" err="1">
                <a:solidFill>
                  <a:srgbClr val="10153D"/>
                </a:solidFill>
                <a:latin typeface="Calibri" panose="020F0502020204030204" pitchFamily="34" charset="0"/>
                <a:cs typeface="Calibri" panose="020F0502020204030204" pitchFamily="34" charset="0"/>
              </a:rPr>
              <a:t>that</a:t>
            </a:r>
            <a:r>
              <a:rPr lang="pl-PL" sz="2200" dirty="0">
                <a:solidFill>
                  <a:srgbClr val="10153D"/>
                </a:solidFill>
                <a:latin typeface="Calibri" panose="020F0502020204030204" pitchFamily="34" charset="0"/>
                <a:cs typeface="Calibri" panose="020F0502020204030204" pitchFamily="34" charset="0"/>
              </a:rPr>
              <a:t> </a:t>
            </a:r>
            <a:r>
              <a:rPr lang="pl-PL" sz="2200" dirty="0" err="1">
                <a:solidFill>
                  <a:srgbClr val="10153D"/>
                </a:solidFill>
                <a:latin typeface="Calibri" panose="020F0502020204030204" pitchFamily="34" charset="0"/>
                <a:cs typeface="Calibri" panose="020F0502020204030204" pitchFamily="34" charset="0"/>
              </a:rPr>
              <a:t>should</a:t>
            </a:r>
            <a:r>
              <a:rPr lang="pl-PL" sz="2200" dirty="0">
                <a:solidFill>
                  <a:srgbClr val="10153D"/>
                </a:solidFill>
                <a:latin typeface="Calibri" panose="020F0502020204030204" pitchFamily="34" charset="0"/>
                <a:cs typeface="Calibri" panose="020F0502020204030204" pitchFamily="34" charset="0"/>
              </a:rPr>
              <a:t> not be </a:t>
            </a:r>
            <a:r>
              <a:rPr lang="pl-PL" sz="2200" dirty="0" err="1">
                <a:solidFill>
                  <a:srgbClr val="10153D"/>
                </a:solidFill>
                <a:latin typeface="Calibri" panose="020F0502020204030204" pitchFamily="34" charset="0"/>
                <a:cs typeface="Calibri" panose="020F0502020204030204" pitchFamily="34" charset="0"/>
              </a:rPr>
              <a:t>published</a:t>
            </a:r>
            <a:r>
              <a:rPr lang="pl-PL" sz="2200" dirty="0">
                <a:solidFill>
                  <a:srgbClr val="10153D"/>
                </a:solidFill>
                <a:latin typeface="Calibri" panose="020F0502020204030204" pitchFamily="34" charset="0"/>
                <a:cs typeface="Calibri" panose="020F0502020204030204" pitchFamily="34" charset="0"/>
              </a:rPr>
              <a:t> in a public chat.</a:t>
            </a:r>
          </a:p>
        </p:txBody>
      </p:sp>
      <p:sp>
        <p:nvSpPr>
          <p:cNvPr id="52" name="Rectangle 51">
            <a:extLst>
              <a:ext uri="{FF2B5EF4-FFF2-40B4-BE49-F238E27FC236}">
                <a16:creationId xmlns:a16="http://schemas.microsoft.com/office/drawing/2014/main" id="{CCCFA50F-20E5-52E5-2B8F-73BFB947C0C4}"/>
              </a:ext>
            </a:extLst>
          </p:cNvPr>
          <p:cNvSpPr/>
          <p:nvPr/>
        </p:nvSpPr>
        <p:spPr>
          <a:xfrm rot="18900000">
            <a:off x="6301964" y="5594532"/>
            <a:ext cx="397889" cy="397889"/>
          </a:xfrm>
          <a:prstGeom prst="rect">
            <a:avLst/>
          </a:prstGeom>
          <a:solidFill>
            <a:srgbClr val="22BDB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2" name="Straight Connector 71">
            <a:extLst>
              <a:ext uri="{FF2B5EF4-FFF2-40B4-BE49-F238E27FC236}">
                <a16:creationId xmlns:a16="http://schemas.microsoft.com/office/drawing/2014/main" id="{44FC0887-74CB-6852-57FF-C1A7A7F6AA33}"/>
              </a:ext>
            </a:extLst>
          </p:cNvPr>
          <p:cNvCxnSpPr>
            <a:cxnSpLocks/>
          </p:cNvCxnSpPr>
          <p:nvPr/>
        </p:nvCxnSpPr>
        <p:spPr>
          <a:xfrm flipH="1">
            <a:off x="6515340" y="2822386"/>
            <a:ext cx="5256000" cy="0"/>
          </a:xfrm>
          <a:prstGeom prst="line">
            <a:avLst/>
          </a:prstGeom>
          <a:ln w="12700">
            <a:solidFill>
              <a:srgbClr val="10153D"/>
            </a:solidFill>
            <a:prstDash val="sysDot"/>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271605BE-FB84-C5FB-E030-8B37E73036AE}"/>
              </a:ext>
            </a:extLst>
          </p:cNvPr>
          <p:cNvCxnSpPr>
            <a:cxnSpLocks/>
          </p:cNvCxnSpPr>
          <p:nvPr/>
        </p:nvCxnSpPr>
        <p:spPr>
          <a:xfrm flipH="1">
            <a:off x="6500909" y="3880130"/>
            <a:ext cx="5256000" cy="0"/>
          </a:xfrm>
          <a:prstGeom prst="line">
            <a:avLst/>
          </a:prstGeom>
          <a:ln w="12700">
            <a:solidFill>
              <a:srgbClr val="10153D"/>
            </a:solidFill>
            <a:prstDash val="sysDot"/>
          </a:ln>
        </p:spPr>
        <p:style>
          <a:lnRef idx="1">
            <a:schemeClr val="accent1"/>
          </a:lnRef>
          <a:fillRef idx="0">
            <a:schemeClr val="accent1"/>
          </a:fillRef>
          <a:effectRef idx="0">
            <a:schemeClr val="accent1"/>
          </a:effectRef>
          <a:fontRef idx="minor">
            <a:schemeClr val="tx1"/>
          </a:fontRef>
        </p:style>
      </p:cxnSp>
      <p:sp>
        <p:nvSpPr>
          <p:cNvPr id="76" name="TextBox 75">
            <a:extLst>
              <a:ext uri="{FF2B5EF4-FFF2-40B4-BE49-F238E27FC236}">
                <a16:creationId xmlns:a16="http://schemas.microsoft.com/office/drawing/2014/main" id="{CF0DCD06-D2A3-0B83-5E32-8D42F69CD755}"/>
              </a:ext>
            </a:extLst>
          </p:cNvPr>
          <p:cNvSpPr txBox="1"/>
          <p:nvPr/>
        </p:nvSpPr>
        <p:spPr>
          <a:xfrm rot="16200000">
            <a:off x="4451696" y="4143159"/>
            <a:ext cx="3491791" cy="414024"/>
          </a:xfrm>
          <a:prstGeom prst="rect">
            <a:avLst/>
          </a:prstGeom>
          <a:noFill/>
        </p:spPr>
        <p:txBody>
          <a:bodyPr wrap="square">
            <a:spAutoFit/>
          </a:bodyPr>
          <a:lstStyle/>
          <a:p>
            <a:pPr>
              <a:lnSpc>
                <a:spcPts val="2480"/>
              </a:lnSpc>
            </a:pPr>
            <a:r>
              <a:rPr lang="pl-PL" sz="2400" b="1" dirty="0" err="1">
                <a:solidFill>
                  <a:schemeClr val="bg1"/>
                </a:solidFill>
                <a:latin typeface="Calibri" panose="020F0502020204030204" pitchFamily="34" charset="0"/>
                <a:cs typeface="Calibri" panose="020F0502020204030204" pitchFamily="34" charset="0"/>
              </a:rPr>
              <a:t>Where</a:t>
            </a:r>
            <a:r>
              <a:rPr lang="pl-PL" sz="2400" b="1" dirty="0">
                <a:solidFill>
                  <a:schemeClr val="bg1"/>
                </a:solidFill>
                <a:latin typeface="Calibri" panose="020F0502020204030204" pitchFamily="34" charset="0"/>
                <a:cs typeface="Calibri" panose="020F0502020204030204" pitchFamily="34" charset="0"/>
              </a:rPr>
              <a:t> It </a:t>
            </a:r>
            <a:r>
              <a:rPr lang="pl-PL" sz="2400" b="1" dirty="0" err="1">
                <a:solidFill>
                  <a:schemeClr val="bg1"/>
                </a:solidFill>
                <a:latin typeface="Calibri" panose="020F0502020204030204" pitchFamily="34" charset="0"/>
                <a:cs typeface="Calibri" panose="020F0502020204030204" pitchFamily="34" charset="0"/>
              </a:rPr>
              <a:t>Fails</a:t>
            </a:r>
            <a:endParaRPr lang="pl-PL" sz="2400" b="1" dirty="0">
              <a:solidFill>
                <a:schemeClr val="bg1"/>
              </a:solidFill>
              <a:latin typeface="Calibri" panose="020F0502020204030204" pitchFamily="34" charset="0"/>
              <a:cs typeface="Calibri" panose="020F0502020204030204" pitchFamily="34" charset="0"/>
            </a:endParaRPr>
          </a:p>
        </p:txBody>
      </p:sp>
      <p:pic>
        <p:nvPicPr>
          <p:cNvPr id="77" name="Graphic 76" descr="Thumbs up sign with solid fill">
            <a:extLst>
              <a:ext uri="{FF2B5EF4-FFF2-40B4-BE49-F238E27FC236}">
                <a16:creationId xmlns:a16="http://schemas.microsoft.com/office/drawing/2014/main" id="{77490964-23A5-72D1-D5AE-78374CCEF042}"/>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10800000">
            <a:off x="5934403" y="1934925"/>
            <a:ext cx="369463" cy="369463"/>
          </a:xfrm>
          <a:prstGeom prst="rect">
            <a:avLst/>
          </a:prstGeom>
        </p:spPr>
      </p:pic>
      <p:cxnSp>
        <p:nvCxnSpPr>
          <p:cNvPr id="78" name="Straight Connector 77">
            <a:extLst>
              <a:ext uri="{FF2B5EF4-FFF2-40B4-BE49-F238E27FC236}">
                <a16:creationId xmlns:a16="http://schemas.microsoft.com/office/drawing/2014/main" id="{5FFA49C4-EDBD-B4BA-72E7-796396850561}"/>
              </a:ext>
            </a:extLst>
          </p:cNvPr>
          <p:cNvCxnSpPr>
            <a:cxnSpLocks/>
          </p:cNvCxnSpPr>
          <p:nvPr/>
        </p:nvCxnSpPr>
        <p:spPr>
          <a:xfrm flipH="1">
            <a:off x="6515340" y="4951026"/>
            <a:ext cx="5256000" cy="0"/>
          </a:xfrm>
          <a:prstGeom prst="line">
            <a:avLst/>
          </a:prstGeom>
          <a:ln w="12700">
            <a:solidFill>
              <a:srgbClr val="10153D"/>
            </a:solidFill>
            <a:prstDash val="sysDot"/>
          </a:ln>
        </p:spPr>
        <p:style>
          <a:lnRef idx="1">
            <a:schemeClr val="accent1"/>
          </a:lnRef>
          <a:fillRef idx="0">
            <a:schemeClr val="accent1"/>
          </a:fillRef>
          <a:effectRef idx="0">
            <a:schemeClr val="accent1"/>
          </a:effectRef>
          <a:fontRef idx="minor">
            <a:schemeClr val="tx1"/>
          </a:fontRef>
        </p:style>
      </p:cxnSp>
      <p:grpSp>
        <p:nvGrpSpPr>
          <p:cNvPr id="104" name="Group 103">
            <a:extLst>
              <a:ext uri="{FF2B5EF4-FFF2-40B4-BE49-F238E27FC236}">
                <a16:creationId xmlns:a16="http://schemas.microsoft.com/office/drawing/2014/main" id="{38C3589A-B4FC-11B5-A3C2-7EECA6EB0323}"/>
              </a:ext>
            </a:extLst>
          </p:cNvPr>
          <p:cNvGrpSpPr/>
          <p:nvPr/>
        </p:nvGrpSpPr>
        <p:grpSpPr>
          <a:xfrm>
            <a:off x="6739939" y="1919740"/>
            <a:ext cx="364959" cy="364959"/>
            <a:chOff x="7170203" y="2951859"/>
            <a:chExt cx="364959" cy="364959"/>
          </a:xfrm>
        </p:grpSpPr>
        <p:sp>
          <p:nvSpPr>
            <p:cNvPr id="105" name="Oval 104">
              <a:extLst>
                <a:ext uri="{FF2B5EF4-FFF2-40B4-BE49-F238E27FC236}">
                  <a16:creationId xmlns:a16="http://schemas.microsoft.com/office/drawing/2014/main" id="{75C5A9F9-1BBB-AAC9-9CD3-204B3D529C73}"/>
                </a:ext>
              </a:extLst>
            </p:cNvPr>
            <p:cNvSpPr/>
            <p:nvPr/>
          </p:nvSpPr>
          <p:spPr>
            <a:xfrm>
              <a:off x="7170203" y="2951859"/>
              <a:ext cx="364959" cy="364959"/>
            </a:xfrm>
            <a:prstGeom prst="ellipse">
              <a:avLst/>
            </a:prstGeom>
            <a:solidFill>
              <a:srgbClr val="22BDB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6" name="Graphic 105" descr="Close with solid fill">
              <a:extLst>
                <a:ext uri="{FF2B5EF4-FFF2-40B4-BE49-F238E27FC236}">
                  <a16:creationId xmlns:a16="http://schemas.microsoft.com/office/drawing/2014/main" id="{4448A518-921F-6726-24C3-06F5656D197B}"/>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209966" y="2991622"/>
              <a:ext cx="285432" cy="285432"/>
            </a:xfrm>
            <a:prstGeom prst="rect">
              <a:avLst/>
            </a:prstGeom>
          </p:spPr>
        </p:pic>
      </p:grpSp>
      <p:grpSp>
        <p:nvGrpSpPr>
          <p:cNvPr id="107" name="Group 106">
            <a:extLst>
              <a:ext uri="{FF2B5EF4-FFF2-40B4-BE49-F238E27FC236}">
                <a16:creationId xmlns:a16="http://schemas.microsoft.com/office/drawing/2014/main" id="{664579DD-C886-19E4-2AF8-88F68852B04B}"/>
              </a:ext>
            </a:extLst>
          </p:cNvPr>
          <p:cNvGrpSpPr/>
          <p:nvPr/>
        </p:nvGrpSpPr>
        <p:grpSpPr>
          <a:xfrm>
            <a:off x="6739939" y="2978388"/>
            <a:ext cx="364959" cy="364959"/>
            <a:chOff x="7170203" y="2951859"/>
            <a:chExt cx="364959" cy="364959"/>
          </a:xfrm>
        </p:grpSpPr>
        <p:sp>
          <p:nvSpPr>
            <p:cNvPr id="108" name="Oval 107">
              <a:extLst>
                <a:ext uri="{FF2B5EF4-FFF2-40B4-BE49-F238E27FC236}">
                  <a16:creationId xmlns:a16="http://schemas.microsoft.com/office/drawing/2014/main" id="{AE5AA307-6CDC-35BE-4C8A-37CDB22D3D15}"/>
                </a:ext>
              </a:extLst>
            </p:cNvPr>
            <p:cNvSpPr/>
            <p:nvPr/>
          </p:nvSpPr>
          <p:spPr>
            <a:xfrm>
              <a:off x="7170203" y="2951859"/>
              <a:ext cx="364959" cy="364959"/>
            </a:xfrm>
            <a:prstGeom prst="ellipse">
              <a:avLst/>
            </a:prstGeom>
            <a:solidFill>
              <a:srgbClr val="22BDB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9" name="Graphic 108" descr="Close with solid fill">
              <a:extLst>
                <a:ext uri="{FF2B5EF4-FFF2-40B4-BE49-F238E27FC236}">
                  <a16:creationId xmlns:a16="http://schemas.microsoft.com/office/drawing/2014/main" id="{69BE4D88-6D97-9017-31E0-4E796078CC3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209966" y="2991622"/>
              <a:ext cx="285432" cy="285432"/>
            </a:xfrm>
            <a:prstGeom prst="rect">
              <a:avLst/>
            </a:prstGeom>
          </p:spPr>
        </p:pic>
      </p:grpSp>
      <p:grpSp>
        <p:nvGrpSpPr>
          <p:cNvPr id="110" name="Group 109">
            <a:extLst>
              <a:ext uri="{FF2B5EF4-FFF2-40B4-BE49-F238E27FC236}">
                <a16:creationId xmlns:a16="http://schemas.microsoft.com/office/drawing/2014/main" id="{8D09FF80-15AA-012D-3643-5B5B37AF570D}"/>
              </a:ext>
            </a:extLst>
          </p:cNvPr>
          <p:cNvGrpSpPr/>
          <p:nvPr/>
        </p:nvGrpSpPr>
        <p:grpSpPr>
          <a:xfrm>
            <a:off x="6739939" y="4019788"/>
            <a:ext cx="364959" cy="364959"/>
            <a:chOff x="7170203" y="2951859"/>
            <a:chExt cx="364959" cy="364959"/>
          </a:xfrm>
        </p:grpSpPr>
        <p:sp>
          <p:nvSpPr>
            <p:cNvPr id="111" name="Oval 110">
              <a:extLst>
                <a:ext uri="{FF2B5EF4-FFF2-40B4-BE49-F238E27FC236}">
                  <a16:creationId xmlns:a16="http://schemas.microsoft.com/office/drawing/2014/main" id="{4D6D5331-58B4-2BB2-B83B-0AB207BE4528}"/>
                </a:ext>
              </a:extLst>
            </p:cNvPr>
            <p:cNvSpPr/>
            <p:nvPr/>
          </p:nvSpPr>
          <p:spPr>
            <a:xfrm>
              <a:off x="7170203" y="2951859"/>
              <a:ext cx="364959" cy="364959"/>
            </a:xfrm>
            <a:prstGeom prst="ellipse">
              <a:avLst/>
            </a:prstGeom>
            <a:solidFill>
              <a:srgbClr val="22BDB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2" name="Graphic 111" descr="Close with solid fill">
              <a:extLst>
                <a:ext uri="{FF2B5EF4-FFF2-40B4-BE49-F238E27FC236}">
                  <a16:creationId xmlns:a16="http://schemas.microsoft.com/office/drawing/2014/main" id="{D93B3438-DEC9-9474-480B-D0B66FDDB93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209966" y="2991622"/>
              <a:ext cx="285432" cy="285432"/>
            </a:xfrm>
            <a:prstGeom prst="rect">
              <a:avLst/>
            </a:prstGeom>
          </p:spPr>
        </p:pic>
      </p:grpSp>
      <p:grpSp>
        <p:nvGrpSpPr>
          <p:cNvPr id="113" name="Group 112">
            <a:extLst>
              <a:ext uri="{FF2B5EF4-FFF2-40B4-BE49-F238E27FC236}">
                <a16:creationId xmlns:a16="http://schemas.microsoft.com/office/drawing/2014/main" id="{0FB9F02D-DF78-CC65-3F4D-0E221DAEC6BB}"/>
              </a:ext>
            </a:extLst>
          </p:cNvPr>
          <p:cNvGrpSpPr/>
          <p:nvPr/>
        </p:nvGrpSpPr>
        <p:grpSpPr>
          <a:xfrm>
            <a:off x="6739939" y="5127362"/>
            <a:ext cx="364959" cy="364959"/>
            <a:chOff x="7170203" y="2951859"/>
            <a:chExt cx="364959" cy="364959"/>
          </a:xfrm>
        </p:grpSpPr>
        <p:sp>
          <p:nvSpPr>
            <p:cNvPr id="114" name="Oval 113">
              <a:extLst>
                <a:ext uri="{FF2B5EF4-FFF2-40B4-BE49-F238E27FC236}">
                  <a16:creationId xmlns:a16="http://schemas.microsoft.com/office/drawing/2014/main" id="{7FAF03B9-4F35-8404-3455-9C28B572F8AA}"/>
                </a:ext>
              </a:extLst>
            </p:cNvPr>
            <p:cNvSpPr/>
            <p:nvPr/>
          </p:nvSpPr>
          <p:spPr>
            <a:xfrm>
              <a:off x="7170203" y="2951859"/>
              <a:ext cx="364959" cy="364959"/>
            </a:xfrm>
            <a:prstGeom prst="ellipse">
              <a:avLst/>
            </a:prstGeom>
            <a:solidFill>
              <a:srgbClr val="22BDB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5" name="Graphic 114" descr="Close with solid fill">
              <a:extLst>
                <a:ext uri="{FF2B5EF4-FFF2-40B4-BE49-F238E27FC236}">
                  <a16:creationId xmlns:a16="http://schemas.microsoft.com/office/drawing/2014/main" id="{1A66AFCA-7150-9BD5-E6DC-46149BF147C4}"/>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209966" y="2991622"/>
              <a:ext cx="285432" cy="285432"/>
            </a:xfrm>
            <a:prstGeom prst="rect">
              <a:avLst/>
            </a:prstGeom>
          </p:spPr>
        </p:pic>
      </p:grpSp>
      <p:sp>
        <p:nvSpPr>
          <p:cNvPr id="120" name="Text 6">
            <a:extLst>
              <a:ext uri="{FF2B5EF4-FFF2-40B4-BE49-F238E27FC236}">
                <a16:creationId xmlns:a16="http://schemas.microsoft.com/office/drawing/2014/main" id="{0EF0B359-191A-EFDD-0144-DDCC4F85A88E}"/>
              </a:ext>
            </a:extLst>
          </p:cNvPr>
          <p:cNvSpPr/>
          <p:nvPr/>
        </p:nvSpPr>
        <p:spPr>
          <a:xfrm>
            <a:off x="4822336" y="433379"/>
            <a:ext cx="6790388" cy="1000127"/>
          </a:xfrm>
          <a:prstGeom prst="rect">
            <a:avLst/>
          </a:prstGeom>
          <a:noFill/>
          <a:ln/>
        </p:spPr>
        <p:txBody>
          <a:bodyPr wrap="square" rtlCol="0" anchor="t"/>
          <a:lstStyle/>
          <a:p>
            <a:r>
              <a:rPr lang="en-US" sz="2200" dirty="0">
                <a:solidFill>
                  <a:srgbClr val="10153D"/>
                </a:solidFill>
                <a:latin typeface="Calibri" panose="020F0502020204030204" pitchFamily="34" charset="0"/>
                <a:ea typeface="Calibri" pitchFamily="34" charset="-122"/>
                <a:cs typeface="Calibri" pitchFamily="34" charset="-120"/>
              </a:rPr>
              <a:t>Language models are strong at form and weak at truth.</a:t>
            </a:r>
          </a:p>
          <a:p>
            <a:r>
              <a:rPr lang="en-US" sz="2200" dirty="0">
                <a:solidFill>
                  <a:srgbClr val="10153D"/>
                </a:solidFill>
                <a:latin typeface="Calibri" panose="020F0502020204030204" pitchFamily="34" charset="0"/>
                <a:ea typeface="Calibri" pitchFamily="34" charset="-122"/>
                <a:cs typeface="Calibri" pitchFamily="34" charset="-120"/>
              </a:rPr>
              <a:t>That matters more in conflict than almost anywhere else.</a:t>
            </a:r>
          </a:p>
          <a:p>
            <a:endParaRPr lang="en-US" sz="2200" dirty="0">
              <a:solidFill>
                <a:srgbClr val="10153D"/>
              </a:solidFill>
            </a:endParaRPr>
          </a:p>
        </p:txBody>
      </p:sp>
    </p:spTree>
    <p:extLst>
      <p:ext uri="{BB962C8B-B14F-4D97-AF65-F5344CB8AC3E}">
        <p14:creationId xmlns:p14="http://schemas.microsoft.com/office/powerpoint/2010/main" val="41712859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EC4514-6735-417D-5B84-5B66CB564E56}"/>
            </a:ext>
          </a:extLst>
        </p:cNvPr>
        <p:cNvGrpSpPr/>
        <p:nvPr/>
      </p:nvGrpSpPr>
      <p:grpSpPr>
        <a:xfrm>
          <a:off x="0" y="0"/>
          <a:ext cx="0" cy="0"/>
          <a:chOff x="0" y="0"/>
          <a:chExt cx="0" cy="0"/>
        </a:xfrm>
      </p:grpSpPr>
      <p:sp>
        <p:nvSpPr>
          <p:cNvPr id="172" name="Rectangle 171">
            <a:extLst>
              <a:ext uri="{FF2B5EF4-FFF2-40B4-BE49-F238E27FC236}">
                <a16:creationId xmlns:a16="http://schemas.microsoft.com/office/drawing/2014/main" id="{AD004EE0-04F6-CF8C-9C40-C777DFE2D344}"/>
              </a:ext>
            </a:extLst>
          </p:cNvPr>
          <p:cNvSpPr/>
          <p:nvPr/>
        </p:nvSpPr>
        <p:spPr>
          <a:xfrm flipH="1">
            <a:off x="-4" y="5092358"/>
            <a:ext cx="12240501" cy="1765642"/>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73" name="Text Placeholder 11">
            <a:extLst>
              <a:ext uri="{FF2B5EF4-FFF2-40B4-BE49-F238E27FC236}">
                <a16:creationId xmlns:a16="http://schemas.microsoft.com/office/drawing/2014/main" id="{65A55443-AC16-1BB8-CD40-AA993D7FCC06}"/>
              </a:ext>
            </a:extLst>
          </p:cNvPr>
          <p:cNvSpPr txBox="1">
            <a:spLocks/>
          </p:cNvSpPr>
          <p:nvPr/>
        </p:nvSpPr>
        <p:spPr>
          <a:xfrm>
            <a:off x="764352" y="327309"/>
            <a:ext cx="4201348" cy="386999"/>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600" b="1" dirty="0">
                <a:solidFill>
                  <a:srgbClr val="10153D"/>
                </a:solidFill>
                <a:cs typeface="Times New Roman" panose="02020603050405020304" pitchFamily="18" charset="0"/>
              </a:rPr>
              <a:t>Four guardrails for AI-assisted messages</a:t>
            </a:r>
          </a:p>
          <a:p>
            <a:pPr marL="0" indent="0">
              <a:lnSpc>
                <a:spcPts val="3520"/>
              </a:lnSpc>
              <a:spcBef>
                <a:spcPts val="0"/>
              </a:spcBef>
              <a:buNone/>
            </a:pPr>
            <a:endParaRPr lang="en-US" sz="3600" b="1" dirty="0">
              <a:solidFill>
                <a:srgbClr val="10153D"/>
              </a:solidFill>
              <a:cs typeface="Times New Roman" panose="02020603050405020304" pitchFamily="18" charset="0"/>
            </a:endParaRPr>
          </a:p>
        </p:txBody>
      </p:sp>
      <p:sp>
        <p:nvSpPr>
          <p:cNvPr id="174" name="Graphic 7">
            <a:extLst>
              <a:ext uri="{FF2B5EF4-FFF2-40B4-BE49-F238E27FC236}">
                <a16:creationId xmlns:a16="http://schemas.microsoft.com/office/drawing/2014/main" id="{E1A8C41A-7D03-AAD2-87E0-AD14211EF777}"/>
              </a:ext>
            </a:extLst>
          </p:cNvPr>
          <p:cNvSpPr/>
          <p:nvPr/>
        </p:nvSpPr>
        <p:spPr>
          <a:xfrm>
            <a:off x="9524861" y="4375328"/>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75" name="Text 6">
            <a:extLst>
              <a:ext uri="{FF2B5EF4-FFF2-40B4-BE49-F238E27FC236}">
                <a16:creationId xmlns:a16="http://schemas.microsoft.com/office/drawing/2014/main" id="{335D1D00-EE1A-3169-5F23-6F6A15D939C9}"/>
              </a:ext>
            </a:extLst>
          </p:cNvPr>
          <p:cNvSpPr/>
          <p:nvPr/>
        </p:nvSpPr>
        <p:spPr>
          <a:xfrm>
            <a:off x="5426331" y="353599"/>
            <a:ext cx="6130059" cy="1000127"/>
          </a:xfrm>
          <a:prstGeom prst="rect">
            <a:avLst/>
          </a:prstGeom>
          <a:noFill/>
          <a:ln/>
        </p:spPr>
        <p:txBody>
          <a:bodyPr wrap="square" rtlCol="0" anchor="t"/>
          <a:lstStyle/>
          <a:p>
            <a:r>
              <a:rPr lang="en-US" sz="2200" dirty="0">
                <a:solidFill>
                  <a:srgbClr val="10153D"/>
                </a:solidFill>
                <a:latin typeface="Calibri" panose="020F0502020204030204" pitchFamily="34" charset="0"/>
                <a:ea typeface="Calibri" pitchFamily="34" charset="-122"/>
                <a:cs typeface="Calibri" pitchFamily="34" charset="-120"/>
              </a:rPr>
              <a:t>Before you send anything, a machine helped you write, check it against these four.</a:t>
            </a:r>
          </a:p>
          <a:p>
            <a:endParaRPr lang="en-US" sz="2200" dirty="0">
              <a:solidFill>
                <a:srgbClr val="10153D"/>
              </a:solidFill>
            </a:endParaRPr>
          </a:p>
        </p:txBody>
      </p:sp>
      <p:sp>
        <p:nvSpPr>
          <p:cNvPr id="28" name="Rounded Rectangle 27">
            <a:extLst>
              <a:ext uri="{FF2B5EF4-FFF2-40B4-BE49-F238E27FC236}">
                <a16:creationId xmlns:a16="http://schemas.microsoft.com/office/drawing/2014/main" id="{92147BFF-3474-B799-4CD5-876E474D5D88}"/>
              </a:ext>
            </a:extLst>
          </p:cNvPr>
          <p:cNvSpPr/>
          <p:nvPr/>
        </p:nvSpPr>
        <p:spPr>
          <a:xfrm>
            <a:off x="881886" y="1513708"/>
            <a:ext cx="4877153" cy="2397577"/>
          </a:xfrm>
          <a:prstGeom prst="roundRect">
            <a:avLst>
              <a:gd name="adj" fmla="val 7861"/>
            </a:avLst>
          </a:prstGeom>
          <a:solidFill>
            <a:schemeClr val="bg1"/>
          </a:solidFill>
          <a:ln w="28575">
            <a:solidFill>
              <a:srgbClr val="10153D"/>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11">
            <a:extLst>
              <a:ext uri="{FF2B5EF4-FFF2-40B4-BE49-F238E27FC236}">
                <a16:creationId xmlns:a16="http://schemas.microsoft.com/office/drawing/2014/main" id="{97503CE9-C6E5-B1F0-71F7-3DF97207F096}"/>
              </a:ext>
            </a:extLst>
          </p:cNvPr>
          <p:cNvSpPr/>
          <p:nvPr/>
        </p:nvSpPr>
        <p:spPr>
          <a:xfrm>
            <a:off x="1585851" y="2167245"/>
            <a:ext cx="3949176" cy="822960"/>
          </a:xfrm>
          <a:prstGeom prst="rect">
            <a:avLst/>
          </a:prstGeom>
          <a:noFill/>
          <a:ln/>
        </p:spPr>
        <p:txBody>
          <a:bodyPr wrap="square" rtlCol="0" anchor="t"/>
          <a:lstStyle/>
          <a:p>
            <a:pPr marL="0" indent="0">
              <a:lnSpc>
                <a:spcPts val="1860"/>
              </a:lnSpc>
              <a:buNone/>
            </a:pPr>
            <a:r>
              <a:rPr lang="en-US" dirty="0">
                <a:solidFill>
                  <a:srgbClr val="10153D"/>
                </a:solidFill>
                <a:latin typeface="Calibri" panose="020F0502020204030204" pitchFamily="34" charset="0"/>
                <a:ea typeface="Calibri" pitchFamily="34" charset="-122"/>
                <a:cs typeface="Calibri" panose="020F0502020204030204" pitchFamily="34" charset="0"/>
              </a:rPr>
              <a:t>Every factual claim about what happened must be checked with the people involved - not with the AI.</a:t>
            </a:r>
            <a:endParaRPr lang="en-US" dirty="0">
              <a:solidFill>
                <a:srgbClr val="10153D"/>
              </a:solidFill>
              <a:latin typeface="Calibri" panose="020F0502020204030204" pitchFamily="34" charset="0"/>
              <a:cs typeface="Calibri" panose="020F0502020204030204" pitchFamily="34" charset="0"/>
            </a:endParaRPr>
          </a:p>
        </p:txBody>
      </p:sp>
      <p:sp>
        <p:nvSpPr>
          <p:cNvPr id="6" name="Text 12">
            <a:extLst>
              <a:ext uri="{FF2B5EF4-FFF2-40B4-BE49-F238E27FC236}">
                <a16:creationId xmlns:a16="http://schemas.microsoft.com/office/drawing/2014/main" id="{3DEDD491-A93C-1EE8-4698-6DBFB48013CE}"/>
              </a:ext>
            </a:extLst>
          </p:cNvPr>
          <p:cNvSpPr/>
          <p:nvPr/>
        </p:nvSpPr>
        <p:spPr>
          <a:xfrm>
            <a:off x="1066296" y="3239885"/>
            <a:ext cx="4512709" cy="457200"/>
          </a:xfrm>
          <a:prstGeom prst="rect">
            <a:avLst/>
          </a:prstGeom>
          <a:noFill/>
          <a:ln/>
        </p:spPr>
        <p:txBody>
          <a:bodyPr wrap="square" rtlCol="0" anchor="t"/>
          <a:lstStyle/>
          <a:p>
            <a:pPr marL="0" indent="0">
              <a:buNone/>
            </a:pPr>
            <a:r>
              <a:rPr lang="en-US" sz="1600" b="1" dirty="0">
                <a:solidFill>
                  <a:srgbClr val="E8068C"/>
                </a:solidFill>
                <a:latin typeface="Calibri" panose="020F0502020204030204" pitchFamily="34" charset="0"/>
                <a:ea typeface="Calibri" pitchFamily="34" charset="-122"/>
                <a:cs typeface="Calibri" panose="020F0502020204030204" pitchFamily="34" charset="0"/>
              </a:rPr>
              <a:t>Ask yourself: </a:t>
            </a:r>
            <a:r>
              <a:rPr lang="en-US" sz="1600" i="1" dirty="0">
                <a:solidFill>
                  <a:srgbClr val="10153D"/>
                </a:solidFill>
                <a:latin typeface="Calibri" panose="020F0502020204030204" pitchFamily="34" charset="0"/>
                <a:ea typeface="Calibri" pitchFamily="34" charset="-122"/>
                <a:cs typeface="Calibri" panose="020F0502020204030204" pitchFamily="34" charset="0"/>
              </a:rPr>
              <a:t>Would I stake my reputation on this sentence being accurate?</a:t>
            </a:r>
            <a:endParaRPr lang="en-US" sz="1600" dirty="0">
              <a:solidFill>
                <a:srgbClr val="10153D"/>
              </a:solidFill>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B9A221A1-23D1-6ABD-7EB2-B94905F060A5}"/>
              </a:ext>
            </a:extLst>
          </p:cNvPr>
          <p:cNvSpPr/>
          <p:nvPr/>
        </p:nvSpPr>
        <p:spPr>
          <a:xfrm>
            <a:off x="881886" y="1524210"/>
            <a:ext cx="4877153" cy="560480"/>
          </a:xfrm>
          <a:custGeom>
            <a:avLst/>
            <a:gdLst>
              <a:gd name="csX0" fmla="*/ 200077 w 5169309"/>
              <a:gd name="csY0" fmla="*/ 0 h 560480"/>
              <a:gd name="csX1" fmla="*/ 4969232 w 5169309"/>
              <a:gd name="csY1" fmla="*/ 0 h 560480"/>
              <a:gd name="csX2" fmla="*/ 5169309 w 5169309"/>
              <a:gd name="csY2" fmla="*/ 200077 h 560480"/>
              <a:gd name="csX3" fmla="*/ 5169309 w 5169309"/>
              <a:gd name="csY3" fmla="*/ 560480 h 560480"/>
              <a:gd name="csX4" fmla="*/ 0 w 5169309"/>
              <a:gd name="csY4" fmla="*/ 560480 h 560480"/>
              <a:gd name="csX5" fmla="*/ 0 w 5169309"/>
              <a:gd name="csY5" fmla="*/ 200077 h 560480"/>
              <a:gd name="csX6" fmla="*/ 200077 w 5169309"/>
              <a:gd name="csY6" fmla="*/ 0 h 56048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5169309" h="560480">
                <a:moveTo>
                  <a:pt x="200077" y="0"/>
                </a:moveTo>
                <a:lnTo>
                  <a:pt x="4969232" y="0"/>
                </a:lnTo>
                <a:cubicBezTo>
                  <a:pt x="5079731" y="0"/>
                  <a:pt x="5169309" y="89578"/>
                  <a:pt x="5169309" y="200077"/>
                </a:cubicBezTo>
                <a:lnTo>
                  <a:pt x="5169309" y="560480"/>
                </a:lnTo>
                <a:lnTo>
                  <a:pt x="0" y="560480"/>
                </a:lnTo>
                <a:lnTo>
                  <a:pt x="0" y="200077"/>
                </a:lnTo>
                <a:cubicBezTo>
                  <a:pt x="0" y="89578"/>
                  <a:pt x="89578" y="0"/>
                  <a:pt x="200077" y="0"/>
                </a:cubicBezTo>
                <a:close/>
              </a:path>
            </a:pathLst>
          </a:custGeom>
          <a:solidFill>
            <a:srgbClr val="E8068C"/>
          </a:solidFill>
          <a:ln w="28575">
            <a:noFill/>
            <a:prstDash val="sysDot"/>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Text 10">
            <a:extLst>
              <a:ext uri="{FF2B5EF4-FFF2-40B4-BE49-F238E27FC236}">
                <a16:creationId xmlns:a16="http://schemas.microsoft.com/office/drawing/2014/main" id="{ABC53EF9-56C2-EA23-47E3-706028A4F2E0}"/>
              </a:ext>
            </a:extLst>
          </p:cNvPr>
          <p:cNvSpPr/>
          <p:nvPr/>
        </p:nvSpPr>
        <p:spPr>
          <a:xfrm>
            <a:off x="1585851" y="1592171"/>
            <a:ext cx="3840480" cy="457200"/>
          </a:xfrm>
          <a:prstGeom prst="rect">
            <a:avLst/>
          </a:prstGeom>
          <a:noFill/>
          <a:ln/>
        </p:spPr>
        <p:txBody>
          <a:bodyPr wrap="square" rtlCol="0" anchor="ctr"/>
          <a:lstStyle/>
          <a:p>
            <a:pPr marL="0" indent="0">
              <a:buNone/>
            </a:pPr>
            <a:r>
              <a:rPr lang="en-US" sz="2600" b="1" dirty="0">
                <a:solidFill>
                  <a:schemeClr val="bg1"/>
                </a:solidFill>
                <a:latin typeface="Calibri" panose="020F0502020204030204" pitchFamily="34" charset="0"/>
                <a:ea typeface="Georgia" pitchFamily="34" charset="-122"/>
                <a:cs typeface="Calibri" panose="020F0502020204030204" pitchFamily="34" charset="0"/>
              </a:rPr>
              <a:t>Verify</a:t>
            </a:r>
            <a:endParaRPr lang="en-US" sz="2600" dirty="0">
              <a:solidFill>
                <a:schemeClr val="bg1"/>
              </a:solidFill>
              <a:latin typeface="Calibri" panose="020F0502020204030204" pitchFamily="34" charset="0"/>
              <a:cs typeface="Calibri" panose="020F0502020204030204" pitchFamily="34" charset="0"/>
            </a:endParaRPr>
          </a:p>
        </p:txBody>
      </p:sp>
      <p:grpSp>
        <p:nvGrpSpPr>
          <p:cNvPr id="58" name="Group 57">
            <a:extLst>
              <a:ext uri="{FF2B5EF4-FFF2-40B4-BE49-F238E27FC236}">
                <a16:creationId xmlns:a16="http://schemas.microsoft.com/office/drawing/2014/main" id="{4E4F952A-AE43-485C-508C-7AF7B832C5C9}"/>
              </a:ext>
            </a:extLst>
          </p:cNvPr>
          <p:cNvGrpSpPr/>
          <p:nvPr/>
        </p:nvGrpSpPr>
        <p:grpSpPr>
          <a:xfrm>
            <a:off x="309195" y="2139538"/>
            <a:ext cx="1225016" cy="1224832"/>
            <a:chOff x="550454" y="2866025"/>
            <a:chExt cx="1282579" cy="1282386"/>
          </a:xfrm>
        </p:grpSpPr>
        <p:grpSp>
          <p:nvGrpSpPr>
            <p:cNvPr id="24" name="Group 23">
              <a:extLst>
                <a:ext uri="{FF2B5EF4-FFF2-40B4-BE49-F238E27FC236}">
                  <a16:creationId xmlns:a16="http://schemas.microsoft.com/office/drawing/2014/main" id="{2E030199-3E49-971F-03B7-BFDA62447FBD}"/>
                </a:ext>
              </a:extLst>
            </p:cNvPr>
            <p:cNvGrpSpPr/>
            <p:nvPr/>
          </p:nvGrpSpPr>
          <p:grpSpPr>
            <a:xfrm>
              <a:off x="550454" y="2866025"/>
              <a:ext cx="1282579" cy="1282386"/>
              <a:chOff x="3068464" y="1670756"/>
              <a:chExt cx="1972690" cy="1972393"/>
            </a:xfrm>
          </p:grpSpPr>
          <p:sp>
            <p:nvSpPr>
              <p:cNvPr id="16" name="Oval 15">
                <a:extLst>
                  <a:ext uri="{FF2B5EF4-FFF2-40B4-BE49-F238E27FC236}">
                    <a16:creationId xmlns:a16="http://schemas.microsoft.com/office/drawing/2014/main" id="{E7F40C6F-77FF-1E26-3FDA-9728C7F1D800}"/>
                  </a:ext>
                </a:extLst>
              </p:cNvPr>
              <p:cNvSpPr/>
              <p:nvPr/>
            </p:nvSpPr>
            <p:spPr>
              <a:xfrm rot="18900000">
                <a:off x="3191369" y="1793655"/>
                <a:ext cx="1726880" cy="1726879"/>
              </a:xfrm>
              <a:prstGeom prst="ellipse">
                <a:avLst/>
              </a:prstGeom>
              <a:solidFill>
                <a:srgbClr val="E8068C"/>
              </a:solidFill>
              <a:ln w="1822" cap="flat">
                <a:solidFill>
                  <a:srgbClr val="E8068C"/>
                </a:solidFill>
                <a:prstDash val="solid"/>
                <a:miter/>
              </a:ln>
            </p:spPr>
          </p:sp>
          <p:sp>
            <p:nvSpPr>
              <p:cNvPr id="17" name="Oval 16">
                <a:extLst>
                  <a:ext uri="{FF2B5EF4-FFF2-40B4-BE49-F238E27FC236}">
                    <a16:creationId xmlns:a16="http://schemas.microsoft.com/office/drawing/2014/main" id="{1F5E43B3-AF13-75C4-6F71-33E965D5417B}"/>
                  </a:ext>
                </a:extLst>
              </p:cNvPr>
              <p:cNvSpPr/>
              <p:nvPr/>
            </p:nvSpPr>
            <p:spPr>
              <a:xfrm>
                <a:off x="3382114" y="1984406"/>
                <a:ext cx="1345374" cy="1345373"/>
              </a:xfrm>
              <a:prstGeom prst="ellipse">
                <a:avLst/>
              </a:prstGeom>
              <a:solidFill>
                <a:srgbClr val="FFFFFF"/>
              </a:solidFill>
              <a:ln w="1822" cap="flat">
                <a:solidFill>
                  <a:srgbClr val="E8068C"/>
                </a:solidFill>
                <a:prstDash val="solid"/>
                <a:miter/>
              </a:ln>
            </p:spPr>
          </p:sp>
          <p:grpSp>
            <p:nvGrpSpPr>
              <p:cNvPr id="18" name="Graphic 26">
                <a:extLst>
                  <a:ext uri="{FF2B5EF4-FFF2-40B4-BE49-F238E27FC236}">
                    <a16:creationId xmlns:a16="http://schemas.microsoft.com/office/drawing/2014/main" id="{C5A86FEF-D45A-BE36-D6B5-175AD5393DA8}"/>
                  </a:ext>
                </a:extLst>
              </p:cNvPr>
              <p:cNvGrpSpPr/>
              <p:nvPr/>
            </p:nvGrpSpPr>
            <p:grpSpPr>
              <a:xfrm>
                <a:off x="3068464" y="1670756"/>
                <a:ext cx="1972690" cy="1972393"/>
                <a:chOff x="1000491" y="2838436"/>
                <a:chExt cx="2183137" cy="2182809"/>
              </a:xfrm>
              <a:solidFill>
                <a:srgbClr val="62A844"/>
              </a:solidFill>
            </p:grpSpPr>
            <p:sp>
              <p:nvSpPr>
                <p:cNvPr id="19" name="Freeform 18">
                  <a:extLst>
                    <a:ext uri="{FF2B5EF4-FFF2-40B4-BE49-F238E27FC236}">
                      <a16:creationId xmlns:a16="http://schemas.microsoft.com/office/drawing/2014/main" id="{37C11AB1-F9F0-A8E2-27C4-43FD53133065}"/>
                    </a:ext>
                  </a:extLst>
                </p:cNvPr>
                <p:cNvSpPr/>
                <p:nvPr/>
              </p:nvSpPr>
              <p:spPr>
                <a:xfrm>
                  <a:off x="1000491" y="2838436"/>
                  <a:ext cx="2183119" cy="1100675"/>
                </a:xfrm>
                <a:custGeom>
                  <a:avLst/>
                  <a:gdLst>
                    <a:gd name="csX0" fmla="*/ 9116 w 2183119"/>
                    <a:gd name="csY0" fmla="*/ 1100675 h 1100675"/>
                    <a:gd name="csX1" fmla="*/ 0 w 2183119"/>
                    <a:gd name="csY1" fmla="*/ 1091560 h 1100675"/>
                    <a:gd name="csX2" fmla="*/ 85779 w 2183119"/>
                    <a:gd name="csY2" fmla="*/ 666673 h 1100675"/>
                    <a:gd name="csX3" fmla="*/ 319709 w 2183119"/>
                    <a:gd name="csY3" fmla="*/ 319709 h 1100675"/>
                    <a:gd name="csX4" fmla="*/ 666673 w 2183119"/>
                    <a:gd name="csY4" fmla="*/ 85779 h 1100675"/>
                    <a:gd name="csX5" fmla="*/ 1091560 w 2183119"/>
                    <a:gd name="csY5" fmla="*/ 0 h 1100675"/>
                    <a:gd name="csX6" fmla="*/ 1516446 w 2183119"/>
                    <a:gd name="csY6" fmla="*/ 85779 h 1100675"/>
                    <a:gd name="csX7" fmla="*/ 1863411 w 2183119"/>
                    <a:gd name="csY7" fmla="*/ 319709 h 1100675"/>
                    <a:gd name="csX8" fmla="*/ 2097340 w 2183119"/>
                    <a:gd name="csY8" fmla="*/ 666673 h 1100675"/>
                    <a:gd name="csX9" fmla="*/ 2183120 w 2183119"/>
                    <a:gd name="csY9" fmla="*/ 1091560 h 1100675"/>
                    <a:gd name="csX10" fmla="*/ 2174004 w 2183119"/>
                    <a:gd name="csY10" fmla="*/ 1100675 h 1100675"/>
                    <a:gd name="csX11" fmla="*/ 2164888 w 2183119"/>
                    <a:gd name="csY11" fmla="*/ 1091560 h 1100675"/>
                    <a:gd name="csX12" fmla="*/ 1091542 w 2183119"/>
                    <a:gd name="csY12" fmla="*/ 18213 h 1100675"/>
                    <a:gd name="csX13" fmla="*/ 18232 w 2183119"/>
                    <a:gd name="csY13" fmla="*/ 1091560 h 1100675"/>
                    <a:gd name="csX14" fmla="*/ 9116 w 2183119"/>
                    <a:gd name="csY14" fmla="*/ 1100675 h 110067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2183119" h="1100675">
                      <a:moveTo>
                        <a:pt x="9116" y="1100675"/>
                      </a:moveTo>
                      <a:cubicBezTo>
                        <a:pt x="4084" y="1100675"/>
                        <a:pt x="0" y="1096592"/>
                        <a:pt x="0" y="1091560"/>
                      </a:cubicBezTo>
                      <a:cubicBezTo>
                        <a:pt x="0" y="944194"/>
                        <a:pt x="28861" y="801240"/>
                        <a:pt x="85779" y="666673"/>
                      </a:cubicBezTo>
                      <a:cubicBezTo>
                        <a:pt x="140766" y="536682"/>
                        <a:pt x="219471" y="419946"/>
                        <a:pt x="319709" y="319709"/>
                      </a:cubicBezTo>
                      <a:cubicBezTo>
                        <a:pt x="419946" y="219471"/>
                        <a:pt x="536682" y="140766"/>
                        <a:pt x="666673" y="85779"/>
                      </a:cubicBezTo>
                      <a:cubicBezTo>
                        <a:pt x="801259" y="28860"/>
                        <a:pt x="944212" y="0"/>
                        <a:pt x="1091560" y="0"/>
                      </a:cubicBezTo>
                      <a:cubicBezTo>
                        <a:pt x="1238907" y="0"/>
                        <a:pt x="1381879" y="28860"/>
                        <a:pt x="1516446" y="85779"/>
                      </a:cubicBezTo>
                      <a:cubicBezTo>
                        <a:pt x="1646437" y="140766"/>
                        <a:pt x="1763174" y="219471"/>
                        <a:pt x="1863411" y="319709"/>
                      </a:cubicBezTo>
                      <a:cubicBezTo>
                        <a:pt x="1963648" y="419946"/>
                        <a:pt x="2042354" y="536682"/>
                        <a:pt x="2097340" y="666673"/>
                      </a:cubicBezTo>
                      <a:cubicBezTo>
                        <a:pt x="2154259" y="801259"/>
                        <a:pt x="2183120" y="944212"/>
                        <a:pt x="2183120" y="1091560"/>
                      </a:cubicBezTo>
                      <a:cubicBezTo>
                        <a:pt x="2183120" y="1096592"/>
                        <a:pt x="2179036" y="1100675"/>
                        <a:pt x="2174004" y="1100675"/>
                      </a:cubicBezTo>
                      <a:cubicBezTo>
                        <a:pt x="2168972" y="1100675"/>
                        <a:pt x="2164888" y="1096592"/>
                        <a:pt x="2164888" y="1091560"/>
                      </a:cubicBezTo>
                      <a:cubicBezTo>
                        <a:pt x="2164888" y="499709"/>
                        <a:pt x="1683392" y="18213"/>
                        <a:pt x="1091542" y="18213"/>
                      </a:cubicBezTo>
                      <a:cubicBezTo>
                        <a:pt x="499690" y="18213"/>
                        <a:pt x="18232" y="499709"/>
                        <a:pt x="18232" y="1091560"/>
                      </a:cubicBezTo>
                      <a:cubicBezTo>
                        <a:pt x="18232" y="1096592"/>
                        <a:pt x="14148" y="1100675"/>
                        <a:pt x="9116" y="1100675"/>
                      </a:cubicBezTo>
                      <a:close/>
                    </a:path>
                  </a:pathLst>
                </a:custGeom>
                <a:grpFill/>
                <a:ln w="1822" cap="flat">
                  <a:solidFill>
                    <a:srgbClr val="E8068C"/>
                  </a:solidFill>
                  <a:prstDash val="solid"/>
                  <a:miter/>
                </a:ln>
              </p:spPr>
            </p:sp>
            <p:grpSp>
              <p:nvGrpSpPr>
                <p:cNvPr id="20" name="Graphic 26">
                  <a:extLst>
                    <a:ext uri="{FF2B5EF4-FFF2-40B4-BE49-F238E27FC236}">
                      <a16:creationId xmlns:a16="http://schemas.microsoft.com/office/drawing/2014/main" id="{7C004FBB-14BD-529A-EA3A-C4DC370DA17F}"/>
                    </a:ext>
                  </a:extLst>
                </p:cNvPr>
                <p:cNvGrpSpPr/>
                <p:nvPr/>
              </p:nvGrpSpPr>
              <p:grpSpPr>
                <a:xfrm>
                  <a:off x="1000491" y="3920861"/>
                  <a:ext cx="2183137" cy="1100383"/>
                  <a:chOff x="1000491" y="3920861"/>
                  <a:chExt cx="2183137" cy="1100383"/>
                </a:xfrm>
                <a:grpFill/>
              </p:grpSpPr>
              <p:sp>
                <p:nvSpPr>
                  <p:cNvPr id="21" name="Freeform 20">
                    <a:extLst>
                      <a:ext uri="{FF2B5EF4-FFF2-40B4-BE49-F238E27FC236}">
                        <a16:creationId xmlns:a16="http://schemas.microsoft.com/office/drawing/2014/main" id="{5C2F9EC1-A442-4EF2-984F-9E1D8D867E0A}"/>
                      </a:ext>
                    </a:extLst>
                  </p:cNvPr>
                  <p:cNvSpPr/>
                  <p:nvPr/>
                </p:nvSpPr>
                <p:spPr>
                  <a:xfrm>
                    <a:off x="3165379" y="3920861"/>
                    <a:ext cx="18249" cy="25524"/>
                  </a:xfrm>
                  <a:custGeom>
                    <a:avLst/>
                    <a:gdLst>
                      <a:gd name="csX0" fmla="*/ 9116 w 18249"/>
                      <a:gd name="csY0" fmla="*/ 25524 h 25524"/>
                      <a:gd name="csX1" fmla="*/ 9061 w 18249"/>
                      <a:gd name="csY1" fmla="*/ 25524 h 25524"/>
                      <a:gd name="csX2" fmla="*/ 0 w 18249"/>
                      <a:gd name="csY2" fmla="*/ 16354 h 25524"/>
                      <a:gd name="csX3" fmla="*/ 18 w 18249"/>
                      <a:gd name="csY3" fmla="*/ 9116 h 25524"/>
                      <a:gd name="csX4" fmla="*/ 9134 w 18249"/>
                      <a:gd name="csY4" fmla="*/ 0 h 25524"/>
                      <a:gd name="csX5" fmla="*/ 18250 w 18249"/>
                      <a:gd name="csY5" fmla="*/ 9116 h 25524"/>
                      <a:gd name="csX6" fmla="*/ 18232 w 18249"/>
                      <a:gd name="csY6" fmla="*/ 16463 h 25524"/>
                      <a:gd name="csX7" fmla="*/ 9116 w 18249"/>
                      <a:gd name="csY7" fmla="*/ 25524 h 2552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8249" h="25524">
                        <a:moveTo>
                          <a:pt x="9116" y="25524"/>
                        </a:moveTo>
                        <a:lnTo>
                          <a:pt x="9061" y="25524"/>
                        </a:lnTo>
                        <a:cubicBezTo>
                          <a:pt x="4029" y="25488"/>
                          <a:pt x="-18" y="21386"/>
                          <a:pt x="0" y="16354"/>
                        </a:cubicBezTo>
                        <a:cubicBezTo>
                          <a:pt x="0" y="13947"/>
                          <a:pt x="18" y="11540"/>
                          <a:pt x="18" y="9116"/>
                        </a:cubicBezTo>
                        <a:cubicBezTo>
                          <a:pt x="18" y="4084"/>
                          <a:pt x="4102" y="0"/>
                          <a:pt x="9134" y="0"/>
                        </a:cubicBezTo>
                        <a:cubicBezTo>
                          <a:pt x="14166" y="0"/>
                          <a:pt x="18250" y="4084"/>
                          <a:pt x="18250" y="9116"/>
                        </a:cubicBezTo>
                        <a:cubicBezTo>
                          <a:pt x="18250" y="11577"/>
                          <a:pt x="18250" y="14020"/>
                          <a:pt x="18232" y="16463"/>
                        </a:cubicBezTo>
                        <a:cubicBezTo>
                          <a:pt x="18195" y="21477"/>
                          <a:pt x="14130" y="25524"/>
                          <a:pt x="9116" y="25524"/>
                        </a:cubicBezTo>
                        <a:close/>
                      </a:path>
                    </a:pathLst>
                  </a:custGeom>
                  <a:grpFill/>
                  <a:ln w="1822" cap="flat">
                    <a:solidFill>
                      <a:srgbClr val="E8068C"/>
                    </a:solidFill>
                    <a:prstDash val="solid"/>
                    <a:miter/>
                  </a:ln>
                </p:spPr>
              </p:sp>
              <p:sp>
                <p:nvSpPr>
                  <p:cNvPr id="22" name="Freeform 21">
                    <a:extLst>
                      <a:ext uri="{FF2B5EF4-FFF2-40B4-BE49-F238E27FC236}">
                        <a16:creationId xmlns:a16="http://schemas.microsoft.com/office/drawing/2014/main" id="{D3D46D20-C1D0-71E2-3251-092E55BDE28D}"/>
                      </a:ext>
                    </a:extLst>
                  </p:cNvPr>
                  <p:cNvSpPr/>
                  <p:nvPr/>
                </p:nvSpPr>
                <p:spPr>
                  <a:xfrm>
                    <a:off x="1002280" y="3982926"/>
                    <a:ext cx="2179595" cy="1038319"/>
                  </a:xfrm>
                  <a:custGeom>
                    <a:avLst/>
                    <a:gdLst>
                      <a:gd name="csX0" fmla="*/ 1062806 w 2179595"/>
                      <a:gd name="csY0" fmla="*/ 1038301 h 1038319"/>
                      <a:gd name="csX1" fmla="*/ 1062587 w 2179595"/>
                      <a:gd name="csY1" fmla="*/ 1038301 h 1038319"/>
                      <a:gd name="csX2" fmla="*/ 1047856 w 2179595"/>
                      <a:gd name="csY2" fmla="*/ 1037845 h 1038319"/>
                      <a:gd name="csX3" fmla="*/ 1039087 w 2179595"/>
                      <a:gd name="csY3" fmla="*/ 1028401 h 1038319"/>
                      <a:gd name="csX4" fmla="*/ 1048531 w 2179595"/>
                      <a:gd name="csY4" fmla="*/ 1019632 h 1038319"/>
                      <a:gd name="csX5" fmla="*/ 1063007 w 2179595"/>
                      <a:gd name="csY5" fmla="*/ 1020088 h 1038319"/>
                      <a:gd name="csX6" fmla="*/ 1071903 w 2179595"/>
                      <a:gd name="csY6" fmla="*/ 1029422 h 1038319"/>
                      <a:gd name="csX7" fmla="*/ 1062788 w 2179595"/>
                      <a:gd name="csY7" fmla="*/ 1038319 h 1038319"/>
                      <a:gd name="csX8" fmla="*/ 1117592 w 2179595"/>
                      <a:gd name="csY8" fmla="*/ 1038283 h 1038319"/>
                      <a:gd name="csX9" fmla="*/ 1108476 w 2179595"/>
                      <a:gd name="csY9" fmla="*/ 1029386 h 1038319"/>
                      <a:gd name="csX10" fmla="*/ 1117355 w 2179595"/>
                      <a:gd name="csY10" fmla="*/ 1020051 h 1038319"/>
                      <a:gd name="csX11" fmla="*/ 1131794 w 2179595"/>
                      <a:gd name="csY11" fmla="*/ 1019595 h 1038319"/>
                      <a:gd name="csX12" fmla="*/ 1141256 w 2179595"/>
                      <a:gd name="csY12" fmla="*/ 1028347 h 1038319"/>
                      <a:gd name="csX13" fmla="*/ 1132505 w 2179595"/>
                      <a:gd name="csY13" fmla="*/ 1037809 h 1038319"/>
                      <a:gd name="csX14" fmla="*/ 1117811 w 2179595"/>
                      <a:gd name="csY14" fmla="*/ 1038283 h 1038319"/>
                      <a:gd name="csX15" fmla="*/ 1117574 w 2179595"/>
                      <a:gd name="csY15" fmla="*/ 1038283 h 1038319"/>
                      <a:gd name="csX16" fmla="*/ 993562 w 2179595"/>
                      <a:gd name="csY16" fmla="*/ 1034418 h 1038319"/>
                      <a:gd name="csX17" fmla="*/ 992760 w 2179595"/>
                      <a:gd name="csY17" fmla="*/ 1034381 h 1038319"/>
                      <a:gd name="csX18" fmla="*/ 978084 w 2179595"/>
                      <a:gd name="csY18" fmla="*/ 1032996 h 1038319"/>
                      <a:gd name="csX19" fmla="*/ 969934 w 2179595"/>
                      <a:gd name="csY19" fmla="*/ 1023005 h 1038319"/>
                      <a:gd name="csX20" fmla="*/ 979925 w 2179595"/>
                      <a:gd name="csY20" fmla="*/ 1014855 h 1038319"/>
                      <a:gd name="csX21" fmla="*/ 994346 w 2179595"/>
                      <a:gd name="csY21" fmla="*/ 1016223 h 1038319"/>
                      <a:gd name="csX22" fmla="*/ 1002623 w 2179595"/>
                      <a:gd name="csY22" fmla="*/ 1026104 h 1038319"/>
                      <a:gd name="csX23" fmla="*/ 993562 w 2179595"/>
                      <a:gd name="csY23" fmla="*/ 1034418 h 1038319"/>
                      <a:gd name="csX24" fmla="*/ 1186799 w 2179595"/>
                      <a:gd name="csY24" fmla="*/ 1034345 h 1038319"/>
                      <a:gd name="csX25" fmla="*/ 1177738 w 2179595"/>
                      <a:gd name="csY25" fmla="*/ 1026031 h 1038319"/>
                      <a:gd name="csX26" fmla="*/ 1186015 w 2179595"/>
                      <a:gd name="csY26" fmla="*/ 1016150 h 1038319"/>
                      <a:gd name="csX27" fmla="*/ 1200436 w 2179595"/>
                      <a:gd name="csY27" fmla="*/ 1014764 h 1038319"/>
                      <a:gd name="csX28" fmla="*/ 1210427 w 2179595"/>
                      <a:gd name="csY28" fmla="*/ 1022895 h 1038319"/>
                      <a:gd name="csX29" fmla="*/ 1202277 w 2179595"/>
                      <a:gd name="csY29" fmla="*/ 1032886 h 1038319"/>
                      <a:gd name="csX30" fmla="*/ 1187619 w 2179595"/>
                      <a:gd name="csY30" fmla="*/ 1034290 h 1038319"/>
                      <a:gd name="csX31" fmla="*/ 1186799 w 2179595"/>
                      <a:gd name="csY31" fmla="*/ 1034327 h 1038319"/>
                      <a:gd name="csX32" fmla="*/ 924684 w 2179595"/>
                      <a:gd name="csY32" fmla="*/ 1026122 h 1038319"/>
                      <a:gd name="csX33" fmla="*/ 923298 w 2179595"/>
                      <a:gd name="csY33" fmla="*/ 1026013 h 1038319"/>
                      <a:gd name="csX34" fmla="*/ 908749 w 2179595"/>
                      <a:gd name="csY34" fmla="*/ 1023679 h 1038319"/>
                      <a:gd name="csX35" fmla="*/ 901256 w 2179595"/>
                      <a:gd name="csY35" fmla="*/ 1013178 h 1038319"/>
                      <a:gd name="csX36" fmla="*/ 911757 w 2179595"/>
                      <a:gd name="csY36" fmla="*/ 1005685 h 1038319"/>
                      <a:gd name="csX37" fmla="*/ 926051 w 2179595"/>
                      <a:gd name="csY37" fmla="*/ 1007982 h 1038319"/>
                      <a:gd name="csX38" fmla="*/ 933690 w 2179595"/>
                      <a:gd name="csY38" fmla="*/ 1018374 h 1038319"/>
                      <a:gd name="csX39" fmla="*/ 924684 w 2179595"/>
                      <a:gd name="csY39" fmla="*/ 1026122 h 1038319"/>
                      <a:gd name="csX40" fmla="*/ 1255678 w 2179595"/>
                      <a:gd name="csY40" fmla="*/ 1025995 h 1038319"/>
                      <a:gd name="csX41" fmla="*/ 1246671 w 2179595"/>
                      <a:gd name="csY41" fmla="*/ 1018264 h 1038319"/>
                      <a:gd name="csX42" fmla="*/ 1254292 w 2179595"/>
                      <a:gd name="csY42" fmla="*/ 1007873 h 1038319"/>
                      <a:gd name="csX43" fmla="*/ 1268604 w 2179595"/>
                      <a:gd name="csY43" fmla="*/ 1005575 h 1038319"/>
                      <a:gd name="csX44" fmla="*/ 1279105 w 2179595"/>
                      <a:gd name="csY44" fmla="*/ 1013050 h 1038319"/>
                      <a:gd name="csX45" fmla="*/ 1271630 w 2179595"/>
                      <a:gd name="csY45" fmla="*/ 1023552 h 1038319"/>
                      <a:gd name="csX46" fmla="*/ 1257081 w 2179595"/>
                      <a:gd name="csY46" fmla="*/ 1025885 h 1038319"/>
                      <a:gd name="csX47" fmla="*/ 1255678 w 2179595"/>
                      <a:gd name="csY47" fmla="*/ 1025995 h 1038319"/>
                      <a:gd name="csX48" fmla="*/ 856461 w 2179595"/>
                      <a:gd name="csY48" fmla="*/ 1013433 h 1038319"/>
                      <a:gd name="csX49" fmla="*/ 854492 w 2179595"/>
                      <a:gd name="csY49" fmla="*/ 1013214 h 1038319"/>
                      <a:gd name="csX50" fmla="*/ 840126 w 2179595"/>
                      <a:gd name="csY50" fmla="*/ 1009951 h 1038319"/>
                      <a:gd name="csX51" fmla="*/ 833325 w 2179595"/>
                      <a:gd name="csY51" fmla="*/ 998994 h 1038319"/>
                      <a:gd name="csX52" fmla="*/ 844282 w 2179595"/>
                      <a:gd name="csY52" fmla="*/ 992193 h 1038319"/>
                      <a:gd name="csX53" fmla="*/ 858412 w 2179595"/>
                      <a:gd name="csY53" fmla="*/ 995402 h 1038319"/>
                      <a:gd name="csX54" fmla="*/ 865358 w 2179595"/>
                      <a:gd name="csY54" fmla="*/ 1006268 h 1038319"/>
                      <a:gd name="csX55" fmla="*/ 856461 w 2179595"/>
                      <a:gd name="csY55" fmla="*/ 1013433 h 1038319"/>
                      <a:gd name="csX56" fmla="*/ 1323882 w 2179595"/>
                      <a:gd name="csY56" fmla="*/ 1013251 h 1038319"/>
                      <a:gd name="csX57" fmla="*/ 1314985 w 2179595"/>
                      <a:gd name="csY57" fmla="*/ 1006104 h 1038319"/>
                      <a:gd name="csX58" fmla="*/ 1321931 w 2179595"/>
                      <a:gd name="csY58" fmla="*/ 995238 h 1038319"/>
                      <a:gd name="csX59" fmla="*/ 1336060 w 2179595"/>
                      <a:gd name="csY59" fmla="*/ 992029 h 1038319"/>
                      <a:gd name="csX60" fmla="*/ 1347018 w 2179595"/>
                      <a:gd name="csY60" fmla="*/ 998811 h 1038319"/>
                      <a:gd name="csX61" fmla="*/ 1340236 w 2179595"/>
                      <a:gd name="csY61" fmla="*/ 1009769 h 1038319"/>
                      <a:gd name="csX62" fmla="*/ 1325869 w 2179595"/>
                      <a:gd name="csY62" fmla="*/ 1013050 h 1038319"/>
                      <a:gd name="csX63" fmla="*/ 1323900 w 2179595"/>
                      <a:gd name="csY63" fmla="*/ 1013269 h 1038319"/>
                      <a:gd name="csX64" fmla="*/ 789205 w 2179595"/>
                      <a:gd name="csY64" fmla="*/ 996368 h 1038319"/>
                      <a:gd name="csX65" fmla="*/ 786671 w 2179595"/>
                      <a:gd name="csY65" fmla="*/ 996004 h 1038319"/>
                      <a:gd name="csX66" fmla="*/ 772541 w 2179595"/>
                      <a:gd name="csY66" fmla="*/ 991829 h 1038319"/>
                      <a:gd name="csX67" fmla="*/ 766470 w 2179595"/>
                      <a:gd name="csY67" fmla="*/ 980452 h 1038319"/>
                      <a:gd name="csX68" fmla="*/ 777847 w 2179595"/>
                      <a:gd name="csY68" fmla="*/ 974381 h 1038319"/>
                      <a:gd name="csX69" fmla="*/ 791739 w 2179595"/>
                      <a:gd name="csY69" fmla="*/ 978483 h 1038319"/>
                      <a:gd name="csX70" fmla="*/ 797974 w 2179595"/>
                      <a:gd name="csY70" fmla="*/ 989769 h 1038319"/>
                      <a:gd name="csX71" fmla="*/ 789223 w 2179595"/>
                      <a:gd name="csY71" fmla="*/ 996368 h 1038319"/>
                      <a:gd name="csX72" fmla="*/ 1391120 w 2179595"/>
                      <a:gd name="csY72" fmla="*/ 996150 h 1038319"/>
                      <a:gd name="csX73" fmla="*/ 1382369 w 2179595"/>
                      <a:gd name="csY73" fmla="*/ 989568 h 1038319"/>
                      <a:gd name="csX74" fmla="*/ 1388586 w 2179595"/>
                      <a:gd name="csY74" fmla="*/ 978283 h 1038319"/>
                      <a:gd name="csX75" fmla="*/ 1402478 w 2179595"/>
                      <a:gd name="csY75" fmla="*/ 974162 h 1038319"/>
                      <a:gd name="csX76" fmla="*/ 1413854 w 2179595"/>
                      <a:gd name="csY76" fmla="*/ 980234 h 1038319"/>
                      <a:gd name="csX77" fmla="*/ 1407783 w 2179595"/>
                      <a:gd name="csY77" fmla="*/ 991610 h 1038319"/>
                      <a:gd name="csX78" fmla="*/ 1393654 w 2179595"/>
                      <a:gd name="csY78" fmla="*/ 995803 h 1038319"/>
                      <a:gd name="csX79" fmla="*/ 1391120 w 2179595"/>
                      <a:gd name="csY79" fmla="*/ 996168 h 1038319"/>
                      <a:gd name="csX80" fmla="*/ 723079 w 2179595"/>
                      <a:gd name="csY80" fmla="*/ 974946 h 1038319"/>
                      <a:gd name="csX81" fmla="*/ 719998 w 2179595"/>
                      <a:gd name="csY81" fmla="*/ 974399 h 1038319"/>
                      <a:gd name="csX82" fmla="*/ 706124 w 2179595"/>
                      <a:gd name="csY82" fmla="*/ 969295 h 1038319"/>
                      <a:gd name="csX83" fmla="*/ 700800 w 2179595"/>
                      <a:gd name="csY83" fmla="*/ 957553 h 1038319"/>
                      <a:gd name="csX84" fmla="*/ 712541 w 2179595"/>
                      <a:gd name="csY84" fmla="*/ 952230 h 1038319"/>
                      <a:gd name="csX85" fmla="*/ 726179 w 2179595"/>
                      <a:gd name="csY85" fmla="*/ 957243 h 1038319"/>
                      <a:gd name="csX86" fmla="*/ 731666 w 2179595"/>
                      <a:gd name="csY86" fmla="*/ 968911 h 1038319"/>
                      <a:gd name="csX87" fmla="*/ 723079 w 2179595"/>
                      <a:gd name="csY87" fmla="*/ 974946 h 1038319"/>
                      <a:gd name="csX88" fmla="*/ 1457100 w 2179595"/>
                      <a:gd name="csY88" fmla="*/ 974728 h 1038319"/>
                      <a:gd name="csX89" fmla="*/ 1448531 w 2179595"/>
                      <a:gd name="csY89" fmla="*/ 968711 h 1038319"/>
                      <a:gd name="csX90" fmla="*/ 1454019 w 2179595"/>
                      <a:gd name="csY90" fmla="*/ 957043 h 1038319"/>
                      <a:gd name="csX91" fmla="*/ 1467619 w 2179595"/>
                      <a:gd name="csY91" fmla="*/ 952029 h 1038319"/>
                      <a:gd name="csX92" fmla="*/ 1479361 w 2179595"/>
                      <a:gd name="csY92" fmla="*/ 957353 h 1038319"/>
                      <a:gd name="csX93" fmla="*/ 1474037 w 2179595"/>
                      <a:gd name="csY93" fmla="*/ 969094 h 1038319"/>
                      <a:gd name="csX94" fmla="*/ 1460217 w 2179595"/>
                      <a:gd name="csY94" fmla="*/ 974181 h 1038319"/>
                      <a:gd name="csX95" fmla="*/ 1457118 w 2179595"/>
                      <a:gd name="csY95" fmla="*/ 974728 h 1038319"/>
                      <a:gd name="csX96" fmla="*/ 658448 w 2179595"/>
                      <a:gd name="csY96" fmla="*/ 949295 h 1038319"/>
                      <a:gd name="csX97" fmla="*/ 654820 w 2179595"/>
                      <a:gd name="csY97" fmla="*/ 948529 h 1038319"/>
                      <a:gd name="csX98" fmla="*/ 641311 w 2179595"/>
                      <a:gd name="csY98" fmla="*/ 942549 h 1038319"/>
                      <a:gd name="csX99" fmla="*/ 636753 w 2179595"/>
                      <a:gd name="csY99" fmla="*/ 930498 h 1038319"/>
                      <a:gd name="csX100" fmla="*/ 648804 w 2179595"/>
                      <a:gd name="csY100" fmla="*/ 925940 h 1038319"/>
                      <a:gd name="csX101" fmla="*/ 662095 w 2179595"/>
                      <a:gd name="csY101" fmla="*/ 931829 h 1038319"/>
                      <a:gd name="csX102" fmla="*/ 666816 w 2179595"/>
                      <a:gd name="csY102" fmla="*/ 943825 h 1038319"/>
                      <a:gd name="csX103" fmla="*/ 658448 w 2179595"/>
                      <a:gd name="csY103" fmla="*/ 949313 h 1038319"/>
                      <a:gd name="csX104" fmla="*/ 1521475 w 2179595"/>
                      <a:gd name="csY104" fmla="*/ 949131 h 1038319"/>
                      <a:gd name="csX105" fmla="*/ 1513107 w 2179595"/>
                      <a:gd name="csY105" fmla="*/ 943643 h 1038319"/>
                      <a:gd name="csX106" fmla="*/ 1517829 w 2179595"/>
                      <a:gd name="csY106" fmla="*/ 931646 h 1038319"/>
                      <a:gd name="csX107" fmla="*/ 1531029 w 2179595"/>
                      <a:gd name="csY107" fmla="*/ 925794 h 1038319"/>
                      <a:gd name="csX108" fmla="*/ 1543080 w 2179595"/>
                      <a:gd name="csY108" fmla="*/ 930352 h 1038319"/>
                      <a:gd name="csX109" fmla="*/ 1538522 w 2179595"/>
                      <a:gd name="csY109" fmla="*/ 942403 h 1038319"/>
                      <a:gd name="csX110" fmla="*/ 1525103 w 2179595"/>
                      <a:gd name="csY110" fmla="*/ 948347 h 1038319"/>
                      <a:gd name="csX111" fmla="*/ 1521475 w 2179595"/>
                      <a:gd name="csY111" fmla="*/ 949112 h 1038319"/>
                      <a:gd name="csX112" fmla="*/ 595640 w 2179595"/>
                      <a:gd name="csY112" fmla="*/ 919522 h 1038319"/>
                      <a:gd name="csX113" fmla="*/ 591484 w 2179595"/>
                      <a:gd name="csY113" fmla="*/ 918520 h 1038319"/>
                      <a:gd name="csX114" fmla="*/ 578393 w 2179595"/>
                      <a:gd name="csY114" fmla="*/ 911683 h 1038319"/>
                      <a:gd name="csX115" fmla="*/ 574620 w 2179595"/>
                      <a:gd name="csY115" fmla="*/ 899358 h 1038319"/>
                      <a:gd name="csX116" fmla="*/ 586944 w 2179595"/>
                      <a:gd name="csY116" fmla="*/ 895584 h 1038319"/>
                      <a:gd name="csX117" fmla="*/ 599815 w 2179595"/>
                      <a:gd name="csY117" fmla="*/ 902312 h 1038319"/>
                      <a:gd name="csX118" fmla="*/ 603754 w 2179595"/>
                      <a:gd name="csY118" fmla="*/ 914582 h 1038319"/>
                      <a:gd name="csX119" fmla="*/ 595640 w 2179595"/>
                      <a:gd name="csY119" fmla="*/ 919522 h 1038319"/>
                      <a:gd name="csX120" fmla="*/ 1584046 w 2179595"/>
                      <a:gd name="csY120" fmla="*/ 919468 h 1038319"/>
                      <a:gd name="csX121" fmla="*/ 1575933 w 2179595"/>
                      <a:gd name="csY121" fmla="*/ 914527 h 1038319"/>
                      <a:gd name="csX122" fmla="*/ 1579871 w 2179595"/>
                      <a:gd name="csY122" fmla="*/ 902257 h 1038319"/>
                      <a:gd name="csX123" fmla="*/ 1592670 w 2179595"/>
                      <a:gd name="csY123" fmla="*/ 895566 h 1038319"/>
                      <a:gd name="csX124" fmla="*/ 1604994 w 2179595"/>
                      <a:gd name="csY124" fmla="*/ 899340 h 1038319"/>
                      <a:gd name="csX125" fmla="*/ 1601220 w 2179595"/>
                      <a:gd name="csY125" fmla="*/ 911665 h 1038319"/>
                      <a:gd name="csX126" fmla="*/ 1588203 w 2179595"/>
                      <a:gd name="csY126" fmla="*/ 918465 h 1038319"/>
                      <a:gd name="csX127" fmla="*/ 1584046 w 2179595"/>
                      <a:gd name="csY127" fmla="*/ 919468 h 1038319"/>
                      <a:gd name="csX128" fmla="*/ 1644611 w 2179595"/>
                      <a:gd name="csY128" fmla="*/ 885831 h 1038319"/>
                      <a:gd name="csX129" fmla="*/ 1636772 w 2179595"/>
                      <a:gd name="csY129" fmla="*/ 881400 h 1038319"/>
                      <a:gd name="csX130" fmla="*/ 1639926 w 2179595"/>
                      <a:gd name="csY130" fmla="*/ 868893 h 1038319"/>
                      <a:gd name="csX131" fmla="*/ 1652287 w 2179595"/>
                      <a:gd name="csY131" fmla="*/ 861382 h 1038319"/>
                      <a:gd name="csX132" fmla="*/ 1664830 w 2179595"/>
                      <a:gd name="csY132" fmla="*/ 864354 h 1038319"/>
                      <a:gd name="csX133" fmla="*/ 1661858 w 2179595"/>
                      <a:gd name="csY133" fmla="*/ 876897 h 1038319"/>
                      <a:gd name="csX134" fmla="*/ 1649297 w 2179595"/>
                      <a:gd name="csY134" fmla="*/ 884536 h 1038319"/>
                      <a:gd name="csX135" fmla="*/ 1644630 w 2179595"/>
                      <a:gd name="csY135" fmla="*/ 885831 h 1038319"/>
                      <a:gd name="csX136" fmla="*/ 534893 w 2179595"/>
                      <a:gd name="csY136" fmla="*/ 885794 h 1038319"/>
                      <a:gd name="csX137" fmla="*/ 530226 w 2179595"/>
                      <a:gd name="csY137" fmla="*/ 884500 h 1038319"/>
                      <a:gd name="csX138" fmla="*/ 517609 w 2179595"/>
                      <a:gd name="csY138" fmla="*/ 876842 h 1038319"/>
                      <a:gd name="csX139" fmla="*/ 514638 w 2179595"/>
                      <a:gd name="csY139" fmla="*/ 864299 h 1038319"/>
                      <a:gd name="csX140" fmla="*/ 527181 w 2179595"/>
                      <a:gd name="csY140" fmla="*/ 861327 h 1038319"/>
                      <a:gd name="csX141" fmla="*/ 539578 w 2179595"/>
                      <a:gd name="csY141" fmla="*/ 868857 h 1038319"/>
                      <a:gd name="csX142" fmla="*/ 542714 w 2179595"/>
                      <a:gd name="csY142" fmla="*/ 881364 h 1038319"/>
                      <a:gd name="csX143" fmla="*/ 534875 w 2179595"/>
                      <a:gd name="csY143" fmla="*/ 885794 h 1038319"/>
                      <a:gd name="csX144" fmla="*/ 1702916 w 2179595"/>
                      <a:gd name="csY144" fmla="*/ 848365 h 1038319"/>
                      <a:gd name="csX145" fmla="*/ 1695404 w 2179595"/>
                      <a:gd name="csY145" fmla="*/ 844409 h 1038319"/>
                      <a:gd name="csX146" fmla="*/ 1697738 w 2179595"/>
                      <a:gd name="csY146" fmla="*/ 831737 h 1038319"/>
                      <a:gd name="csX147" fmla="*/ 1709607 w 2179595"/>
                      <a:gd name="csY147" fmla="*/ 823461 h 1038319"/>
                      <a:gd name="csX148" fmla="*/ 1722314 w 2179595"/>
                      <a:gd name="csY148" fmla="*/ 825630 h 1038319"/>
                      <a:gd name="csX149" fmla="*/ 1720145 w 2179595"/>
                      <a:gd name="csY149" fmla="*/ 838337 h 1038319"/>
                      <a:gd name="csX150" fmla="*/ 1708094 w 2179595"/>
                      <a:gd name="csY150" fmla="*/ 846760 h 1038319"/>
                      <a:gd name="csX151" fmla="*/ 1702934 w 2179595"/>
                      <a:gd name="csY151" fmla="*/ 848365 h 1038319"/>
                      <a:gd name="csX152" fmla="*/ 476461 w 2179595"/>
                      <a:gd name="csY152" fmla="*/ 848255 h 1038319"/>
                      <a:gd name="csX153" fmla="*/ 471301 w 2179595"/>
                      <a:gd name="csY153" fmla="*/ 846651 h 1038319"/>
                      <a:gd name="csX154" fmla="*/ 459214 w 2179595"/>
                      <a:gd name="csY154" fmla="*/ 838210 h 1038319"/>
                      <a:gd name="csX155" fmla="*/ 457044 w 2179595"/>
                      <a:gd name="csY155" fmla="*/ 825502 h 1038319"/>
                      <a:gd name="csX156" fmla="*/ 469752 w 2179595"/>
                      <a:gd name="csY156" fmla="*/ 823333 h 1038319"/>
                      <a:gd name="csX157" fmla="*/ 481639 w 2179595"/>
                      <a:gd name="csY157" fmla="*/ 831646 h 1038319"/>
                      <a:gd name="csX158" fmla="*/ 483972 w 2179595"/>
                      <a:gd name="csY158" fmla="*/ 844317 h 1038319"/>
                      <a:gd name="csX159" fmla="*/ 476461 w 2179595"/>
                      <a:gd name="csY159" fmla="*/ 848255 h 1038319"/>
                      <a:gd name="csX160" fmla="*/ 1758723 w 2179595"/>
                      <a:gd name="csY160" fmla="*/ 807252 h 1038319"/>
                      <a:gd name="csX161" fmla="*/ 1751558 w 2179595"/>
                      <a:gd name="csY161" fmla="*/ 803770 h 1038319"/>
                      <a:gd name="csX162" fmla="*/ 1753071 w 2179595"/>
                      <a:gd name="csY162" fmla="*/ 790972 h 1038319"/>
                      <a:gd name="csX163" fmla="*/ 1764393 w 2179595"/>
                      <a:gd name="csY163" fmla="*/ 781947 h 1038319"/>
                      <a:gd name="csX164" fmla="*/ 1777209 w 2179595"/>
                      <a:gd name="csY164" fmla="*/ 783296 h 1038319"/>
                      <a:gd name="csX165" fmla="*/ 1775860 w 2179595"/>
                      <a:gd name="csY165" fmla="*/ 796113 h 1038319"/>
                      <a:gd name="csX166" fmla="*/ 1764356 w 2179595"/>
                      <a:gd name="csY166" fmla="*/ 805283 h 1038319"/>
                      <a:gd name="csX167" fmla="*/ 1758723 w 2179595"/>
                      <a:gd name="csY167" fmla="*/ 807234 h 1038319"/>
                      <a:gd name="csX168" fmla="*/ 420581 w 2179595"/>
                      <a:gd name="csY168" fmla="*/ 807052 h 1038319"/>
                      <a:gd name="csX169" fmla="*/ 414948 w 2179595"/>
                      <a:gd name="csY169" fmla="*/ 805101 h 1038319"/>
                      <a:gd name="csX170" fmla="*/ 403425 w 2179595"/>
                      <a:gd name="csY170" fmla="*/ 795912 h 1038319"/>
                      <a:gd name="csX171" fmla="*/ 402076 w 2179595"/>
                      <a:gd name="csY171" fmla="*/ 783096 h 1038319"/>
                      <a:gd name="csX172" fmla="*/ 414893 w 2179595"/>
                      <a:gd name="csY172" fmla="*/ 781746 h 1038319"/>
                      <a:gd name="csX173" fmla="*/ 426233 w 2179595"/>
                      <a:gd name="csY173" fmla="*/ 790789 h 1038319"/>
                      <a:gd name="csX174" fmla="*/ 427746 w 2179595"/>
                      <a:gd name="csY174" fmla="*/ 803588 h 1038319"/>
                      <a:gd name="csX175" fmla="*/ 420581 w 2179595"/>
                      <a:gd name="csY175" fmla="*/ 807070 h 1038319"/>
                      <a:gd name="csX176" fmla="*/ 1811831 w 2179595"/>
                      <a:gd name="csY176" fmla="*/ 762658 h 1038319"/>
                      <a:gd name="csX177" fmla="*/ 1805031 w 2179595"/>
                      <a:gd name="csY177" fmla="*/ 759632 h 1038319"/>
                      <a:gd name="csX178" fmla="*/ 1805742 w 2179595"/>
                      <a:gd name="csY178" fmla="*/ 746760 h 1038319"/>
                      <a:gd name="csX179" fmla="*/ 1816462 w 2179595"/>
                      <a:gd name="csY179" fmla="*/ 737024 h 1038319"/>
                      <a:gd name="csX180" fmla="*/ 1829333 w 2179595"/>
                      <a:gd name="csY180" fmla="*/ 737553 h 1038319"/>
                      <a:gd name="csX181" fmla="*/ 1828805 w 2179595"/>
                      <a:gd name="csY181" fmla="*/ 750443 h 1038319"/>
                      <a:gd name="csX182" fmla="*/ 1817902 w 2179595"/>
                      <a:gd name="csY182" fmla="*/ 760343 h 1038319"/>
                      <a:gd name="csX183" fmla="*/ 1811813 w 2179595"/>
                      <a:gd name="csY183" fmla="*/ 762676 h 1038319"/>
                      <a:gd name="csX184" fmla="*/ 367454 w 2179595"/>
                      <a:gd name="csY184" fmla="*/ 762385 h 1038319"/>
                      <a:gd name="csX185" fmla="*/ 361365 w 2179595"/>
                      <a:gd name="csY185" fmla="*/ 760051 h 1038319"/>
                      <a:gd name="csX186" fmla="*/ 350463 w 2179595"/>
                      <a:gd name="csY186" fmla="*/ 750133 h 1038319"/>
                      <a:gd name="csX187" fmla="*/ 349934 w 2179595"/>
                      <a:gd name="csY187" fmla="*/ 737243 h 1038319"/>
                      <a:gd name="csX188" fmla="*/ 362824 w 2179595"/>
                      <a:gd name="csY188" fmla="*/ 736715 h 1038319"/>
                      <a:gd name="csX189" fmla="*/ 373544 w 2179595"/>
                      <a:gd name="csY189" fmla="*/ 746469 h 1038319"/>
                      <a:gd name="csX190" fmla="*/ 374255 w 2179595"/>
                      <a:gd name="csY190" fmla="*/ 759340 h 1038319"/>
                      <a:gd name="csX191" fmla="*/ 367473 w 2179595"/>
                      <a:gd name="csY191" fmla="*/ 762367 h 1038319"/>
                      <a:gd name="csX192" fmla="*/ 1861986 w 2179595"/>
                      <a:gd name="csY192" fmla="*/ 714727 h 1038319"/>
                      <a:gd name="csX193" fmla="*/ 1855605 w 2179595"/>
                      <a:gd name="csY193" fmla="*/ 712120 h 1038319"/>
                      <a:gd name="csX194" fmla="*/ 1855496 w 2179595"/>
                      <a:gd name="csY194" fmla="*/ 699230 h 1038319"/>
                      <a:gd name="csX195" fmla="*/ 1865578 w 2179595"/>
                      <a:gd name="csY195" fmla="*/ 688820 h 1038319"/>
                      <a:gd name="csX196" fmla="*/ 1878468 w 2179595"/>
                      <a:gd name="csY196" fmla="*/ 688529 h 1038319"/>
                      <a:gd name="csX197" fmla="*/ 1878759 w 2179595"/>
                      <a:gd name="csY197" fmla="*/ 701418 h 1038319"/>
                      <a:gd name="csX198" fmla="*/ 1868513 w 2179595"/>
                      <a:gd name="csY198" fmla="*/ 711993 h 1038319"/>
                      <a:gd name="csX199" fmla="*/ 1862004 w 2179595"/>
                      <a:gd name="csY199" fmla="*/ 714727 h 1038319"/>
                      <a:gd name="csX200" fmla="*/ 317281 w 2179595"/>
                      <a:gd name="csY200" fmla="*/ 714454 h 1038319"/>
                      <a:gd name="csX201" fmla="*/ 310772 w 2179595"/>
                      <a:gd name="csY201" fmla="*/ 711719 h 1038319"/>
                      <a:gd name="csX202" fmla="*/ 300526 w 2179595"/>
                      <a:gd name="csY202" fmla="*/ 701145 h 1038319"/>
                      <a:gd name="csX203" fmla="*/ 300818 w 2179595"/>
                      <a:gd name="csY203" fmla="*/ 688255 h 1038319"/>
                      <a:gd name="csX204" fmla="*/ 313708 w 2179595"/>
                      <a:gd name="csY204" fmla="*/ 688547 h 1038319"/>
                      <a:gd name="csX205" fmla="*/ 323790 w 2179595"/>
                      <a:gd name="csY205" fmla="*/ 698957 h 1038319"/>
                      <a:gd name="csX206" fmla="*/ 323680 w 2179595"/>
                      <a:gd name="csY206" fmla="*/ 711847 h 1038319"/>
                      <a:gd name="csX207" fmla="*/ 317299 w 2179595"/>
                      <a:gd name="csY207" fmla="*/ 714454 h 1038319"/>
                      <a:gd name="csX208" fmla="*/ 1909023 w 2179595"/>
                      <a:gd name="csY208" fmla="*/ 663715 h 1038319"/>
                      <a:gd name="csX209" fmla="*/ 1903062 w 2179595"/>
                      <a:gd name="csY209" fmla="*/ 661491 h 1038319"/>
                      <a:gd name="csX210" fmla="*/ 1902132 w 2179595"/>
                      <a:gd name="csY210" fmla="*/ 648638 h 1038319"/>
                      <a:gd name="csX211" fmla="*/ 1911539 w 2179595"/>
                      <a:gd name="csY211" fmla="*/ 637608 h 1038319"/>
                      <a:gd name="csX212" fmla="*/ 1924393 w 2179595"/>
                      <a:gd name="csY212" fmla="*/ 636496 h 1038319"/>
                      <a:gd name="csX213" fmla="*/ 1925505 w 2179595"/>
                      <a:gd name="csY213" fmla="*/ 649331 h 1038319"/>
                      <a:gd name="csX214" fmla="*/ 1915952 w 2179595"/>
                      <a:gd name="csY214" fmla="*/ 660543 h 1038319"/>
                      <a:gd name="csX215" fmla="*/ 1909042 w 2179595"/>
                      <a:gd name="csY215" fmla="*/ 663697 h 1038319"/>
                      <a:gd name="csX216" fmla="*/ 270298 w 2179595"/>
                      <a:gd name="csY216" fmla="*/ 663424 h 1038319"/>
                      <a:gd name="csX217" fmla="*/ 263389 w 2179595"/>
                      <a:gd name="csY217" fmla="*/ 660270 h 1038319"/>
                      <a:gd name="csX218" fmla="*/ 253835 w 2179595"/>
                      <a:gd name="csY218" fmla="*/ 649057 h 1038319"/>
                      <a:gd name="csX219" fmla="*/ 254947 w 2179595"/>
                      <a:gd name="csY219" fmla="*/ 636222 h 1038319"/>
                      <a:gd name="csX220" fmla="*/ 267782 w 2179595"/>
                      <a:gd name="csY220" fmla="*/ 637334 h 1038319"/>
                      <a:gd name="csX221" fmla="*/ 277172 w 2179595"/>
                      <a:gd name="csY221" fmla="*/ 648346 h 1038319"/>
                      <a:gd name="csX222" fmla="*/ 276224 w 2179595"/>
                      <a:gd name="csY222" fmla="*/ 661200 h 1038319"/>
                      <a:gd name="csX223" fmla="*/ 270262 w 2179595"/>
                      <a:gd name="csY223" fmla="*/ 663424 h 1038319"/>
                      <a:gd name="csX224" fmla="*/ 1952706 w 2179595"/>
                      <a:gd name="csY224" fmla="*/ 609768 h 1038319"/>
                      <a:gd name="csX225" fmla="*/ 1947200 w 2179595"/>
                      <a:gd name="csY225" fmla="*/ 607909 h 1038319"/>
                      <a:gd name="csX226" fmla="*/ 1945450 w 2179595"/>
                      <a:gd name="csY226" fmla="*/ 595129 h 1038319"/>
                      <a:gd name="csX227" fmla="*/ 1954129 w 2179595"/>
                      <a:gd name="csY227" fmla="*/ 583515 h 1038319"/>
                      <a:gd name="csX228" fmla="*/ 1966872 w 2179595"/>
                      <a:gd name="csY228" fmla="*/ 581582 h 1038319"/>
                      <a:gd name="csX229" fmla="*/ 1968805 w 2179595"/>
                      <a:gd name="csY229" fmla="*/ 594326 h 1038319"/>
                      <a:gd name="csX230" fmla="*/ 1959981 w 2179595"/>
                      <a:gd name="csY230" fmla="*/ 606140 h 1038319"/>
                      <a:gd name="csX231" fmla="*/ 1952706 w 2179595"/>
                      <a:gd name="csY231" fmla="*/ 609750 h 1038319"/>
                      <a:gd name="csX232" fmla="*/ 226670 w 2179595"/>
                      <a:gd name="csY232" fmla="*/ 609531 h 1038319"/>
                      <a:gd name="csX233" fmla="*/ 219396 w 2179595"/>
                      <a:gd name="csY233" fmla="*/ 605921 h 1038319"/>
                      <a:gd name="csX234" fmla="*/ 210590 w 2179595"/>
                      <a:gd name="csY234" fmla="*/ 594144 h 1038319"/>
                      <a:gd name="csX235" fmla="*/ 212523 w 2179595"/>
                      <a:gd name="csY235" fmla="*/ 581400 h 1038319"/>
                      <a:gd name="csX236" fmla="*/ 225266 w 2179595"/>
                      <a:gd name="csY236" fmla="*/ 583332 h 1038319"/>
                      <a:gd name="csX237" fmla="*/ 233926 w 2179595"/>
                      <a:gd name="csY237" fmla="*/ 594928 h 1038319"/>
                      <a:gd name="csX238" fmla="*/ 232176 w 2179595"/>
                      <a:gd name="csY238" fmla="*/ 607708 h 1038319"/>
                      <a:gd name="csX239" fmla="*/ 226670 w 2179595"/>
                      <a:gd name="csY239" fmla="*/ 609568 h 1038319"/>
                      <a:gd name="csX240" fmla="*/ 1992871 w 2179595"/>
                      <a:gd name="csY240" fmla="*/ 553141 h 1038319"/>
                      <a:gd name="csX241" fmla="*/ 1987839 w 2179595"/>
                      <a:gd name="csY241" fmla="*/ 551628 h 1038319"/>
                      <a:gd name="csX242" fmla="*/ 1985268 w 2179595"/>
                      <a:gd name="csY242" fmla="*/ 538994 h 1038319"/>
                      <a:gd name="csX243" fmla="*/ 1993199 w 2179595"/>
                      <a:gd name="csY243" fmla="*/ 526851 h 1038319"/>
                      <a:gd name="csX244" fmla="*/ 2005797 w 2179595"/>
                      <a:gd name="csY244" fmla="*/ 524116 h 1038319"/>
                      <a:gd name="csX245" fmla="*/ 2008531 w 2179595"/>
                      <a:gd name="csY245" fmla="*/ 536715 h 1038319"/>
                      <a:gd name="csX246" fmla="*/ 2000473 w 2179595"/>
                      <a:gd name="csY246" fmla="*/ 549076 h 1038319"/>
                      <a:gd name="csX247" fmla="*/ 1992871 w 2179595"/>
                      <a:gd name="csY247" fmla="*/ 553159 h 1038319"/>
                      <a:gd name="csX248" fmla="*/ 186561 w 2179595"/>
                      <a:gd name="csY248" fmla="*/ 552977 h 1038319"/>
                      <a:gd name="csX249" fmla="*/ 178958 w 2179595"/>
                      <a:gd name="csY249" fmla="*/ 548893 h 1038319"/>
                      <a:gd name="csX250" fmla="*/ 170918 w 2179595"/>
                      <a:gd name="csY250" fmla="*/ 536587 h 1038319"/>
                      <a:gd name="csX251" fmla="*/ 173653 w 2179595"/>
                      <a:gd name="csY251" fmla="*/ 523989 h 1038319"/>
                      <a:gd name="csX252" fmla="*/ 186251 w 2179595"/>
                      <a:gd name="csY252" fmla="*/ 526724 h 1038319"/>
                      <a:gd name="csX253" fmla="*/ 194145 w 2179595"/>
                      <a:gd name="csY253" fmla="*/ 538829 h 1038319"/>
                      <a:gd name="csX254" fmla="*/ 191574 w 2179595"/>
                      <a:gd name="csY254" fmla="*/ 551464 h 1038319"/>
                      <a:gd name="csX255" fmla="*/ 186561 w 2179595"/>
                      <a:gd name="csY255" fmla="*/ 552977 h 1038319"/>
                      <a:gd name="csX256" fmla="*/ 2029352 w 2179595"/>
                      <a:gd name="csY256" fmla="*/ 494034 h 1038319"/>
                      <a:gd name="csX257" fmla="*/ 2024830 w 2179595"/>
                      <a:gd name="csY257" fmla="*/ 492831 h 1038319"/>
                      <a:gd name="csX258" fmla="*/ 2021458 w 2179595"/>
                      <a:gd name="csY258" fmla="*/ 480379 h 1038319"/>
                      <a:gd name="csX259" fmla="*/ 2028604 w 2179595"/>
                      <a:gd name="csY259" fmla="*/ 467744 h 1038319"/>
                      <a:gd name="csX260" fmla="*/ 2041002 w 2179595"/>
                      <a:gd name="csY260" fmla="*/ 464208 h 1038319"/>
                      <a:gd name="csX261" fmla="*/ 2044539 w 2179595"/>
                      <a:gd name="csY261" fmla="*/ 476605 h 1038319"/>
                      <a:gd name="csX262" fmla="*/ 2037283 w 2179595"/>
                      <a:gd name="csY262" fmla="*/ 489458 h 1038319"/>
                      <a:gd name="csX263" fmla="*/ 2029370 w 2179595"/>
                      <a:gd name="csY263" fmla="*/ 494034 h 1038319"/>
                      <a:gd name="csX264" fmla="*/ 150189 w 2179595"/>
                      <a:gd name="csY264" fmla="*/ 494016 h 1038319"/>
                      <a:gd name="csX265" fmla="*/ 142276 w 2179595"/>
                      <a:gd name="csY265" fmla="*/ 489440 h 1038319"/>
                      <a:gd name="csX266" fmla="*/ 135057 w 2179595"/>
                      <a:gd name="csY266" fmla="*/ 476642 h 1038319"/>
                      <a:gd name="csX267" fmla="*/ 138594 w 2179595"/>
                      <a:gd name="csY267" fmla="*/ 464244 h 1038319"/>
                      <a:gd name="csX268" fmla="*/ 150991 w 2179595"/>
                      <a:gd name="csY268" fmla="*/ 467781 h 1038319"/>
                      <a:gd name="csX269" fmla="*/ 158101 w 2179595"/>
                      <a:gd name="csY269" fmla="*/ 480361 h 1038319"/>
                      <a:gd name="csX270" fmla="*/ 154729 w 2179595"/>
                      <a:gd name="csY270" fmla="*/ 492795 h 1038319"/>
                      <a:gd name="csX271" fmla="*/ 150207 w 2179595"/>
                      <a:gd name="csY271" fmla="*/ 493998 h 1038319"/>
                      <a:gd name="csX272" fmla="*/ 117664 w 2179595"/>
                      <a:gd name="csY272" fmla="*/ 432849 h 1038319"/>
                      <a:gd name="csX273" fmla="*/ 109478 w 2179595"/>
                      <a:gd name="csY273" fmla="*/ 427745 h 1038319"/>
                      <a:gd name="csX274" fmla="*/ 103097 w 2179595"/>
                      <a:gd name="csY274" fmla="*/ 414527 h 1038319"/>
                      <a:gd name="csX275" fmla="*/ 107418 w 2179595"/>
                      <a:gd name="csY275" fmla="*/ 402384 h 1038319"/>
                      <a:gd name="csX276" fmla="*/ 119560 w 2179595"/>
                      <a:gd name="csY276" fmla="*/ 406705 h 1038319"/>
                      <a:gd name="csX277" fmla="*/ 125832 w 2179595"/>
                      <a:gd name="csY277" fmla="*/ 419704 h 1038319"/>
                      <a:gd name="csX278" fmla="*/ 121675 w 2179595"/>
                      <a:gd name="csY278" fmla="*/ 431901 h 1038319"/>
                      <a:gd name="csX279" fmla="*/ 117664 w 2179595"/>
                      <a:gd name="csY279" fmla="*/ 432831 h 1038319"/>
                      <a:gd name="csX280" fmla="*/ 2061968 w 2179595"/>
                      <a:gd name="csY280" fmla="*/ 432685 h 1038319"/>
                      <a:gd name="csX281" fmla="*/ 2057957 w 2179595"/>
                      <a:gd name="csY281" fmla="*/ 431755 h 1038319"/>
                      <a:gd name="csX282" fmla="*/ 2053800 w 2179595"/>
                      <a:gd name="csY282" fmla="*/ 419559 h 1038319"/>
                      <a:gd name="csX283" fmla="*/ 2060108 w 2179595"/>
                      <a:gd name="csY283" fmla="*/ 406486 h 1038319"/>
                      <a:gd name="csX284" fmla="*/ 2072251 w 2179595"/>
                      <a:gd name="csY284" fmla="*/ 402147 h 1038319"/>
                      <a:gd name="csX285" fmla="*/ 2076590 w 2179595"/>
                      <a:gd name="csY285" fmla="*/ 414289 h 1038319"/>
                      <a:gd name="csX286" fmla="*/ 2070172 w 2179595"/>
                      <a:gd name="csY286" fmla="*/ 427599 h 1038319"/>
                      <a:gd name="csX287" fmla="*/ 2061986 w 2179595"/>
                      <a:gd name="csY287" fmla="*/ 432703 h 1038319"/>
                      <a:gd name="csX288" fmla="*/ 89150 w 2179595"/>
                      <a:gd name="csY288" fmla="*/ 369768 h 1038319"/>
                      <a:gd name="csX289" fmla="*/ 80727 w 2179595"/>
                      <a:gd name="csY289" fmla="*/ 364135 h 1038319"/>
                      <a:gd name="csX290" fmla="*/ 75202 w 2179595"/>
                      <a:gd name="csY290" fmla="*/ 350534 h 1038319"/>
                      <a:gd name="csX291" fmla="*/ 80307 w 2179595"/>
                      <a:gd name="csY291" fmla="*/ 338683 h 1038319"/>
                      <a:gd name="csX292" fmla="*/ 92158 w 2179595"/>
                      <a:gd name="csY292" fmla="*/ 343788 h 1038319"/>
                      <a:gd name="csX293" fmla="*/ 97591 w 2179595"/>
                      <a:gd name="csY293" fmla="*/ 357152 h 1038319"/>
                      <a:gd name="csX294" fmla="*/ 92650 w 2179595"/>
                      <a:gd name="csY294" fmla="*/ 369057 h 1038319"/>
                      <a:gd name="csX295" fmla="*/ 89168 w 2179595"/>
                      <a:gd name="csY295" fmla="*/ 369750 h 1038319"/>
                      <a:gd name="csX296" fmla="*/ 2090592 w 2179595"/>
                      <a:gd name="csY296" fmla="*/ 369349 h 1038319"/>
                      <a:gd name="csX297" fmla="*/ 2087109 w 2179595"/>
                      <a:gd name="csY297" fmla="*/ 368656 h 1038319"/>
                      <a:gd name="csX298" fmla="*/ 2082169 w 2179595"/>
                      <a:gd name="csY298" fmla="*/ 356751 h 1038319"/>
                      <a:gd name="csX299" fmla="*/ 2087620 w 2179595"/>
                      <a:gd name="csY299" fmla="*/ 343278 h 1038319"/>
                      <a:gd name="csX300" fmla="*/ 2099452 w 2179595"/>
                      <a:gd name="csY300" fmla="*/ 338173 h 1038319"/>
                      <a:gd name="csX301" fmla="*/ 2104557 w 2179595"/>
                      <a:gd name="csY301" fmla="*/ 350005 h 1038319"/>
                      <a:gd name="csX302" fmla="*/ 2098996 w 2179595"/>
                      <a:gd name="csY302" fmla="*/ 363697 h 1038319"/>
                      <a:gd name="csX303" fmla="*/ 2090573 w 2179595"/>
                      <a:gd name="csY303" fmla="*/ 369331 h 1038319"/>
                      <a:gd name="csX304" fmla="*/ 64719 w 2179595"/>
                      <a:gd name="csY304" fmla="*/ 304900 h 1038319"/>
                      <a:gd name="csX305" fmla="*/ 56096 w 2179595"/>
                      <a:gd name="csY305" fmla="*/ 298720 h 1038319"/>
                      <a:gd name="csX306" fmla="*/ 51447 w 2179595"/>
                      <a:gd name="csY306" fmla="*/ 284736 h 1038319"/>
                      <a:gd name="csX307" fmla="*/ 57299 w 2179595"/>
                      <a:gd name="csY307" fmla="*/ 273250 h 1038319"/>
                      <a:gd name="csX308" fmla="*/ 68785 w 2179595"/>
                      <a:gd name="csY308" fmla="*/ 279103 h 1038319"/>
                      <a:gd name="csX309" fmla="*/ 73361 w 2179595"/>
                      <a:gd name="csY309" fmla="*/ 292849 h 1038319"/>
                      <a:gd name="csX310" fmla="*/ 67673 w 2179595"/>
                      <a:gd name="csY310" fmla="*/ 304408 h 1038319"/>
                      <a:gd name="csX311" fmla="*/ 64738 w 2179595"/>
                      <a:gd name="csY311" fmla="*/ 304900 h 1038319"/>
                      <a:gd name="csX312" fmla="*/ 2115058 w 2179595"/>
                      <a:gd name="csY312" fmla="*/ 304244 h 1038319"/>
                      <a:gd name="csX313" fmla="*/ 2112123 w 2179595"/>
                      <a:gd name="csY313" fmla="*/ 303752 h 1038319"/>
                      <a:gd name="csX314" fmla="*/ 2106417 w 2179595"/>
                      <a:gd name="csY314" fmla="*/ 292193 h 1038319"/>
                      <a:gd name="csX315" fmla="*/ 2110993 w 2179595"/>
                      <a:gd name="csY315" fmla="*/ 278392 h 1038319"/>
                      <a:gd name="csX316" fmla="*/ 2122479 w 2179595"/>
                      <a:gd name="csY316" fmla="*/ 272539 h 1038319"/>
                      <a:gd name="csX317" fmla="*/ 2128331 w 2179595"/>
                      <a:gd name="csY317" fmla="*/ 284025 h 1038319"/>
                      <a:gd name="csX318" fmla="*/ 2123664 w 2179595"/>
                      <a:gd name="csY318" fmla="*/ 298063 h 1038319"/>
                      <a:gd name="csX319" fmla="*/ 2115040 w 2179595"/>
                      <a:gd name="csY319" fmla="*/ 304244 h 1038319"/>
                      <a:gd name="csX320" fmla="*/ 44501 w 2179595"/>
                      <a:gd name="csY320" fmla="*/ 238537 h 1038319"/>
                      <a:gd name="csX321" fmla="*/ 35713 w 2179595"/>
                      <a:gd name="csY321" fmla="*/ 231792 h 1038319"/>
                      <a:gd name="csX322" fmla="*/ 31975 w 2179595"/>
                      <a:gd name="csY322" fmla="*/ 217535 h 1038319"/>
                      <a:gd name="csX323" fmla="*/ 38557 w 2179595"/>
                      <a:gd name="csY323" fmla="*/ 206450 h 1038319"/>
                      <a:gd name="csX324" fmla="*/ 49642 w 2179595"/>
                      <a:gd name="csY324" fmla="*/ 213031 h 1038319"/>
                      <a:gd name="csX325" fmla="*/ 53325 w 2179595"/>
                      <a:gd name="csY325" fmla="*/ 227051 h 1038319"/>
                      <a:gd name="csX326" fmla="*/ 46889 w 2179595"/>
                      <a:gd name="csY326" fmla="*/ 238227 h 1038319"/>
                      <a:gd name="csX327" fmla="*/ 44519 w 2179595"/>
                      <a:gd name="csY327" fmla="*/ 238537 h 1038319"/>
                      <a:gd name="csX328" fmla="*/ 2135241 w 2179595"/>
                      <a:gd name="csY328" fmla="*/ 237808 h 1038319"/>
                      <a:gd name="csX329" fmla="*/ 2132871 w 2179595"/>
                      <a:gd name="csY329" fmla="*/ 237498 h 1038319"/>
                      <a:gd name="csX330" fmla="*/ 2126435 w 2179595"/>
                      <a:gd name="csY330" fmla="*/ 226322 h 1038319"/>
                      <a:gd name="csX331" fmla="*/ 2130099 w 2179595"/>
                      <a:gd name="csY331" fmla="*/ 212302 h 1038319"/>
                      <a:gd name="csX332" fmla="*/ 2141184 w 2179595"/>
                      <a:gd name="csY332" fmla="*/ 205721 h 1038319"/>
                      <a:gd name="csX333" fmla="*/ 2147766 w 2179595"/>
                      <a:gd name="csY333" fmla="*/ 216805 h 1038319"/>
                      <a:gd name="csX334" fmla="*/ 2144047 w 2179595"/>
                      <a:gd name="csY334" fmla="*/ 231062 h 1038319"/>
                      <a:gd name="csX335" fmla="*/ 2135241 w 2179595"/>
                      <a:gd name="csY335" fmla="*/ 237808 h 1038319"/>
                      <a:gd name="csX336" fmla="*/ 28621 w 2179595"/>
                      <a:gd name="csY336" fmla="*/ 170989 h 1038319"/>
                      <a:gd name="csX337" fmla="*/ 19687 w 2179595"/>
                      <a:gd name="csY337" fmla="*/ 163678 h 1038319"/>
                      <a:gd name="csX338" fmla="*/ 16880 w 2179595"/>
                      <a:gd name="csY338" fmla="*/ 149221 h 1038319"/>
                      <a:gd name="csX339" fmla="*/ 24154 w 2179595"/>
                      <a:gd name="csY339" fmla="*/ 138574 h 1038319"/>
                      <a:gd name="csX340" fmla="*/ 34783 w 2179595"/>
                      <a:gd name="csY340" fmla="*/ 145848 h 1038319"/>
                      <a:gd name="csX341" fmla="*/ 37554 w 2179595"/>
                      <a:gd name="csY341" fmla="*/ 160069 h 1038319"/>
                      <a:gd name="csX342" fmla="*/ 30426 w 2179595"/>
                      <a:gd name="csY342" fmla="*/ 170807 h 1038319"/>
                      <a:gd name="csX343" fmla="*/ 28621 w 2179595"/>
                      <a:gd name="csY343" fmla="*/ 170989 h 1038319"/>
                      <a:gd name="csX344" fmla="*/ 2151084 w 2179595"/>
                      <a:gd name="csY344" fmla="*/ 170260 h 1038319"/>
                      <a:gd name="csX345" fmla="*/ 2149279 w 2179595"/>
                      <a:gd name="csY345" fmla="*/ 170078 h 1038319"/>
                      <a:gd name="csX346" fmla="*/ 2142132 w 2179595"/>
                      <a:gd name="csY346" fmla="*/ 159339 h 1038319"/>
                      <a:gd name="csX347" fmla="*/ 2144885 w 2179595"/>
                      <a:gd name="csY347" fmla="*/ 145119 h 1038319"/>
                      <a:gd name="csX348" fmla="*/ 2155514 w 2179595"/>
                      <a:gd name="csY348" fmla="*/ 137826 h 1038319"/>
                      <a:gd name="csX349" fmla="*/ 2162807 w 2179595"/>
                      <a:gd name="csY349" fmla="*/ 148455 h 1038319"/>
                      <a:gd name="csX350" fmla="*/ 2159999 w 2179595"/>
                      <a:gd name="csY350" fmla="*/ 162931 h 1038319"/>
                      <a:gd name="csX351" fmla="*/ 2151066 w 2179595"/>
                      <a:gd name="csY351" fmla="*/ 170260 h 1038319"/>
                      <a:gd name="csX352" fmla="*/ 17117 w 2179595"/>
                      <a:gd name="csY352" fmla="*/ 102566 h 1038319"/>
                      <a:gd name="csX353" fmla="*/ 8092 w 2179595"/>
                      <a:gd name="csY353" fmla="*/ 94672 h 1038319"/>
                      <a:gd name="csX354" fmla="*/ 6214 w 2179595"/>
                      <a:gd name="csY354" fmla="*/ 80050 h 1038319"/>
                      <a:gd name="csX355" fmla="*/ 14163 w 2179595"/>
                      <a:gd name="csY355" fmla="*/ 69895 h 1038319"/>
                      <a:gd name="csX356" fmla="*/ 24318 w 2179595"/>
                      <a:gd name="csY356" fmla="*/ 77844 h 1038319"/>
                      <a:gd name="csX357" fmla="*/ 26160 w 2179595"/>
                      <a:gd name="csY357" fmla="*/ 92211 h 1038319"/>
                      <a:gd name="csX358" fmla="*/ 18338 w 2179595"/>
                      <a:gd name="csY358" fmla="*/ 102457 h 1038319"/>
                      <a:gd name="csX359" fmla="*/ 17099 w 2179595"/>
                      <a:gd name="csY359" fmla="*/ 102548 h 1038319"/>
                      <a:gd name="csX360" fmla="*/ 2162533 w 2179595"/>
                      <a:gd name="csY360" fmla="*/ 101837 h 1038319"/>
                      <a:gd name="csX361" fmla="*/ 2161312 w 2179595"/>
                      <a:gd name="csY361" fmla="*/ 101764 h 1038319"/>
                      <a:gd name="csX362" fmla="*/ 2153491 w 2179595"/>
                      <a:gd name="csY362" fmla="*/ 91518 h 1038319"/>
                      <a:gd name="csX363" fmla="*/ 2155332 w 2179595"/>
                      <a:gd name="csY363" fmla="*/ 77152 h 1038319"/>
                      <a:gd name="csX364" fmla="*/ 2165469 w 2179595"/>
                      <a:gd name="csY364" fmla="*/ 69203 h 1038319"/>
                      <a:gd name="csX365" fmla="*/ 2173418 w 2179595"/>
                      <a:gd name="csY365" fmla="*/ 79339 h 1038319"/>
                      <a:gd name="csX366" fmla="*/ 2171558 w 2179595"/>
                      <a:gd name="csY366" fmla="*/ 93961 h 1038319"/>
                      <a:gd name="csX367" fmla="*/ 2162533 w 2179595"/>
                      <a:gd name="csY367" fmla="*/ 101855 h 1038319"/>
                      <a:gd name="csX368" fmla="*/ 10025 w 2179595"/>
                      <a:gd name="csY368" fmla="*/ 33560 h 1038319"/>
                      <a:gd name="csX369" fmla="*/ 945 w 2179595"/>
                      <a:gd name="csY369" fmla="*/ 25082 h 1038319"/>
                      <a:gd name="csX370" fmla="*/ 16 w 2179595"/>
                      <a:gd name="csY370" fmla="*/ 10424 h 1038319"/>
                      <a:gd name="csX371" fmla="*/ 8603 w 2179595"/>
                      <a:gd name="csY371" fmla="*/ 798 h 1038319"/>
                      <a:gd name="csX372" fmla="*/ 18229 w 2179595"/>
                      <a:gd name="csY372" fmla="*/ 9385 h 1038319"/>
                      <a:gd name="csX373" fmla="*/ 19159 w 2179595"/>
                      <a:gd name="csY373" fmla="*/ 23806 h 1038319"/>
                      <a:gd name="csX374" fmla="*/ 10699 w 2179595"/>
                      <a:gd name="csY374" fmla="*/ 33542 h 1038319"/>
                      <a:gd name="csX375" fmla="*/ 10043 w 2179595"/>
                      <a:gd name="csY375" fmla="*/ 33560 h 1038319"/>
                      <a:gd name="csX376" fmla="*/ 2169571 w 2179595"/>
                      <a:gd name="csY376" fmla="*/ 32813 h 1038319"/>
                      <a:gd name="csX377" fmla="*/ 2168933 w 2179595"/>
                      <a:gd name="csY377" fmla="*/ 32794 h 1038319"/>
                      <a:gd name="csX378" fmla="*/ 2160473 w 2179595"/>
                      <a:gd name="csY378" fmla="*/ 23058 h 1038319"/>
                      <a:gd name="csX379" fmla="*/ 2161385 w 2179595"/>
                      <a:gd name="csY379" fmla="*/ 8601 h 1038319"/>
                      <a:gd name="csX380" fmla="*/ 2170993 w 2179595"/>
                      <a:gd name="csY380" fmla="*/ 14 h 1038319"/>
                      <a:gd name="csX381" fmla="*/ 2179580 w 2179595"/>
                      <a:gd name="csY381" fmla="*/ 9622 h 1038319"/>
                      <a:gd name="csX382" fmla="*/ 2178650 w 2179595"/>
                      <a:gd name="csY382" fmla="*/ 24317 h 1038319"/>
                      <a:gd name="csX383" fmla="*/ 2169571 w 2179595"/>
                      <a:gd name="csY383" fmla="*/ 32794 h 103831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 ang="0">
                        <a:pos x="csX183" y="csY183"/>
                      </a:cxn>
                      <a:cxn ang="0">
                        <a:pos x="csX184" y="csY184"/>
                      </a:cxn>
                      <a:cxn ang="0">
                        <a:pos x="csX185" y="csY185"/>
                      </a:cxn>
                      <a:cxn ang="0">
                        <a:pos x="csX186" y="csY186"/>
                      </a:cxn>
                      <a:cxn ang="0">
                        <a:pos x="csX187" y="csY187"/>
                      </a:cxn>
                      <a:cxn ang="0">
                        <a:pos x="csX188" y="csY188"/>
                      </a:cxn>
                      <a:cxn ang="0">
                        <a:pos x="csX189" y="csY189"/>
                      </a:cxn>
                      <a:cxn ang="0">
                        <a:pos x="csX190" y="csY190"/>
                      </a:cxn>
                      <a:cxn ang="0">
                        <a:pos x="csX191" y="csY191"/>
                      </a:cxn>
                      <a:cxn ang="0">
                        <a:pos x="csX192" y="csY192"/>
                      </a:cxn>
                      <a:cxn ang="0">
                        <a:pos x="csX193" y="csY193"/>
                      </a:cxn>
                      <a:cxn ang="0">
                        <a:pos x="csX194" y="csY194"/>
                      </a:cxn>
                      <a:cxn ang="0">
                        <a:pos x="csX195" y="csY195"/>
                      </a:cxn>
                      <a:cxn ang="0">
                        <a:pos x="csX196" y="csY196"/>
                      </a:cxn>
                      <a:cxn ang="0">
                        <a:pos x="csX197" y="csY197"/>
                      </a:cxn>
                      <a:cxn ang="0">
                        <a:pos x="csX198" y="csY198"/>
                      </a:cxn>
                      <a:cxn ang="0">
                        <a:pos x="csX199" y="csY199"/>
                      </a:cxn>
                      <a:cxn ang="0">
                        <a:pos x="csX200" y="csY200"/>
                      </a:cxn>
                      <a:cxn ang="0">
                        <a:pos x="csX201" y="csY201"/>
                      </a:cxn>
                      <a:cxn ang="0">
                        <a:pos x="csX202" y="csY202"/>
                      </a:cxn>
                      <a:cxn ang="0">
                        <a:pos x="csX203" y="csY203"/>
                      </a:cxn>
                      <a:cxn ang="0">
                        <a:pos x="csX204" y="csY204"/>
                      </a:cxn>
                      <a:cxn ang="0">
                        <a:pos x="csX205" y="csY205"/>
                      </a:cxn>
                      <a:cxn ang="0">
                        <a:pos x="csX206" y="csY206"/>
                      </a:cxn>
                      <a:cxn ang="0">
                        <a:pos x="csX207" y="csY207"/>
                      </a:cxn>
                      <a:cxn ang="0">
                        <a:pos x="csX208" y="csY208"/>
                      </a:cxn>
                      <a:cxn ang="0">
                        <a:pos x="csX209" y="csY209"/>
                      </a:cxn>
                      <a:cxn ang="0">
                        <a:pos x="csX210" y="csY210"/>
                      </a:cxn>
                      <a:cxn ang="0">
                        <a:pos x="csX211" y="csY211"/>
                      </a:cxn>
                      <a:cxn ang="0">
                        <a:pos x="csX212" y="csY212"/>
                      </a:cxn>
                      <a:cxn ang="0">
                        <a:pos x="csX213" y="csY213"/>
                      </a:cxn>
                      <a:cxn ang="0">
                        <a:pos x="csX214" y="csY214"/>
                      </a:cxn>
                      <a:cxn ang="0">
                        <a:pos x="csX215" y="csY215"/>
                      </a:cxn>
                      <a:cxn ang="0">
                        <a:pos x="csX216" y="csY216"/>
                      </a:cxn>
                      <a:cxn ang="0">
                        <a:pos x="csX217" y="csY217"/>
                      </a:cxn>
                      <a:cxn ang="0">
                        <a:pos x="csX218" y="csY218"/>
                      </a:cxn>
                      <a:cxn ang="0">
                        <a:pos x="csX219" y="csY219"/>
                      </a:cxn>
                      <a:cxn ang="0">
                        <a:pos x="csX220" y="csY220"/>
                      </a:cxn>
                      <a:cxn ang="0">
                        <a:pos x="csX221" y="csY221"/>
                      </a:cxn>
                      <a:cxn ang="0">
                        <a:pos x="csX222" y="csY222"/>
                      </a:cxn>
                      <a:cxn ang="0">
                        <a:pos x="csX223" y="csY223"/>
                      </a:cxn>
                      <a:cxn ang="0">
                        <a:pos x="csX224" y="csY224"/>
                      </a:cxn>
                      <a:cxn ang="0">
                        <a:pos x="csX225" y="csY225"/>
                      </a:cxn>
                      <a:cxn ang="0">
                        <a:pos x="csX226" y="csY226"/>
                      </a:cxn>
                      <a:cxn ang="0">
                        <a:pos x="csX227" y="csY227"/>
                      </a:cxn>
                      <a:cxn ang="0">
                        <a:pos x="csX228" y="csY228"/>
                      </a:cxn>
                      <a:cxn ang="0">
                        <a:pos x="csX229" y="csY229"/>
                      </a:cxn>
                      <a:cxn ang="0">
                        <a:pos x="csX230" y="csY230"/>
                      </a:cxn>
                      <a:cxn ang="0">
                        <a:pos x="csX231" y="csY231"/>
                      </a:cxn>
                      <a:cxn ang="0">
                        <a:pos x="csX232" y="csY232"/>
                      </a:cxn>
                      <a:cxn ang="0">
                        <a:pos x="csX233" y="csY233"/>
                      </a:cxn>
                      <a:cxn ang="0">
                        <a:pos x="csX234" y="csY234"/>
                      </a:cxn>
                      <a:cxn ang="0">
                        <a:pos x="csX235" y="csY235"/>
                      </a:cxn>
                      <a:cxn ang="0">
                        <a:pos x="csX236" y="csY236"/>
                      </a:cxn>
                      <a:cxn ang="0">
                        <a:pos x="csX237" y="csY237"/>
                      </a:cxn>
                      <a:cxn ang="0">
                        <a:pos x="csX238" y="csY238"/>
                      </a:cxn>
                      <a:cxn ang="0">
                        <a:pos x="csX239" y="csY239"/>
                      </a:cxn>
                      <a:cxn ang="0">
                        <a:pos x="csX240" y="csY240"/>
                      </a:cxn>
                      <a:cxn ang="0">
                        <a:pos x="csX241" y="csY241"/>
                      </a:cxn>
                      <a:cxn ang="0">
                        <a:pos x="csX242" y="csY242"/>
                      </a:cxn>
                      <a:cxn ang="0">
                        <a:pos x="csX243" y="csY243"/>
                      </a:cxn>
                      <a:cxn ang="0">
                        <a:pos x="csX244" y="csY244"/>
                      </a:cxn>
                      <a:cxn ang="0">
                        <a:pos x="csX245" y="csY245"/>
                      </a:cxn>
                      <a:cxn ang="0">
                        <a:pos x="csX246" y="csY246"/>
                      </a:cxn>
                      <a:cxn ang="0">
                        <a:pos x="csX247" y="csY247"/>
                      </a:cxn>
                      <a:cxn ang="0">
                        <a:pos x="csX248" y="csY248"/>
                      </a:cxn>
                      <a:cxn ang="0">
                        <a:pos x="csX249" y="csY249"/>
                      </a:cxn>
                      <a:cxn ang="0">
                        <a:pos x="csX250" y="csY250"/>
                      </a:cxn>
                      <a:cxn ang="0">
                        <a:pos x="csX251" y="csY251"/>
                      </a:cxn>
                      <a:cxn ang="0">
                        <a:pos x="csX252" y="csY252"/>
                      </a:cxn>
                      <a:cxn ang="0">
                        <a:pos x="csX253" y="csY253"/>
                      </a:cxn>
                      <a:cxn ang="0">
                        <a:pos x="csX254" y="csY254"/>
                      </a:cxn>
                      <a:cxn ang="0">
                        <a:pos x="csX255" y="csY255"/>
                      </a:cxn>
                      <a:cxn ang="0">
                        <a:pos x="csX256" y="csY256"/>
                      </a:cxn>
                      <a:cxn ang="0">
                        <a:pos x="csX257" y="csY257"/>
                      </a:cxn>
                      <a:cxn ang="0">
                        <a:pos x="csX258" y="csY258"/>
                      </a:cxn>
                      <a:cxn ang="0">
                        <a:pos x="csX259" y="csY259"/>
                      </a:cxn>
                      <a:cxn ang="0">
                        <a:pos x="csX260" y="csY260"/>
                      </a:cxn>
                      <a:cxn ang="0">
                        <a:pos x="csX261" y="csY261"/>
                      </a:cxn>
                      <a:cxn ang="0">
                        <a:pos x="csX262" y="csY262"/>
                      </a:cxn>
                      <a:cxn ang="0">
                        <a:pos x="csX263" y="csY263"/>
                      </a:cxn>
                      <a:cxn ang="0">
                        <a:pos x="csX264" y="csY264"/>
                      </a:cxn>
                      <a:cxn ang="0">
                        <a:pos x="csX265" y="csY265"/>
                      </a:cxn>
                      <a:cxn ang="0">
                        <a:pos x="csX266" y="csY266"/>
                      </a:cxn>
                      <a:cxn ang="0">
                        <a:pos x="csX267" y="csY267"/>
                      </a:cxn>
                      <a:cxn ang="0">
                        <a:pos x="csX268" y="csY268"/>
                      </a:cxn>
                      <a:cxn ang="0">
                        <a:pos x="csX269" y="csY269"/>
                      </a:cxn>
                      <a:cxn ang="0">
                        <a:pos x="csX270" y="csY270"/>
                      </a:cxn>
                      <a:cxn ang="0">
                        <a:pos x="csX271" y="csY271"/>
                      </a:cxn>
                      <a:cxn ang="0">
                        <a:pos x="csX272" y="csY272"/>
                      </a:cxn>
                      <a:cxn ang="0">
                        <a:pos x="csX273" y="csY273"/>
                      </a:cxn>
                      <a:cxn ang="0">
                        <a:pos x="csX274" y="csY274"/>
                      </a:cxn>
                      <a:cxn ang="0">
                        <a:pos x="csX275" y="csY275"/>
                      </a:cxn>
                      <a:cxn ang="0">
                        <a:pos x="csX276" y="csY276"/>
                      </a:cxn>
                      <a:cxn ang="0">
                        <a:pos x="csX277" y="csY277"/>
                      </a:cxn>
                      <a:cxn ang="0">
                        <a:pos x="csX278" y="csY278"/>
                      </a:cxn>
                      <a:cxn ang="0">
                        <a:pos x="csX279" y="csY279"/>
                      </a:cxn>
                      <a:cxn ang="0">
                        <a:pos x="csX280" y="csY280"/>
                      </a:cxn>
                      <a:cxn ang="0">
                        <a:pos x="csX281" y="csY281"/>
                      </a:cxn>
                      <a:cxn ang="0">
                        <a:pos x="csX282" y="csY282"/>
                      </a:cxn>
                      <a:cxn ang="0">
                        <a:pos x="csX283" y="csY283"/>
                      </a:cxn>
                      <a:cxn ang="0">
                        <a:pos x="csX284" y="csY284"/>
                      </a:cxn>
                      <a:cxn ang="0">
                        <a:pos x="csX285" y="csY285"/>
                      </a:cxn>
                      <a:cxn ang="0">
                        <a:pos x="csX286" y="csY286"/>
                      </a:cxn>
                      <a:cxn ang="0">
                        <a:pos x="csX287" y="csY287"/>
                      </a:cxn>
                      <a:cxn ang="0">
                        <a:pos x="csX288" y="csY288"/>
                      </a:cxn>
                      <a:cxn ang="0">
                        <a:pos x="csX289" y="csY289"/>
                      </a:cxn>
                      <a:cxn ang="0">
                        <a:pos x="csX290" y="csY290"/>
                      </a:cxn>
                      <a:cxn ang="0">
                        <a:pos x="csX291" y="csY291"/>
                      </a:cxn>
                      <a:cxn ang="0">
                        <a:pos x="csX292" y="csY292"/>
                      </a:cxn>
                      <a:cxn ang="0">
                        <a:pos x="csX293" y="csY293"/>
                      </a:cxn>
                      <a:cxn ang="0">
                        <a:pos x="csX294" y="csY294"/>
                      </a:cxn>
                      <a:cxn ang="0">
                        <a:pos x="csX295" y="csY295"/>
                      </a:cxn>
                      <a:cxn ang="0">
                        <a:pos x="csX296" y="csY296"/>
                      </a:cxn>
                      <a:cxn ang="0">
                        <a:pos x="csX297" y="csY297"/>
                      </a:cxn>
                      <a:cxn ang="0">
                        <a:pos x="csX298" y="csY298"/>
                      </a:cxn>
                      <a:cxn ang="0">
                        <a:pos x="csX299" y="csY299"/>
                      </a:cxn>
                      <a:cxn ang="0">
                        <a:pos x="csX300" y="csY300"/>
                      </a:cxn>
                      <a:cxn ang="0">
                        <a:pos x="csX301" y="csY301"/>
                      </a:cxn>
                      <a:cxn ang="0">
                        <a:pos x="csX302" y="csY302"/>
                      </a:cxn>
                      <a:cxn ang="0">
                        <a:pos x="csX303" y="csY303"/>
                      </a:cxn>
                      <a:cxn ang="0">
                        <a:pos x="csX304" y="csY304"/>
                      </a:cxn>
                      <a:cxn ang="0">
                        <a:pos x="csX305" y="csY305"/>
                      </a:cxn>
                      <a:cxn ang="0">
                        <a:pos x="csX306" y="csY306"/>
                      </a:cxn>
                      <a:cxn ang="0">
                        <a:pos x="csX307" y="csY307"/>
                      </a:cxn>
                      <a:cxn ang="0">
                        <a:pos x="csX308" y="csY308"/>
                      </a:cxn>
                      <a:cxn ang="0">
                        <a:pos x="csX309" y="csY309"/>
                      </a:cxn>
                      <a:cxn ang="0">
                        <a:pos x="csX310" y="csY310"/>
                      </a:cxn>
                      <a:cxn ang="0">
                        <a:pos x="csX311" y="csY311"/>
                      </a:cxn>
                      <a:cxn ang="0">
                        <a:pos x="csX312" y="csY312"/>
                      </a:cxn>
                      <a:cxn ang="0">
                        <a:pos x="csX313" y="csY313"/>
                      </a:cxn>
                      <a:cxn ang="0">
                        <a:pos x="csX314" y="csY314"/>
                      </a:cxn>
                      <a:cxn ang="0">
                        <a:pos x="csX315" y="csY315"/>
                      </a:cxn>
                      <a:cxn ang="0">
                        <a:pos x="csX316" y="csY316"/>
                      </a:cxn>
                      <a:cxn ang="0">
                        <a:pos x="csX317" y="csY317"/>
                      </a:cxn>
                      <a:cxn ang="0">
                        <a:pos x="csX318" y="csY318"/>
                      </a:cxn>
                      <a:cxn ang="0">
                        <a:pos x="csX319" y="csY319"/>
                      </a:cxn>
                      <a:cxn ang="0">
                        <a:pos x="csX320" y="csY320"/>
                      </a:cxn>
                      <a:cxn ang="0">
                        <a:pos x="csX321" y="csY321"/>
                      </a:cxn>
                      <a:cxn ang="0">
                        <a:pos x="csX322" y="csY322"/>
                      </a:cxn>
                      <a:cxn ang="0">
                        <a:pos x="csX323" y="csY323"/>
                      </a:cxn>
                      <a:cxn ang="0">
                        <a:pos x="csX324" y="csY324"/>
                      </a:cxn>
                      <a:cxn ang="0">
                        <a:pos x="csX325" y="csY325"/>
                      </a:cxn>
                      <a:cxn ang="0">
                        <a:pos x="csX326" y="csY326"/>
                      </a:cxn>
                      <a:cxn ang="0">
                        <a:pos x="csX327" y="csY327"/>
                      </a:cxn>
                      <a:cxn ang="0">
                        <a:pos x="csX328" y="csY328"/>
                      </a:cxn>
                      <a:cxn ang="0">
                        <a:pos x="csX329" y="csY329"/>
                      </a:cxn>
                      <a:cxn ang="0">
                        <a:pos x="csX330" y="csY330"/>
                      </a:cxn>
                      <a:cxn ang="0">
                        <a:pos x="csX331" y="csY331"/>
                      </a:cxn>
                      <a:cxn ang="0">
                        <a:pos x="csX332" y="csY332"/>
                      </a:cxn>
                      <a:cxn ang="0">
                        <a:pos x="csX333" y="csY333"/>
                      </a:cxn>
                      <a:cxn ang="0">
                        <a:pos x="csX334" y="csY334"/>
                      </a:cxn>
                      <a:cxn ang="0">
                        <a:pos x="csX335" y="csY335"/>
                      </a:cxn>
                      <a:cxn ang="0">
                        <a:pos x="csX336" y="csY336"/>
                      </a:cxn>
                      <a:cxn ang="0">
                        <a:pos x="csX337" y="csY337"/>
                      </a:cxn>
                      <a:cxn ang="0">
                        <a:pos x="csX338" y="csY338"/>
                      </a:cxn>
                      <a:cxn ang="0">
                        <a:pos x="csX339" y="csY339"/>
                      </a:cxn>
                      <a:cxn ang="0">
                        <a:pos x="csX340" y="csY340"/>
                      </a:cxn>
                      <a:cxn ang="0">
                        <a:pos x="csX341" y="csY341"/>
                      </a:cxn>
                      <a:cxn ang="0">
                        <a:pos x="csX342" y="csY342"/>
                      </a:cxn>
                      <a:cxn ang="0">
                        <a:pos x="csX343" y="csY343"/>
                      </a:cxn>
                      <a:cxn ang="0">
                        <a:pos x="csX344" y="csY344"/>
                      </a:cxn>
                      <a:cxn ang="0">
                        <a:pos x="csX345" y="csY345"/>
                      </a:cxn>
                      <a:cxn ang="0">
                        <a:pos x="csX346" y="csY346"/>
                      </a:cxn>
                      <a:cxn ang="0">
                        <a:pos x="csX347" y="csY347"/>
                      </a:cxn>
                      <a:cxn ang="0">
                        <a:pos x="csX348" y="csY348"/>
                      </a:cxn>
                      <a:cxn ang="0">
                        <a:pos x="csX349" y="csY349"/>
                      </a:cxn>
                      <a:cxn ang="0">
                        <a:pos x="csX350" y="csY350"/>
                      </a:cxn>
                      <a:cxn ang="0">
                        <a:pos x="csX351" y="csY351"/>
                      </a:cxn>
                      <a:cxn ang="0">
                        <a:pos x="csX352" y="csY352"/>
                      </a:cxn>
                      <a:cxn ang="0">
                        <a:pos x="csX353" y="csY353"/>
                      </a:cxn>
                      <a:cxn ang="0">
                        <a:pos x="csX354" y="csY354"/>
                      </a:cxn>
                      <a:cxn ang="0">
                        <a:pos x="csX355" y="csY355"/>
                      </a:cxn>
                      <a:cxn ang="0">
                        <a:pos x="csX356" y="csY356"/>
                      </a:cxn>
                      <a:cxn ang="0">
                        <a:pos x="csX357" y="csY357"/>
                      </a:cxn>
                      <a:cxn ang="0">
                        <a:pos x="csX358" y="csY358"/>
                      </a:cxn>
                      <a:cxn ang="0">
                        <a:pos x="csX359" y="csY359"/>
                      </a:cxn>
                      <a:cxn ang="0">
                        <a:pos x="csX360" y="csY360"/>
                      </a:cxn>
                      <a:cxn ang="0">
                        <a:pos x="csX361" y="csY361"/>
                      </a:cxn>
                      <a:cxn ang="0">
                        <a:pos x="csX362" y="csY362"/>
                      </a:cxn>
                      <a:cxn ang="0">
                        <a:pos x="csX363" y="csY363"/>
                      </a:cxn>
                      <a:cxn ang="0">
                        <a:pos x="csX364" y="csY364"/>
                      </a:cxn>
                      <a:cxn ang="0">
                        <a:pos x="csX365" y="csY365"/>
                      </a:cxn>
                      <a:cxn ang="0">
                        <a:pos x="csX366" y="csY366"/>
                      </a:cxn>
                      <a:cxn ang="0">
                        <a:pos x="csX367" y="csY367"/>
                      </a:cxn>
                      <a:cxn ang="0">
                        <a:pos x="csX368" y="csY368"/>
                      </a:cxn>
                      <a:cxn ang="0">
                        <a:pos x="csX369" y="csY369"/>
                      </a:cxn>
                      <a:cxn ang="0">
                        <a:pos x="csX370" y="csY370"/>
                      </a:cxn>
                      <a:cxn ang="0">
                        <a:pos x="csX371" y="csY371"/>
                      </a:cxn>
                      <a:cxn ang="0">
                        <a:pos x="csX372" y="csY372"/>
                      </a:cxn>
                      <a:cxn ang="0">
                        <a:pos x="csX373" y="csY373"/>
                      </a:cxn>
                      <a:cxn ang="0">
                        <a:pos x="csX374" y="csY374"/>
                      </a:cxn>
                      <a:cxn ang="0">
                        <a:pos x="csX375" y="csY375"/>
                      </a:cxn>
                      <a:cxn ang="0">
                        <a:pos x="csX376" y="csY376"/>
                      </a:cxn>
                      <a:cxn ang="0">
                        <a:pos x="csX377" y="csY377"/>
                      </a:cxn>
                      <a:cxn ang="0">
                        <a:pos x="csX378" y="csY378"/>
                      </a:cxn>
                      <a:cxn ang="0">
                        <a:pos x="csX379" y="csY379"/>
                      </a:cxn>
                      <a:cxn ang="0">
                        <a:pos x="csX380" y="csY380"/>
                      </a:cxn>
                      <a:cxn ang="0">
                        <a:pos x="csX381" y="csY381"/>
                      </a:cxn>
                      <a:cxn ang="0">
                        <a:pos x="csX382" y="csY382"/>
                      </a:cxn>
                      <a:cxn ang="0">
                        <a:pos x="csX383" y="csY383"/>
                      </a:cxn>
                    </a:cxnLst>
                    <a:rect l="l" t="t" r="r" b="b"/>
                    <a:pathLst>
                      <a:path w="2179595" h="1038319">
                        <a:moveTo>
                          <a:pt x="1062806" y="1038301"/>
                        </a:moveTo>
                        <a:cubicBezTo>
                          <a:pt x="1062806" y="1038301"/>
                          <a:pt x="1062660" y="1038301"/>
                          <a:pt x="1062587" y="1038301"/>
                        </a:cubicBezTo>
                        <a:cubicBezTo>
                          <a:pt x="1057665" y="1038174"/>
                          <a:pt x="1052760" y="1038028"/>
                          <a:pt x="1047856" y="1037845"/>
                        </a:cubicBezTo>
                        <a:cubicBezTo>
                          <a:pt x="1042824" y="1037663"/>
                          <a:pt x="1038904" y="1033433"/>
                          <a:pt x="1039087" y="1028401"/>
                        </a:cubicBezTo>
                        <a:cubicBezTo>
                          <a:pt x="1039269" y="1023369"/>
                          <a:pt x="1043499" y="1019358"/>
                          <a:pt x="1048531" y="1019632"/>
                        </a:cubicBezTo>
                        <a:cubicBezTo>
                          <a:pt x="1053344" y="1019814"/>
                          <a:pt x="1058175" y="1019960"/>
                          <a:pt x="1063007" y="1020088"/>
                        </a:cubicBezTo>
                        <a:cubicBezTo>
                          <a:pt x="1068038" y="1020215"/>
                          <a:pt x="1072013" y="1024390"/>
                          <a:pt x="1071903" y="1029422"/>
                        </a:cubicBezTo>
                        <a:cubicBezTo>
                          <a:pt x="1071776" y="1034381"/>
                          <a:pt x="1067728" y="1038319"/>
                          <a:pt x="1062788" y="1038319"/>
                        </a:cubicBezTo>
                        <a:close/>
                        <a:moveTo>
                          <a:pt x="1117592" y="1038283"/>
                        </a:moveTo>
                        <a:cubicBezTo>
                          <a:pt x="1112669" y="1038283"/>
                          <a:pt x="1108604" y="1034345"/>
                          <a:pt x="1108476" y="1029386"/>
                        </a:cubicBezTo>
                        <a:cubicBezTo>
                          <a:pt x="1108348" y="1024354"/>
                          <a:pt x="1112323" y="1020179"/>
                          <a:pt x="1117355" y="1020051"/>
                        </a:cubicBezTo>
                        <a:cubicBezTo>
                          <a:pt x="1122186" y="1019924"/>
                          <a:pt x="1126981" y="1019778"/>
                          <a:pt x="1131794" y="1019595"/>
                        </a:cubicBezTo>
                        <a:cubicBezTo>
                          <a:pt x="1136790" y="1019358"/>
                          <a:pt x="1141056" y="1023315"/>
                          <a:pt x="1141256" y="1028347"/>
                        </a:cubicBezTo>
                        <a:cubicBezTo>
                          <a:pt x="1141457" y="1033378"/>
                          <a:pt x="1137537" y="1037608"/>
                          <a:pt x="1132505" y="1037809"/>
                        </a:cubicBezTo>
                        <a:cubicBezTo>
                          <a:pt x="1127619" y="1037991"/>
                          <a:pt x="1122715" y="1038155"/>
                          <a:pt x="1117811" y="1038283"/>
                        </a:cubicBezTo>
                        <a:cubicBezTo>
                          <a:pt x="1117738" y="1038283"/>
                          <a:pt x="1117665" y="1038283"/>
                          <a:pt x="1117574" y="1038283"/>
                        </a:cubicBezTo>
                        <a:close/>
                        <a:moveTo>
                          <a:pt x="993562" y="1034418"/>
                        </a:moveTo>
                        <a:cubicBezTo>
                          <a:pt x="993289" y="1034418"/>
                          <a:pt x="993034" y="1034418"/>
                          <a:pt x="992760" y="1034381"/>
                        </a:cubicBezTo>
                        <a:cubicBezTo>
                          <a:pt x="987856" y="1033944"/>
                          <a:pt x="982970" y="1033488"/>
                          <a:pt x="978084" y="1032996"/>
                        </a:cubicBezTo>
                        <a:cubicBezTo>
                          <a:pt x="973070" y="1032485"/>
                          <a:pt x="969424" y="1028018"/>
                          <a:pt x="969934" y="1023005"/>
                        </a:cubicBezTo>
                        <a:cubicBezTo>
                          <a:pt x="970445" y="1017991"/>
                          <a:pt x="974930" y="1014345"/>
                          <a:pt x="979925" y="1014855"/>
                        </a:cubicBezTo>
                        <a:cubicBezTo>
                          <a:pt x="984720" y="1015348"/>
                          <a:pt x="989533" y="1015803"/>
                          <a:pt x="994346" y="1016223"/>
                        </a:cubicBezTo>
                        <a:cubicBezTo>
                          <a:pt x="999360" y="1016660"/>
                          <a:pt x="1003061" y="1021090"/>
                          <a:pt x="1002623" y="1026104"/>
                        </a:cubicBezTo>
                        <a:cubicBezTo>
                          <a:pt x="1002204" y="1030844"/>
                          <a:pt x="998230" y="1034418"/>
                          <a:pt x="993562" y="1034418"/>
                        </a:cubicBezTo>
                        <a:close/>
                        <a:moveTo>
                          <a:pt x="1186799" y="1034345"/>
                        </a:moveTo>
                        <a:cubicBezTo>
                          <a:pt x="1182131" y="1034345"/>
                          <a:pt x="1178157" y="1030771"/>
                          <a:pt x="1177738" y="1026031"/>
                        </a:cubicBezTo>
                        <a:cubicBezTo>
                          <a:pt x="1177282" y="1021017"/>
                          <a:pt x="1181001" y="1016587"/>
                          <a:pt x="1186015" y="1016150"/>
                        </a:cubicBezTo>
                        <a:cubicBezTo>
                          <a:pt x="1190828" y="1015712"/>
                          <a:pt x="1195641" y="1015256"/>
                          <a:pt x="1200436" y="1014764"/>
                        </a:cubicBezTo>
                        <a:cubicBezTo>
                          <a:pt x="1205450" y="1014272"/>
                          <a:pt x="1209916" y="1017900"/>
                          <a:pt x="1210427" y="1022895"/>
                        </a:cubicBezTo>
                        <a:cubicBezTo>
                          <a:pt x="1210937" y="1027909"/>
                          <a:pt x="1207291" y="1032376"/>
                          <a:pt x="1202277" y="1032886"/>
                        </a:cubicBezTo>
                        <a:cubicBezTo>
                          <a:pt x="1197391" y="1033378"/>
                          <a:pt x="1192505" y="1033852"/>
                          <a:pt x="1187619" y="1034290"/>
                        </a:cubicBezTo>
                        <a:cubicBezTo>
                          <a:pt x="1187346" y="1034308"/>
                          <a:pt x="1187072" y="1034327"/>
                          <a:pt x="1186799" y="1034327"/>
                        </a:cubicBezTo>
                        <a:close/>
                        <a:moveTo>
                          <a:pt x="924684" y="1026122"/>
                        </a:moveTo>
                        <a:cubicBezTo>
                          <a:pt x="924228" y="1026122"/>
                          <a:pt x="923754" y="1026086"/>
                          <a:pt x="923298" y="1026013"/>
                        </a:cubicBezTo>
                        <a:cubicBezTo>
                          <a:pt x="918430" y="1025266"/>
                          <a:pt x="913581" y="1024500"/>
                          <a:pt x="908749" y="1023679"/>
                        </a:cubicBezTo>
                        <a:cubicBezTo>
                          <a:pt x="903790" y="1022841"/>
                          <a:pt x="900436" y="1018155"/>
                          <a:pt x="901256" y="1013178"/>
                        </a:cubicBezTo>
                        <a:cubicBezTo>
                          <a:pt x="902095" y="1008219"/>
                          <a:pt x="906780" y="1004864"/>
                          <a:pt x="911757" y="1005685"/>
                        </a:cubicBezTo>
                        <a:cubicBezTo>
                          <a:pt x="916516" y="1006487"/>
                          <a:pt x="921274" y="1007234"/>
                          <a:pt x="926051" y="1007982"/>
                        </a:cubicBezTo>
                        <a:cubicBezTo>
                          <a:pt x="931028" y="1008748"/>
                          <a:pt x="934438" y="1013397"/>
                          <a:pt x="933690" y="1018374"/>
                        </a:cubicBezTo>
                        <a:cubicBezTo>
                          <a:pt x="932997" y="1022877"/>
                          <a:pt x="929114" y="1026122"/>
                          <a:pt x="924684" y="1026122"/>
                        </a:cubicBezTo>
                        <a:close/>
                        <a:moveTo>
                          <a:pt x="1255678" y="1025995"/>
                        </a:moveTo>
                        <a:cubicBezTo>
                          <a:pt x="1251247" y="1025995"/>
                          <a:pt x="1247364" y="1022768"/>
                          <a:pt x="1246671" y="1018264"/>
                        </a:cubicBezTo>
                        <a:cubicBezTo>
                          <a:pt x="1245905" y="1013287"/>
                          <a:pt x="1249315" y="1008638"/>
                          <a:pt x="1254292" y="1007873"/>
                        </a:cubicBezTo>
                        <a:cubicBezTo>
                          <a:pt x="1259069" y="1007143"/>
                          <a:pt x="1263845" y="1006377"/>
                          <a:pt x="1268604" y="1005575"/>
                        </a:cubicBezTo>
                        <a:cubicBezTo>
                          <a:pt x="1273581" y="1004737"/>
                          <a:pt x="1278266" y="1008092"/>
                          <a:pt x="1279105" y="1013050"/>
                        </a:cubicBezTo>
                        <a:cubicBezTo>
                          <a:pt x="1279944" y="1018009"/>
                          <a:pt x="1276589" y="1022713"/>
                          <a:pt x="1271630" y="1023552"/>
                        </a:cubicBezTo>
                        <a:cubicBezTo>
                          <a:pt x="1266799" y="1024372"/>
                          <a:pt x="1261949" y="1025138"/>
                          <a:pt x="1257081" y="1025885"/>
                        </a:cubicBezTo>
                        <a:cubicBezTo>
                          <a:pt x="1256607" y="1025958"/>
                          <a:pt x="1256152" y="1025995"/>
                          <a:pt x="1255678" y="1025995"/>
                        </a:cubicBezTo>
                        <a:close/>
                        <a:moveTo>
                          <a:pt x="856461" y="1013433"/>
                        </a:moveTo>
                        <a:cubicBezTo>
                          <a:pt x="855805" y="1013433"/>
                          <a:pt x="855149" y="1013360"/>
                          <a:pt x="854492" y="1013214"/>
                        </a:cubicBezTo>
                        <a:cubicBezTo>
                          <a:pt x="849697" y="1012157"/>
                          <a:pt x="844902" y="1011063"/>
                          <a:pt x="840126" y="1009951"/>
                        </a:cubicBezTo>
                        <a:cubicBezTo>
                          <a:pt x="835221" y="1008802"/>
                          <a:pt x="832177" y="1003898"/>
                          <a:pt x="833325" y="998994"/>
                        </a:cubicBezTo>
                        <a:cubicBezTo>
                          <a:pt x="834474" y="994089"/>
                          <a:pt x="839378" y="991045"/>
                          <a:pt x="844282" y="992193"/>
                        </a:cubicBezTo>
                        <a:cubicBezTo>
                          <a:pt x="848986" y="993287"/>
                          <a:pt x="853690" y="994363"/>
                          <a:pt x="858412" y="995402"/>
                        </a:cubicBezTo>
                        <a:cubicBezTo>
                          <a:pt x="863334" y="996478"/>
                          <a:pt x="866434" y="1001345"/>
                          <a:pt x="865358" y="1006268"/>
                        </a:cubicBezTo>
                        <a:cubicBezTo>
                          <a:pt x="864428" y="1010534"/>
                          <a:pt x="860654" y="1013433"/>
                          <a:pt x="856461" y="1013433"/>
                        </a:cubicBezTo>
                        <a:close/>
                        <a:moveTo>
                          <a:pt x="1323882" y="1013251"/>
                        </a:moveTo>
                        <a:cubicBezTo>
                          <a:pt x="1319707" y="1013251"/>
                          <a:pt x="1315933" y="1010352"/>
                          <a:pt x="1314985" y="1006104"/>
                        </a:cubicBezTo>
                        <a:cubicBezTo>
                          <a:pt x="1313891" y="1001182"/>
                          <a:pt x="1317008" y="996314"/>
                          <a:pt x="1321931" y="995238"/>
                        </a:cubicBezTo>
                        <a:cubicBezTo>
                          <a:pt x="1326653" y="994199"/>
                          <a:pt x="1331357" y="993123"/>
                          <a:pt x="1336060" y="992029"/>
                        </a:cubicBezTo>
                        <a:cubicBezTo>
                          <a:pt x="1340965" y="990881"/>
                          <a:pt x="1345869" y="993926"/>
                          <a:pt x="1347018" y="998811"/>
                        </a:cubicBezTo>
                        <a:cubicBezTo>
                          <a:pt x="1348166" y="1003716"/>
                          <a:pt x="1345122" y="1008620"/>
                          <a:pt x="1340236" y="1009769"/>
                        </a:cubicBezTo>
                        <a:cubicBezTo>
                          <a:pt x="1335459" y="1010899"/>
                          <a:pt x="1330664" y="1011975"/>
                          <a:pt x="1325869" y="1013050"/>
                        </a:cubicBezTo>
                        <a:cubicBezTo>
                          <a:pt x="1325213" y="1013196"/>
                          <a:pt x="1324538" y="1013269"/>
                          <a:pt x="1323900" y="1013269"/>
                        </a:cubicBezTo>
                        <a:close/>
                        <a:moveTo>
                          <a:pt x="789205" y="996368"/>
                        </a:moveTo>
                        <a:cubicBezTo>
                          <a:pt x="788366" y="996368"/>
                          <a:pt x="787509" y="996259"/>
                          <a:pt x="786671" y="996004"/>
                        </a:cubicBezTo>
                        <a:cubicBezTo>
                          <a:pt x="781949" y="994636"/>
                          <a:pt x="777245" y="993251"/>
                          <a:pt x="772541" y="991829"/>
                        </a:cubicBezTo>
                        <a:cubicBezTo>
                          <a:pt x="767728" y="990370"/>
                          <a:pt x="764993" y="985284"/>
                          <a:pt x="766470" y="980452"/>
                        </a:cubicBezTo>
                        <a:cubicBezTo>
                          <a:pt x="767929" y="975639"/>
                          <a:pt x="773015" y="972923"/>
                          <a:pt x="777847" y="974381"/>
                        </a:cubicBezTo>
                        <a:cubicBezTo>
                          <a:pt x="782459" y="975785"/>
                          <a:pt x="787090" y="977152"/>
                          <a:pt x="791739" y="978483"/>
                        </a:cubicBezTo>
                        <a:cubicBezTo>
                          <a:pt x="796571" y="979887"/>
                          <a:pt x="799360" y="984937"/>
                          <a:pt x="797974" y="989769"/>
                        </a:cubicBezTo>
                        <a:cubicBezTo>
                          <a:pt x="796826" y="993761"/>
                          <a:pt x="793179" y="996368"/>
                          <a:pt x="789223" y="996368"/>
                        </a:cubicBezTo>
                        <a:close/>
                        <a:moveTo>
                          <a:pt x="1391120" y="996150"/>
                        </a:moveTo>
                        <a:cubicBezTo>
                          <a:pt x="1387164" y="996150"/>
                          <a:pt x="1383517" y="993561"/>
                          <a:pt x="1382369" y="989568"/>
                        </a:cubicBezTo>
                        <a:cubicBezTo>
                          <a:pt x="1380965" y="984737"/>
                          <a:pt x="1383754" y="979687"/>
                          <a:pt x="1388586" y="978283"/>
                        </a:cubicBezTo>
                        <a:cubicBezTo>
                          <a:pt x="1393235" y="976934"/>
                          <a:pt x="1397865" y="975566"/>
                          <a:pt x="1402478" y="974162"/>
                        </a:cubicBezTo>
                        <a:cubicBezTo>
                          <a:pt x="1407309" y="972704"/>
                          <a:pt x="1412396" y="975420"/>
                          <a:pt x="1413854" y="980234"/>
                        </a:cubicBezTo>
                        <a:cubicBezTo>
                          <a:pt x="1415313" y="985047"/>
                          <a:pt x="1412597" y="990133"/>
                          <a:pt x="1407783" y="991610"/>
                        </a:cubicBezTo>
                        <a:cubicBezTo>
                          <a:pt x="1403080" y="993032"/>
                          <a:pt x="1398376" y="994436"/>
                          <a:pt x="1393654" y="995803"/>
                        </a:cubicBezTo>
                        <a:cubicBezTo>
                          <a:pt x="1392815" y="996040"/>
                          <a:pt x="1391958" y="996168"/>
                          <a:pt x="1391120" y="996168"/>
                        </a:cubicBezTo>
                        <a:close/>
                        <a:moveTo>
                          <a:pt x="723079" y="974946"/>
                        </a:moveTo>
                        <a:cubicBezTo>
                          <a:pt x="722058" y="974946"/>
                          <a:pt x="721019" y="974782"/>
                          <a:pt x="719998" y="974399"/>
                        </a:cubicBezTo>
                        <a:cubicBezTo>
                          <a:pt x="715349" y="972722"/>
                          <a:pt x="710736" y="971027"/>
                          <a:pt x="706124" y="969295"/>
                        </a:cubicBezTo>
                        <a:cubicBezTo>
                          <a:pt x="701402" y="967526"/>
                          <a:pt x="699032" y="962275"/>
                          <a:pt x="700800" y="957553"/>
                        </a:cubicBezTo>
                        <a:cubicBezTo>
                          <a:pt x="702569" y="952832"/>
                          <a:pt x="707819" y="950443"/>
                          <a:pt x="712541" y="952230"/>
                        </a:cubicBezTo>
                        <a:cubicBezTo>
                          <a:pt x="717081" y="953925"/>
                          <a:pt x="721621" y="955603"/>
                          <a:pt x="726179" y="957243"/>
                        </a:cubicBezTo>
                        <a:cubicBezTo>
                          <a:pt x="730919" y="958957"/>
                          <a:pt x="733380" y="964172"/>
                          <a:pt x="731666" y="968911"/>
                        </a:cubicBezTo>
                        <a:cubicBezTo>
                          <a:pt x="730335" y="972631"/>
                          <a:pt x="726817" y="974946"/>
                          <a:pt x="723079" y="974946"/>
                        </a:cubicBezTo>
                        <a:close/>
                        <a:moveTo>
                          <a:pt x="1457100" y="974728"/>
                        </a:moveTo>
                        <a:cubicBezTo>
                          <a:pt x="1453362" y="974728"/>
                          <a:pt x="1449862" y="972412"/>
                          <a:pt x="1448531" y="968711"/>
                        </a:cubicBezTo>
                        <a:cubicBezTo>
                          <a:pt x="1446817" y="963971"/>
                          <a:pt x="1449278" y="958757"/>
                          <a:pt x="1454019" y="957043"/>
                        </a:cubicBezTo>
                        <a:cubicBezTo>
                          <a:pt x="1458558" y="955402"/>
                          <a:pt x="1463098" y="953725"/>
                          <a:pt x="1467619" y="952029"/>
                        </a:cubicBezTo>
                        <a:cubicBezTo>
                          <a:pt x="1472341" y="950242"/>
                          <a:pt x="1477592" y="952649"/>
                          <a:pt x="1479361" y="957353"/>
                        </a:cubicBezTo>
                        <a:cubicBezTo>
                          <a:pt x="1481129" y="962057"/>
                          <a:pt x="1478741" y="967326"/>
                          <a:pt x="1474037" y="969094"/>
                        </a:cubicBezTo>
                        <a:cubicBezTo>
                          <a:pt x="1469442" y="970826"/>
                          <a:pt x="1464830" y="972522"/>
                          <a:pt x="1460217" y="974181"/>
                        </a:cubicBezTo>
                        <a:cubicBezTo>
                          <a:pt x="1459196" y="974545"/>
                          <a:pt x="1458157" y="974728"/>
                          <a:pt x="1457118" y="974728"/>
                        </a:cubicBezTo>
                        <a:close/>
                        <a:moveTo>
                          <a:pt x="658448" y="949295"/>
                        </a:moveTo>
                        <a:cubicBezTo>
                          <a:pt x="657227" y="949295"/>
                          <a:pt x="656005" y="949058"/>
                          <a:pt x="654820" y="948529"/>
                        </a:cubicBezTo>
                        <a:cubicBezTo>
                          <a:pt x="650299" y="946560"/>
                          <a:pt x="645796" y="944573"/>
                          <a:pt x="641311" y="942549"/>
                        </a:cubicBezTo>
                        <a:cubicBezTo>
                          <a:pt x="636716" y="940471"/>
                          <a:pt x="634674" y="935074"/>
                          <a:pt x="636753" y="930498"/>
                        </a:cubicBezTo>
                        <a:cubicBezTo>
                          <a:pt x="638831" y="925904"/>
                          <a:pt x="644228" y="923861"/>
                          <a:pt x="648804" y="925940"/>
                        </a:cubicBezTo>
                        <a:cubicBezTo>
                          <a:pt x="653216" y="927927"/>
                          <a:pt x="657646" y="929896"/>
                          <a:pt x="662095" y="931829"/>
                        </a:cubicBezTo>
                        <a:cubicBezTo>
                          <a:pt x="666707" y="933834"/>
                          <a:pt x="668822" y="939213"/>
                          <a:pt x="666816" y="943825"/>
                        </a:cubicBezTo>
                        <a:cubicBezTo>
                          <a:pt x="665322" y="947253"/>
                          <a:pt x="661967" y="949313"/>
                          <a:pt x="658448" y="949313"/>
                        </a:cubicBezTo>
                        <a:close/>
                        <a:moveTo>
                          <a:pt x="1521475" y="949131"/>
                        </a:moveTo>
                        <a:cubicBezTo>
                          <a:pt x="1517957" y="949131"/>
                          <a:pt x="1514602" y="947088"/>
                          <a:pt x="1513107" y="943643"/>
                        </a:cubicBezTo>
                        <a:cubicBezTo>
                          <a:pt x="1511102" y="939030"/>
                          <a:pt x="1513216" y="933652"/>
                          <a:pt x="1517829" y="931646"/>
                        </a:cubicBezTo>
                        <a:cubicBezTo>
                          <a:pt x="1522241" y="929732"/>
                          <a:pt x="1526635" y="927781"/>
                          <a:pt x="1531029" y="925794"/>
                        </a:cubicBezTo>
                        <a:cubicBezTo>
                          <a:pt x="1535605" y="923716"/>
                          <a:pt x="1541020" y="925758"/>
                          <a:pt x="1543080" y="930352"/>
                        </a:cubicBezTo>
                        <a:cubicBezTo>
                          <a:pt x="1545158" y="934946"/>
                          <a:pt x="1543116" y="940343"/>
                          <a:pt x="1538522" y="942403"/>
                        </a:cubicBezTo>
                        <a:cubicBezTo>
                          <a:pt x="1534073" y="944408"/>
                          <a:pt x="1529588" y="946396"/>
                          <a:pt x="1525103" y="948347"/>
                        </a:cubicBezTo>
                        <a:cubicBezTo>
                          <a:pt x="1523918" y="948857"/>
                          <a:pt x="1522679" y="949112"/>
                          <a:pt x="1521475" y="949112"/>
                        </a:cubicBezTo>
                        <a:close/>
                        <a:moveTo>
                          <a:pt x="595640" y="919522"/>
                        </a:moveTo>
                        <a:cubicBezTo>
                          <a:pt x="594237" y="919522"/>
                          <a:pt x="592815" y="919194"/>
                          <a:pt x="591484" y="918520"/>
                        </a:cubicBezTo>
                        <a:cubicBezTo>
                          <a:pt x="587108" y="916259"/>
                          <a:pt x="582751" y="913980"/>
                          <a:pt x="578393" y="911683"/>
                        </a:cubicBezTo>
                        <a:cubicBezTo>
                          <a:pt x="573945" y="909331"/>
                          <a:pt x="572249" y="903807"/>
                          <a:pt x="574620" y="899358"/>
                        </a:cubicBezTo>
                        <a:cubicBezTo>
                          <a:pt x="576990" y="894910"/>
                          <a:pt x="582496" y="893214"/>
                          <a:pt x="586944" y="895584"/>
                        </a:cubicBezTo>
                        <a:cubicBezTo>
                          <a:pt x="591210" y="897845"/>
                          <a:pt x="595513" y="900087"/>
                          <a:pt x="599815" y="902312"/>
                        </a:cubicBezTo>
                        <a:cubicBezTo>
                          <a:pt x="604300" y="904609"/>
                          <a:pt x="606051" y="910115"/>
                          <a:pt x="603754" y="914582"/>
                        </a:cubicBezTo>
                        <a:cubicBezTo>
                          <a:pt x="602131" y="917718"/>
                          <a:pt x="598940" y="919522"/>
                          <a:pt x="595640" y="919522"/>
                        </a:cubicBezTo>
                        <a:close/>
                        <a:moveTo>
                          <a:pt x="1584046" y="919468"/>
                        </a:moveTo>
                        <a:cubicBezTo>
                          <a:pt x="1580746" y="919468"/>
                          <a:pt x="1577556" y="917663"/>
                          <a:pt x="1575933" y="914527"/>
                        </a:cubicBezTo>
                        <a:cubicBezTo>
                          <a:pt x="1573636" y="910042"/>
                          <a:pt x="1575386" y="904554"/>
                          <a:pt x="1579871" y="902257"/>
                        </a:cubicBezTo>
                        <a:cubicBezTo>
                          <a:pt x="1584155" y="900051"/>
                          <a:pt x="1588422" y="897827"/>
                          <a:pt x="1592670" y="895566"/>
                        </a:cubicBezTo>
                        <a:cubicBezTo>
                          <a:pt x="1597118" y="893196"/>
                          <a:pt x="1602642" y="894892"/>
                          <a:pt x="1604994" y="899340"/>
                        </a:cubicBezTo>
                        <a:cubicBezTo>
                          <a:pt x="1607364" y="903788"/>
                          <a:pt x="1605669" y="909313"/>
                          <a:pt x="1601220" y="911665"/>
                        </a:cubicBezTo>
                        <a:cubicBezTo>
                          <a:pt x="1596899" y="913962"/>
                          <a:pt x="1592560" y="916222"/>
                          <a:pt x="1588203" y="918465"/>
                        </a:cubicBezTo>
                        <a:cubicBezTo>
                          <a:pt x="1586872" y="919158"/>
                          <a:pt x="1585450" y="919468"/>
                          <a:pt x="1584046" y="919468"/>
                        </a:cubicBezTo>
                        <a:close/>
                        <a:moveTo>
                          <a:pt x="1644611" y="885831"/>
                        </a:moveTo>
                        <a:cubicBezTo>
                          <a:pt x="1641512" y="885831"/>
                          <a:pt x="1638486" y="884244"/>
                          <a:pt x="1636772" y="881400"/>
                        </a:cubicBezTo>
                        <a:cubicBezTo>
                          <a:pt x="1634183" y="877079"/>
                          <a:pt x="1635605" y="871482"/>
                          <a:pt x="1639926" y="868893"/>
                        </a:cubicBezTo>
                        <a:cubicBezTo>
                          <a:pt x="1644064" y="866414"/>
                          <a:pt x="1648185" y="863916"/>
                          <a:pt x="1652287" y="861382"/>
                        </a:cubicBezTo>
                        <a:cubicBezTo>
                          <a:pt x="1656571" y="858738"/>
                          <a:pt x="1662187" y="860069"/>
                          <a:pt x="1664830" y="864354"/>
                        </a:cubicBezTo>
                        <a:cubicBezTo>
                          <a:pt x="1667474" y="868638"/>
                          <a:pt x="1666143" y="874253"/>
                          <a:pt x="1661858" y="876897"/>
                        </a:cubicBezTo>
                        <a:cubicBezTo>
                          <a:pt x="1657683" y="879468"/>
                          <a:pt x="1653490" y="882020"/>
                          <a:pt x="1649297" y="884536"/>
                        </a:cubicBezTo>
                        <a:cubicBezTo>
                          <a:pt x="1647838" y="885411"/>
                          <a:pt x="1646216" y="885831"/>
                          <a:pt x="1644630" y="885831"/>
                        </a:cubicBezTo>
                        <a:close/>
                        <a:moveTo>
                          <a:pt x="534893" y="885794"/>
                        </a:moveTo>
                        <a:cubicBezTo>
                          <a:pt x="533307" y="885794"/>
                          <a:pt x="531684" y="885375"/>
                          <a:pt x="530226" y="884500"/>
                        </a:cubicBezTo>
                        <a:cubicBezTo>
                          <a:pt x="525996" y="881965"/>
                          <a:pt x="521803" y="879413"/>
                          <a:pt x="517609" y="876842"/>
                        </a:cubicBezTo>
                        <a:cubicBezTo>
                          <a:pt x="513325" y="874199"/>
                          <a:pt x="511994" y="868584"/>
                          <a:pt x="514638" y="864299"/>
                        </a:cubicBezTo>
                        <a:cubicBezTo>
                          <a:pt x="517281" y="860014"/>
                          <a:pt x="522897" y="858684"/>
                          <a:pt x="527181" y="861327"/>
                        </a:cubicBezTo>
                        <a:cubicBezTo>
                          <a:pt x="531301" y="863861"/>
                          <a:pt x="535422" y="866377"/>
                          <a:pt x="539578" y="868857"/>
                        </a:cubicBezTo>
                        <a:cubicBezTo>
                          <a:pt x="543899" y="871446"/>
                          <a:pt x="545303" y="877043"/>
                          <a:pt x="542714" y="881364"/>
                        </a:cubicBezTo>
                        <a:cubicBezTo>
                          <a:pt x="541001" y="884226"/>
                          <a:pt x="537974" y="885794"/>
                          <a:pt x="534875" y="885794"/>
                        </a:cubicBezTo>
                        <a:close/>
                        <a:moveTo>
                          <a:pt x="1702916" y="848365"/>
                        </a:moveTo>
                        <a:cubicBezTo>
                          <a:pt x="1700017" y="848365"/>
                          <a:pt x="1697173" y="846979"/>
                          <a:pt x="1695404" y="844409"/>
                        </a:cubicBezTo>
                        <a:cubicBezTo>
                          <a:pt x="1692542" y="840270"/>
                          <a:pt x="1693600" y="834582"/>
                          <a:pt x="1697738" y="831737"/>
                        </a:cubicBezTo>
                        <a:cubicBezTo>
                          <a:pt x="1701713" y="829003"/>
                          <a:pt x="1705669" y="826250"/>
                          <a:pt x="1709607" y="823461"/>
                        </a:cubicBezTo>
                        <a:cubicBezTo>
                          <a:pt x="1713709" y="820543"/>
                          <a:pt x="1719397" y="821528"/>
                          <a:pt x="1722314" y="825630"/>
                        </a:cubicBezTo>
                        <a:cubicBezTo>
                          <a:pt x="1725231" y="829732"/>
                          <a:pt x="1724247" y="835420"/>
                          <a:pt x="1720145" y="838337"/>
                        </a:cubicBezTo>
                        <a:cubicBezTo>
                          <a:pt x="1716152" y="841163"/>
                          <a:pt x="1712123" y="843971"/>
                          <a:pt x="1708094" y="846760"/>
                        </a:cubicBezTo>
                        <a:cubicBezTo>
                          <a:pt x="1706507" y="847854"/>
                          <a:pt x="1704721" y="848365"/>
                          <a:pt x="1702934" y="848365"/>
                        </a:cubicBezTo>
                        <a:close/>
                        <a:moveTo>
                          <a:pt x="476461" y="848255"/>
                        </a:moveTo>
                        <a:cubicBezTo>
                          <a:pt x="474674" y="848255"/>
                          <a:pt x="472869" y="847726"/>
                          <a:pt x="471301" y="846651"/>
                        </a:cubicBezTo>
                        <a:cubicBezTo>
                          <a:pt x="467254" y="843862"/>
                          <a:pt x="463225" y="841054"/>
                          <a:pt x="459214" y="838210"/>
                        </a:cubicBezTo>
                        <a:cubicBezTo>
                          <a:pt x="455112" y="835293"/>
                          <a:pt x="454127" y="829604"/>
                          <a:pt x="457044" y="825502"/>
                        </a:cubicBezTo>
                        <a:cubicBezTo>
                          <a:pt x="459961" y="821400"/>
                          <a:pt x="465650" y="820434"/>
                          <a:pt x="469752" y="823333"/>
                        </a:cubicBezTo>
                        <a:cubicBezTo>
                          <a:pt x="473690" y="826122"/>
                          <a:pt x="477664" y="828893"/>
                          <a:pt x="481639" y="831646"/>
                        </a:cubicBezTo>
                        <a:cubicBezTo>
                          <a:pt x="485777" y="834509"/>
                          <a:pt x="486835" y="840179"/>
                          <a:pt x="483972" y="844317"/>
                        </a:cubicBezTo>
                        <a:cubicBezTo>
                          <a:pt x="482204" y="846888"/>
                          <a:pt x="479360" y="848255"/>
                          <a:pt x="476461" y="848255"/>
                        </a:cubicBezTo>
                        <a:close/>
                        <a:moveTo>
                          <a:pt x="1758723" y="807252"/>
                        </a:moveTo>
                        <a:cubicBezTo>
                          <a:pt x="1756024" y="807252"/>
                          <a:pt x="1753344" y="806068"/>
                          <a:pt x="1751558" y="803770"/>
                        </a:cubicBezTo>
                        <a:cubicBezTo>
                          <a:pt x="1748440" y="799814"/>
                          <a:pt x="1749133" y="794089"/>
                          <a:pt x="1753071" y="790972"/>
                        </a:cubicBezTo>
                        <a:cubicBezTo>
                          <a:pt x="1756863" y="787982"/>
                          <a:pt x="1760637" y="784974"/>
                          <a:pt x="1764393" y="781947"/>
                        </a:cubicBezTo>
                        <a:cubicBezTo>
                          <a:pt x="1768312" y="778775"/>
                          <a:pt x="1774037" y="779395"/>
                          <a:pt x="1777209" y="783296"/>
                        </a:cubicBezTo>
                        <a:cubicBezTo>
                          <a:pt x="1780382" y="787216"/>
                          <a:pt x="1779762" y="792941"/>
                          <a:pt x="1775860" y="796113"/>
                        </a:cubicBezTo>
                        <a:cubicBezTo>
                          <a:pt x="1772050" y="799194"/>
                          <a:pt x="1768221" y="802257"/>
                          <a:pt x="1764356" y="805283"/>
                        </a:cubicBezTo>
                        <a:cubicBezTo>
                          <a:pt x="1762679" y="806596"/>
                          <a:pt x="1760692" y="807234"/>
                          <a:pt x="1758723" y="807234"/>
                        </a:cubicBezTo>
                        <a:close/>
                        <a:moveTo>
                          <a:pt x="420581" y="807052"/>
                        </a:moveTo>
                        <a:cubicBezTo>
                          <a:pt x="418612" y="807052"/>
                          <a:pt x="416625" y="806414"/>
                          <a:pt x="414948" y="805101"/>
                        </a:cubicBezTo>
                        <a:cubicBezTo>
                          <a:pt x="411082" y="802057"/>
                          <a:pt x="407254" y="798993"/>
                          <a:pt x="403425" y="795912"/>
                        </a:cubicBezTo>
                        <a:cubicBezTo>
                          <a:pt x="399505" y="792740"/>
                          <a:pt x="398904" y="786997"/>
                          <a:pt x="402076" y="783096"/>
                        </a:cubicBezTo>
                        <a:cubicBezTo>
                          <a:pt x="405248" y="779176"/>
                          <a:pt x="410991" y="778574"/>
                          <a:pt x="414893" y="781746"/>
                        </a:cubicBezTo>
                        <a:cubicBezTo>
                          <a:pt x="418649" y="784791"/>
                          <a:pt x="422423" y="787799"/>
                          <a:pt x="426233" y="790789"/>
                        </a:cubicBezTo>
                        <a:cubicBezTo>
                          <a:pt x="430189" y="793907"/>
                          <a:pt x="430864" y="799632"/>
                          <a:pt x="427746" y="803588"/>
                        </a:cubicBezTo>
                        <a:cubicBezTo>
                          <a:pt x="425941" y="805867"/>
                          <a:pt x="423279" y="807070"/>
                          <a:pt x="420581" y="807070"/>
                        </a:cubicBezTo>
                        <a:close/>
                        <a:moveTo>
                          <a:pt x="1811831" y="762658"/>
                        </a:moveTo>
                        <a:cubicBezTo>
                          <a:pt x="1809333" y="762658"/>
                          <a:pt x="1806836" y="761637"/>
                          <a:pt x="1805031" y="759632"/>
                        </a:cubicBezTo>
                        <a:cubicBezTo>
                          <a:pt x="1801676" y="755876"/>
                          <a:pt x="1801986" y="750115"/>
                          <a:pt x="1805742" y="746760"/>
                        </a:cubicBezTo>
                        <a:cubicBezTo>
                          <a:pt x="1809333" y="743533"/>
                          <a:pt x="1812907" y="740288"/>
                          <a:pt x="1816462" y="737024"/>
                        </a:cubicBezTo>
                        <a:cubicBezTo>
                          <a:pt x="1820163" y="733615"/>
                          <a:pt x="1825942" y="733852"/>
                          <a:pt x="1829333" y="737553"/>
                        </a:cubicBezTo>
                        <a:cubicBezTo>
                          <a:pt x="1832743" y="741254"/>
                          <a:pt x="1832506" y="747034"/>
                          <a:pt x="1828805" y="750443"/>
                        </a:cubicBezTo>
                        <a:cubicBezTo>
                          <a:pt x="1825195" y="753761"/>
                          <a:pt x="1821567" y="757061"/>
                          <a:pt x="1817902" y="760343"/>
                        </a:cubicBezTo>
                        <a:cubicBezTo>
                          <a:pt x="1816170" y="761911"/>
                          <a:pt x="1813982" y="762676"/>
                          <a:pt x="1811813" y="762676"/>
                        </a:cubicBezTo>
                        <a:close/>
                        <a:moveTo>
                          <a:pt x="367454" y="762385"/>
                        </a:moveTo>
                        <a:cubicBezTo>
                          <a:pt x="365285" y="762385"/>
                          <a:pt x="363115" y="761619"/>
                          <a:pt x="361365" y="760051"/>
                        </a:cubicBezTo>
                        <a:cubicBezTo>
                          <a:pt x="357700" y="756769"/>
                          <a:pt x="354072" y="753469"/>
                          <a:pt x="350463" y="750133"/>
                        </a:cubicBezTo>
                        <a:cubicBezTo>
                          <a:pt x="346762" y="746724"/>
                          <a:pt x="346525" y="740963"/>
                          <a:pt x="349934" y="737243"/>
                        </a:cubicBezTo>
                        <a:cubicBezTo>
                          <a:pt x="353343" y="733542"/>
                          <a:pt x="359104" y="733305"/>
                          <a:pt x="362824" y="736715"/>
                        </a:cubicBezTo>
                        <a:cubicBezTo>
                          <a:pt x="366379" y="739978"/>
                          <a:pt x="369952" y="743242"/>
                          <a:pt x="373544" y="746469"/>
                        </a:cubicBezTo>
                        <a:cubicBezTo>
                          <a:pt x="377299" y="749823"/>
                          <a:pt x="377609" y="755584"/>
                          <a:pt x="374255" y="759340"/>
                        </a:cubicBezTo>
                        <a:cubicBezTo>
                          <a:pt x="372450" y="761345"/>
                          <a:pt x="369970" y="762367"/>
                          <a:pt x="367473" y="762367"/>
                        </a:cubicBezTo>
                        <a:close/>
                        <a:moveTo>
                          <a:pt x="1861986" y="714727"/>
                        </a:moveTo>
                        <a:cubicBezTo>
                          <a:pt x="1859671" y="714727"/>
                          <a:pt x="1857374" y="713852"/>
                          <a:pt x="1855605" y="712120"/>
                        </a:cubicBezTo>
                        <a:cubicBezTo>
                          <a:pt x="1852014" y="708583"/>
                          <a:pt x="1851959" y="702822"/>
                          <a:pt x="1855496" y="699230"/>
                        </a:cubicBezTo>
                        <a:cubicBezTo>
                          <a:pt x="1858887" y="695785"/>
                          <a:pt x="1862241" y="692321"/>
                          <a:pt x="1865578" y="688820"/>
                        </a:cubicBezTo>
                        <a:cubicBezTo>
                          <a:pt x="1869060" y="685192"/>
                          <a:pt x="1874821" y="685046"/>
                          <a:pt x="1878468" y="688529"/>
                        </a:cubicBezTo>
                        <a:cubicBezTo>
                          <a:pt x="1882114" y="692011"/>
                          <a:pt x="1882241" y="697772"/>
                          <a:pt x="1878759" y="701418"/>
                        </a:cubicBezTo>
                        <a:cubicBezTo>
                          <a:pt x="1875368" y="704974"/>
                          <a:pt x="1871941" y="708492"/>
                          <a:pt x="1868513" y="711993"/>
                        </a:cubicBezTo>
                        <a:cubicBezTo>
                          <a:pt x="1866726" y="713816"/>
                          <a:pt x="1864374" y="714727"/>
                          <a:pt x="1862004" y="714727"/>
                        </a:cubicBezTo>
                        <a:close/>
                        <a:moveTo>
                          <a:pt x="317281" y="714454"/>
                        </a:moveTo>
                        <a:cubicBezTo>
                          <a:pt x="314911" y="714454"/>
                          <a:pt x="312559" y="713542"/>
                          <a:pt x="310772" y="711719"/>
                        </a:cubicBezTo>
                        <a:cubicBezTo>
                          <a:pt x="307327" y="708218"/>
                          <a:pt x="303917" y="704682"/>
                          <a:pt x="300526" y="701145"/>
                        </a:cubicBezTo>
                        <a:cubicBezTo>
                          <a:pt x="297044" y="697499"/>
                          <a:pt x="297172" y="691738"/>
                          <a:pt x="300818" y="688255"/>
                        </a:cubicBezTo>
                        <a:cubicBezTo>
                          <a:pt x="304464" y="684773"/>
                          <a:pt x="310226" y="684901"/>
                          <a:pt x="313708" y="688547"/>
                        </a:cubicBezTo>
                        <a:cubicBezTo>
                          <a:pt x="317044" y="692029"/>
                          <a:pt x="320399" y="695511"/>
                          <a:pt x="323790" y="698957"/>
                        </a:cubicBezTo>
                        <a:cubicBezTo>
                          <a:pt x="327308" y="702549"/>
                          <a:pt x="327272" y="708328"/>
                          <a:pt x="323680" y="711847"/>
                        </a:cubicBezTo>
                        <a:cubicBezTo>
                          <a:pt x="321912" y="713597"/>
                          <a:pt x="319596" y="714454"/>
                          <a:pt x="317299" y="714454"/>
                        </a:cubicBezTo>
                        <a:close/>
                        <a:moveTo>
                          <a:pt x="1909023" y="663715"/>
                        </a:moveTo>
                        <a:cubicBezTo>
                          <a:pt x="1906909" y="663715"/>
                          <a:pt x="1904794" y="662986"/>
                          <a:pt x="1903062" y="661491"/>
                        </a:cubicBezTo>
                        <a:cubicBezTo>
                          <a:pt x="1899251" y="658191"/>
                          <a:pt x="1898832" y="652448"/>
                          <a:pt x="1902132" y="648638"/>
                        </a:cubicBezTo>
                        <a:cubicBezTo>
                          <a:pt x="1905286" y="644992"/>
                          <a:pt x="1908422" y="641309"/>
                          <a:pt x="1911539" y="637608"/>
                        </a:cubicBezTo>
                        <a:cubicBezTo>
                          <a:pt x="1914785" y="633761"/>
                          <a:pt x="1920528" y="633251"/>
                          <a:pt x="1924393" y="636496"/>
                        </a:cubicBezTo>
                        <a:cubicBezTo>
                          <a:pt x="1928240" y="639741"/>
                          <a:pt x="1928750" y="645484"/>
                          <a:pt x="1925505" y="649331"/>
                        </a:cubicBezTo>
                        <a:cubicBezTo>
                          <a:pt x="1922351" y="653086"/>
                          <a:pt x="1919160" y="656824"/>
                          <a:pt x="1915952" y="660543"/>
                        </a:cubicBezTo>
                        <a:cubicBezTo>
                          <a:pt x="1914147" y="662621"/>
                          <a:pt x="1911612" y="663697"/>
                          <a:pt x="1909042" y="663697"/>
                        </a:cubicBezTo>
                        <a:close/>
                        <a:moveTo>
                          <a:pt x="270298" y="663424"/>
                        </a:moveTo>
                        <a:cubicBezTo>
                          <a:pt x="267746" y="663424"/>
                          <a:pt x="265194" y="662348"/>
                          <a:pt x="263389" y="660270"/>
                        </a:cubicBezTo>
                        <a:cubicBezTo>
                          <a:pt x="260180" y="656551"/>
                          <a:pt x="257008" y="652813"/>
                          <a:pt x="253835" y="649057"/>
                        </a:cubicBezTo>
                        <a:cubicBezTo>
                          <a:pt x="250590" y="645211"/>
                          <a:pt x="251101" y="639449"/>
                          <a:pt x="254947" y="636222"/>
                        </a:cubicBezTo>
                        <a:cubicBezTo>
                          <a:pt x="258794" y="632977"/>
                          <a:pt x="264555" y="633487"/>
                          <a:pt x="267782" y="637334"/>
                        </a:cubicBezTo>
                        <a:cubicBezTo>
                          <a:pt x="270882" y="641035"/>
                          <a:pt x="274018" y="644700"/>
                          <a:pt x="277172" y="648346"/>
                        </a:cubicBezTo>
                        <a:cubicBezTo>
                          <a:pt x="280472" y="652156"/>
                          <a:pt x="280034" y="657918"/>
                          <a:pt x="276224" y="661200"/>
                        </a:cubicBezTo>
                        <a:cubicBezTo>
                          <a:pt x="274510" y="662694"/>
                          <a:pt x="272377" y="663424"/>
                          <a:pt x="270262" y="663424"/>
                        </a:cubicBezTo>
                        <a:close/>
                        <a:moveTo>
                          <a:pt x="1952706" y="609768"/>
                        </a:moveTo>
                        <a:cubicBezTo>
                          <a:pt x="1950792" y="609768"/>
                          <a:pt x="1948860" y="609167"/>
                          <a:pt x="1947200" y="607909"/>
                        </a:cubicBezTo>
                        <a:cubicBezTo>
                          <a:pt x="1943190" y="604864"/>
                          <a:pt x="1942406" y="599139"/>
                          <a:pt x="1945450" y="595129"/>
                        </a:cubicBezTo>
                        <a:cubicBezTo>
                          <a:pt x="1948367" y="591281"/>
                          <a:pt x="1951266" y="587416"/>
                          <a:pt x="1954129" y="583515"/>
                        </a:cubicBezTo>
                        <a:cubicBezTo>
                          <a:pt x="1957118" y="579467"/>
                          <a:pt x="1962825" y="578592"/>
                          <a:pt x="1966872" y="581582"/>
                        </a:cubicBezTo>
                        <a:cubicBezTo>
                          <a:pt x="1970920" y="584572"/>
                          <a:pt x="1971795" y="590279"/>
                          <a:pt x="1968805" y="594326"/>
                        </a:cubicBezTo>
                        <a:cubicBezTo>
                          <a:pt x="1965888" y="598283"/>
                          <a:pt x="1962934" y="602220"/>
                          <a:pt x="1959981" y="606140"/>
                        </a:cubicBezTo>
                        <a:cubicBezTo>
                          <a:pt x="1958194" y="608510"/>
                          <a:pt x="1955459" y="609750"/>
                          <a:pt x="1952706" y="609750"/>
                        </a:cubicBezTo>
                        <a:close/>
                        <a:moveTo>
                          <a:pt x="226670" y="609531"/>
                        </a:moveTo>
                        <a:cubicBezTo>
                          <a:pt x="223917" y="609531"/>
                          <a:pt x="221201" y="608292"/>
                          <a:pt x="219396" y="605921"/>
                        </a:cubicBezTo>
                        <a:cubicBezTo>
                          <a:pt x="216442" y="602020"/>
                          <a:pt x="213489" y="598082"/>
                          <a:pt x="210590" y="594144"/>
                        </a:cubicBezTo>
                        <a:cubicBezTo>
                          <a:pt x="207600" y="590097"/>
                          <a:pt x="208457" y="584390"/>
                          <a:pt x="212523" y="581400"/>
                        </a:cubicBezTo>
                        <a:cubicBezTo>
                          <a:pt x="216570" y="578410"/>
                          <a:pt x="222276" y="579267"/>
                          <a:pt x="225266" y="583332"/>
                        </a:cubicBezTo>
                        <a:cubicBezTo>
                          <a:pt x="228129" y="587216"/>
                          <a:pt x="231009" y="591081"/>
                          <a:pt x="233926" y="594928"/>
                        </a:cubicBezTo>
                        <a:cubicBezTo>
                          <a:pt x="236971" y="598939"/>
                          <a:pt x="236187" y="604664"/>
                          <a:pt x="232176" y="607708"/>
                        </a:cubicBezTo>
                        <a:cubicBezTo>
                          <a:pt x="230535" y="608948"/>
                          <a:pt x="228603" y="609568"/>
                          <a:pt x="226670" y="609568"/>
                        </a:cubicBezTo>
                        <a:close/>
                        <a:moveTo>
                          <a:pt x="1992871" y="553141"/>
                        </a:moveTo>
                        <a:cubicBezTo>
                          <a:pt x="1991138" y="553141"/>
                          <a:pt x="1989388" y="552649"/>
                          <a:pt x="1987839" y="551628"/>
                        </a:cubicBezTo>
                        <a:cubicBezTo>
                          <a:pt x="1983645" y="548857"/>
                          <a:pt x="1982497" y="543187"/>
                          <a:pt x="1985268" y="538994"/>
                        </a:cubicBezTo>
                        <a:cubicBezTo>
                          <a:pt x="1987930" y="534964"/>
                          <a:pt x="1990573" y="530917"/>
                          <a:pt x="1993199" y="526851"/>
                        </a:cubicBezTo>
                        <a:cubicBezTo>
                          <a:pt x="1995915" y="522622"/>
                          <a:pt x="2001567" y="521400"/>
                          <a:pt x="2005797" y="524116"/>
                        </a:cubicBezTo>
                        <a:cubicBezTo>
                          <a:pt x="2010026" y="526833"/>
                          <a:pt x="2011248" y="532485"/>
                          <a:pt x="2008531" y="536715"/>
                        </a:cubicBezTo>
                        <a:cubicBezTo>
                          <a:pt x="2005869" y="540853"/>
                          <a:pt x="2003190" y="544974"/>
                          <a:pt x="2000473" y="549076"/>
                        </a:cubicBezTo>
                        <a:cubicBezTo>
                          <a:pt x="1998723" y="551719"/>
                          <a:pt x="1995824" y="553159"/>
                          <a:pt x="1992871" y="553159"/>
                        </a:cubicBezTo>
                        <a:close/>
                        <a:moveTo>
                          <a:pt x="186561" y="552977"/>
                        </a:moveTo>
                        <a:cubicBezTo>
                          <a:pt x="183607" y="552977"/>
                          <a:pt x="180709" y="551537"/>
                          <a:pt x="178958" y="548893"/>
                        </a:cubicBezTo>
                        <a:cubicBezTo>
                          <a:pt x="176260" y="544809"/>
                          <a:pt x="173580" y="540707"/>
                          <a:pt x="170918" y="536587"/>
                        </a:cubicBezTo>
                        <a:cubicBezTo>
                          <a:pt x="168202" y="532357"/>
                          <a:pt x="169423" y="526705"/>
                          <a:pt x="173653" y="523989"/>
                        </a:cubicBezTo>
                        <a:cubicBezTo>
                          <a:pt x="177883" y="521254"/>
                          <a:pt x="183534" y="522494"/>
                          <a:pt x="186251" y="526724"/>
                        </a:cubicBezTo>
                        <a:cubicBezTo>
                          <a:pt x="188858" y="530771"/>
                          <a:pt x="191502" y="534818"/>
                          <a:pt x="194145" y="538829"/>
                        </a:cubicBezTo>
                        <a:cubicBezTo>
                          <a:pt x="196916" y="543023"/>
                          <a:pt x="195768" y="548692"/>
                          <a:pt x="191574" y="551464"/>
                        </a:cubicBezTo>
                        <a:cubicBezTo>
                          <a:pt x="190025" y="552485"/>
                          <a:pt x="188275" y="552977"/>
                          <a:pt x="186561" y="552977"/>
                        </a:cubicBezTo>
                        <a:close/>
                        <a:moveTo>
                          <a:pt x="2029352" y="494034"/>
                        </a:moveTo>
                        <a:cubicBezTo>
                          <a:pt x="2027820" y="494034"/>
                          <a:pt x="2026252" y="493651"/>
                          <a:pt x="2024830" y="492831"/>
                        </a:cubicBezTo>
                        <a:cubicBezTo>
                          <a:pt x="2020455" y="490333"/>
                          <a:pt x="2018960" y="484755"/>
                          <a:pt x="2021458" y="480379"/>
                        </a:cubicBezTo>
                        <a:cubicBezTo>
                          <a:pt x="2023864" y="476186"/>
                          <a:pt x="2026234" y="471974"/>
                          <a:pt x="2028604" y="467744"/>
                        </a:cubicBezTo>
                        <a:cubicBezTo>
                          <a:pt x="2031047" y="463351"/>
                          <a:pt x="2036608" y="461764"/>
                          <a:pt x="2041002" y="464208"/>
                        </a:cubicBezTo>
                        <a:cubicBezTo>
                          <a:pt x="2045396" y="466650"/>
                          <a:pt x="2046982" y="472211"/>
                          <a:pt x="2044539" y="476605"/>
                        </a:cubicBezTo>
                        <a:cubicBezTo>
                          <a:pt x="2042150" y="480908"/>
                          <a:pt x="2039726" y="485192"/>
                          <a:pt x="2037283" y="489458"/>
                        </a:cubicBezTo>
                        <a:cubicBezTo>
                          <a:pt x="2035605" y="492394"/>
                          <a:pt x="2032524" y="494034"/>
                          <a:pt x="2029370" y="494034"/>
                        </a:cubicBezTo>
                        <a:close/>
                        <a:moveTo>
                          <a:pt x="150189" y="494016"/>
                        </a:moveTo>
                        <a:cubicBezTo>
                          <a:pt x="147035" y="494016"/>
                          <a:pt x="143954" y="492375"/>
                          <a:pt x="142276" y="489440"/>
                        </a:cubicBezTo>
                        <a:cubicBezTo>
                          <a:pt x="139833" y="485192"/>
                          <a:pt x="137427" y="480926"/>
                          <a:pt x="135057" y="476642"/>
                        </a:cubicBezTo>
                        <a:cubicBezTo>
                          <a:pt x="132614" y="472248"/>
                          <a:pt x="134200" y="466687"/>
                          <a:pt x="138594" y="464244"/>
                        </a:cubicBezTo>
                        <a:cubicBezTo>
                          <a:pt x="142987" y="461801"/>
                          <a:pt x="148548" y="463387"/>
                          <a:pt x="150991" y="467781"/>
                        </a:cubicBezTo>
                        <a:cubicBezTo>
                          <a:pt x="153325" y="471993"/>
                          <a:pt x="155695" y="476186"/>
                          <a:pt x="158101" y="480361"/>
                        </a:cubicBezTo>
                        <a:cubicBezTo>
                          <a:pt x="160599" y="484736"/>
                          <a:pt x="159104" y="490297"/>
                          <a:pt x="154729" y="492795"/>
                        </a:cubicBezTo>
                        <a:cubicBezTo>
                          <a:pt x="153306" y="493615"/>
                          <a:pt x="151739" y="493998"/>
                          <a:pt x="150207" y="493998"/>
                        </a:cubicBezTo>
                        <a:close/>
                        <a:moveTo>
                          <a:pt x="117664" y="432849"/>
                        </a:moveTo>
                        <a:cubicBezTo>
                          <a:pt x="114291" y="432849"/>
                          <a:pt x="111064" y="430972"/>
                          <a:pt x="109478" y="427745"/>
                        </a:cubicBezTo>
                        <a:cubicBezTo>
                          <a:pt x="107326" y="423350"/>
                          <a:pt x="105193" y="418939"/>
                          <a:pt x="103097" y="414527"/>
                        </a:cubicBezTo>
                        <a:cubicBezTo>
                          <a:pt x="100945" y="409987"/>
                          <a:pt x="102878" y="404536"/>
                          <a:pt x="107418" y="402384"/>
                        </a:cubicBezTo>
                        <a:cubicBezTo>
                          <a:pt x="111976" y="400215"/>
                          <a:pt x="117409" y="402166"/>
                          <a:pt x="119560" y="406705"/>
                        </a:cubicBezTo>
                        <a:cubicBezTo>
                          <a:pt x="121620" y="411062"/>
                          <a:pt x="123717" y="415383"/>
                          <a:pt x="125832" y="419704"/>
                        </a:cubicBezTo>
                        <a:cubicBezTo>
                          <a:pt x="128056" y="424226"/>
                          <a:pt x="126196" y="429677"/>
                          <a:pt x="121675" y="431901"/>
                        </a:cubicBezTo>
                        <a:cubicBezTo>
                          <a:pt x="120380" y="432539"/>
                          <a:pt x="119013" y="432831"/>
                          <a:pt x="117664" y="432831"/>
                        </a:cubicBezTo>
                        <a:close/>
                        <a:moveTo>
                          <a:pt x="2061968" y="432685"/>
                        </a:moveTo>
                        <a:cubicBezTo>
                          <a:pt x="2060619" y="432685"/>
                          <a:pt x="2059252" y="432394"/>
                          <a:pt x="2057957" y="431755"/>
                        </a:cubicBezTo>
                        <a:cubicBezTo>
                          <a:pt x="2053436" y="429531"/>
                          <a:pt x="2051576" y="424080"/>
                          <a:pt x="2053800" y="419559"/>
                        </a:cubicBezTo>
                        <a:cubicBezTo>
                          <a:pt x="2055933" y="415219"/>
                          <a:pt x="2058030" y="410862"/>
                          <a:pt x="2060108" y="406486"/>
                        </a:cubicBezTo>
                        <a:cubicBezTo>
                          <a:pt x="2062260" y="401928"/>
                          <a:pt x="2067693" y="399996"/>
                          <a:pt x="2072251" y="402147"/>
                        </a:cubicBezTo>
                        <a:cubicBezTo>
                          <a:pt x="2076809" y="404299"/>
                          <a:pt x="2078741" y="409731"/>
                          <a:pt x="2076590" y="414289"/>
                        </a:cubicBezTo>
                        <a:cubicBezTo>
                          <a:pt x="2074475" y="418738"/>
                          <a:pt x="2072342" y="423168"/>
                          <a:pt x="2070172" y="427599"/>
                        </a:cubicBezTo>
                        <a:cubicBezTo>
                          <a:pt x="2068586" y="430826"/>
                          <a:pt x="2065341" y="432703"/>
                          <a:pt x="2061986" y="432703"/>
                        </a:cubicBezTo>
                        <a:close/>
                        <a:moveTo>
                          <a:pt x="89150" y="369768"/>
                        </a:moveTo>
                        <a:cubicBezTo>
                          <a:pt x="85576" y="369768"/>
                          <a:pt x="82185" y="367653"/>
                          <a:pt x="80727" y="364135"/>
                        </a:cubicBezTo>
                        <a:cubicBezTo>
                          <a:pt x="78867" y="359613"/>
                          <a:pt x="77026" y="355092"/>
                          <a:pt x="75202" y="350534"/>
                        </a:cubicBezTo>
                        <a:cubicBezTo>
                          <a:pt x="73343" y="345848"/>
                          <a:pt x="75622" y="340561"/>
                          <a:pt x="80307" y="338683"/>
                        </a:cubicBezTo>
                        <a:cubicBezTo>
                          <a:pt x="84975" y="336824"/>
                          <a:pt x="90280" y="339103"/>
                          <a:pt x="92158" y="343788"/>
                        </a:cubicBezTo>
                        <a:cubicBezTo>
                          <a:pt x="93945" y="348255"/>
                          <a:pt x="95749" y="352722"/>
                          <a:pt x="97591" y="357152"/>
                        </a:cubicBezTo>
                        <a:cubicBezTo>
                          <a:pt x="99523" y="361801"/>
                          <a:pt x="97299" y="367143"/>
                          <a:pt x="92650" y="369057"/>
                        </a:cubicBezTo>
                        <a:cubicBezTo>
                          <a:pt x="91520" y="369531"/>
                          <a:pt x="90335" y="369750"/>
                          <a:pt x="89168" y="369750"/>
                        </a:cubicBezTo>
                        <a:close/>
                        <a:moveTo>
                          <a:pt x="2090592" y="369349"/>
                        </a:moveTo>
                        <a:cubicBezTo>
                          <a:pt x="2089425" y="369349"/>
                          <a:pt x="2088258" y="369130"/>
                          <a:pt x="2087109" y="368656"/>
                        </a:cubicBezTo>
                        <a:cubicBezTo>
                          <a:pt x="2082460" y="366742"/>
                          <a:pt x="2080236" y="361400"/>
                          <a:pt x="2082169" y="356751"/>
                        </a:cubicBezTo>
                        <a:cubicBezTo>
                          <a:pt x="2084010" y="352284"/>
                          <a:pt x="2085833" y="347781"/>
                          <a:pt x="2087620" y="343278"/>
                        </a:cubicBezTo>
                        <a:cubicBezTo>
                          <a:pt x="2089480" y="338592"/>
                          <a:pt x="2094785" y="336313"/>
                          <a:pt x="2099452" y="338173"/>
                        </a:cubicBezTo>
                        <a:cubicBezTo>
                          <a:pt x="2104138" y="340032"/>
                          <a:pt x="2106417" y="345338"/>
                          <a:pt x="2104557" y="350005"/>
                        </a:cubicBezTo>
                        <a:cubicBezTo>
                          <a:pt x="2102734" y="354581"/>
                          <a:pt x="2100893" y="359157"/>
                          <a:pt x="2098996" y="363697"/>
                        </a:cubicBezTo>
                        <a:cubicBezTo>
                          <a:pt x="2097538" y="367216"/>
                          <a:pt x="2094147" y="369331"/>
                          <a:pt x="2090573" y="369331"/>
                        </a:cubicBezTo>
                        <a:close/>
                        <a:moveTo>
                          <a:pt x="64719" y="304900"/>
                        </a:moveTo>
                        <a:cubicBezTo>
                          <a:pt x="60927" y="304900"/>
                          <a:pt x="57372" y="302512"/>
                          <a:pt x="56096" y="298720"/>
                        </a:cubicBezTo>
                        <a:cubicBezTo>
                          <a:pt x="54510" y="294071"/>
                          <a:pt x="52960" y="289422"/>
                          <a:pt x="51447" y="284736"/>
                        </a:cubicBezTo>
                        <a:cubicBezTo>
                          <a:pt x="49897" y="279941"/>
                          <a:pt x="52504" y="274800"/>
                          <a:pt x="57299" y="273250"/>
                        </a:cubicBezTo>
                        <a:cubicBezTo>
                          <a:pt x="62076" y="271682"/>
                          <a:pt x="67235" y="274308"/>
                          <a:pt x="68785" y="279103"/>
                        </a:cubicBezTo>
                        <a:cubicBezTo>
                          <a:pt x="70280" y="283697"/>
                          <a:pt x="71811" y="288291"/>
                          <a:pt x="73361" y="292849"/>
                        </a:cubicBezTo>
                        <a:cubicBezTo>
                          <a:pt x="74984" y="297608"/>
                          <a:pt x="72431" y="302785"/>
                          <a:pt x="67673" y="304408"/>
                        </a:cubicBezTo>
                        <a:cubicBezTo>
                          <a:pt x="66707" y="304736"/>
                          <a:pt x="65704" y="304900"/>
                          <a:pt x="64738" y="304900"/>
                        </a:cubicBezTo>
                        <a:close/>
                        <a:moveTo>
                          <a:pt x="2115058" y="304244"/>
                        </a:moveTo>
                        <a:cubicBezTo>
                          <a:pt x="2114092" y="304244"/>
                          <a:pt x="2113108" y="304080"/>
                          <a:pt x="2112123" y="303752"/>
                        </a:cubicBezTo>
                        <a:cubicBezTo>
                          <a:pt x="2107346" y="302129"/>
                          <a:pt x="2104794" y="296951"/>
                          <a:pt x="2106417" y="292193"/>
                        </a:cubicBezTo>
                        <a:cubicBezTo>
                          <a:pt x="2107966" y="287599"/>
                          <a:pt x="2109498" y="283004"/>
                          <a:pt x="2110993" y="278392"/>
                        </a:cubicBezTo>
                        <a:cubicBezTo>
                          <a:pt x="2112542" y="273597"/>
                          <a:pt x="2117684" y="270989"/>
                          <a:pt x="2122479" y="272539"/>
                        </a:cubicBezTo>
                        <a:cubicBezTo>
                          <a:pt x="2127274" y="274089"/>
                          <a:pt x="2129899" y="279230"/>
                          <a:pt x="2128331" y="284025"/>
                        </a:cubicBezTo>
                        <a:cubicBezTo>
                          <a:pt x="2126818" y="288711"/>
                          <a:pt x="2125250" y="293396"/>
                          <a:pt x="2123664" y="298063"/>
                        </a:cubicBezTo>
                        <a:cubicBezTo>
                          <a:pt x="2122369" y="301856"/>
                          <a:pt x="2118832" y="304244"/>
                          <a:pt x="2115040" y="304244"/>
                        </a:cubicBezTo>
                        <a:close/>
                        <a:moveTo>
                          <a:pt x="44501" y="238537"/>
                        </a:moveTo>
                        <a:cubicBezTo>
                          <a:pt x="40471" y="238537"/>
                          <a:pt x="36807" y="235857"/>
                          <a:pt x="35713" y="231792"/>
                        </a:cubicBezTo>
                        <a:cubicBezTo>
                          <a:pt x="34437" y="227051"/>
                          <a:pt x="33197" y="222311"/>
                          <a:pt x="31975" y="217535"/>
                        </a:cubicBezTo>
                        <a:cubicBezTo>
                          <a:pt x="30736" y="212648"/>
                          <a:pt x="33671" y="207689"/>
                          <a:pt x="38557" y="206450"/>
                        </a:cubicBezTo>
                        <a:cubicBezTo>
                          <a:pt x="43443" y="205210"/>
                          <a:pt x="48402" y="208145"/>
                          <a:pt x="49642" y="213031"/>
                        </a:cubicBezTo>
                        <a:cubicBezTo>
                          <a:pt x="50827" y="217717"/>
                          <a:pt x="52067" y="222384"/>
                          <a:pt x="53325" y="227051"/>
                        </a:cubicBezTo>
                        <a:cubicBezTo>
                          <a:pt x="54637" y="231919"/>
                          <a:pt x="51757" y="236915"/>
                          <a:pt x="46889" y="238227"/>
                        </a:cubicBezTo>
                        <a:cubicBezTo>
                          <a:pt x="46087" y="238446"/>
                          <a:pt x="45303" y="238537"/>
                          <a:pt x="44519" y="238537"/>
                        </a:cubicBezTo>
                        <a:close/>
                        <a:moveTo>
                          <a:pt x="2135241" y="237808"/>
                        </a:moveTo>
                        <a:cubicBezTo>
                          <a:pt x="2134457" y="237808"/>
                          <a:pt x="2133655" y="237699"/>
                          <a:pt x="2132871" y="237498"/>
                        </a:cubicBezTo>
                        <a:cubicBezTo>
                          <a:pt x="2128003" y="236185"/>
                          <a:pt x="2125122" y="231190"/>
                          <a:pt x="2126435" y="226322"/>
                        </a:cubicBezTo>
                        <a:cubicBezTo>
                          <a:pt x="2127693" y="221655"/>
                          <a:pt x="2128915" y="216988"/>
                          <a:pt x="2130099" y="212302"/>
                        </a:cubicBezTo>
                        <a:cubicBezTo>
                          <a:pt x="2131339" y="207416"/>
                          <a:pt x="2136298" y="204462"/>
                          <a:pt x="2141184" y="205721"/>
                        </a:cubicBezTo>
                        <a:cubicBezTo>
                          <a:pt x="2146070" y="206960"/>
                          <a:pt x="2149006" y="211919"/>
                          <a:pt x="2147766" y="216805"/>
                        </a:cubicBezTo>
                        <a:cubicBezTo>
                          <a:pt x="2146563" y="221564"/>
                          <a:pt x="2145305" y="226322"/>
                          <a:pt x="2144047" y="231062"/>
                        </a:cubicBezTo>
                        <a:cubicBezTo>
                          <a:pt x="2142953" y="235128"/>
                          <a:pt x="2139270" y="237808"/>
                          <a:pt x="2135241" y="237808"/>
                        </a:cubicBezTo>
                        <a:close/>
                        <a:moveTo>
                          <a:pt x="28621" y="170989"/>
                        </a:moveTo>
                        <a:cubicBezTo>
                          <a:pt x="24373" y="170989"/>
                          <a:pt x="20563" y="167999"/>
                          <a:pt x="19687" y="163678"/>
                        </a:cubicBezTo>
                        <a:cubicBezTo>
                          <a:pt x="18721" y="158865"/>
                          <a:pt x="17773" y="154052"/>
                          <a:pt x="16880" y="149221"/>
                        </a:cubicBezTo>
                        <a:cubicBezTo>
                          <a:pt x="15950" y="144280"/>
                          <a:pt x="19213" y="139503"/>
                          <a:pt x="24154" y="138574"/>
                        </a:cubicBezTo>
                        <a:cubicBezTo>
                          <a:pt x="29113" y="137644"/>
                          <a:pt x="33872" y="140907"/>
                          <a:pt x="34783" y="145848"/>
                        </a:cubicBezTo>
                        <a:cubicBezTo>
                          <a:pt x="35676" y="150607"/>
                          <a:pt x="36588" y="155347"/>
                          <a:pt x="37554" y="160069"/>
                        </a:cubicBezTo>
                        <a:cubicBezTo>
                          <a:pt x="38539" y="165009"/>
                          <a:pt x="35348" y="169804"/>
                          <a:pt x="30426" y="170807"/>
                        </a:cubicBezTo>
                        <a:cubicBezTo>
                          <a:pt x="29824" y="170935"/>
                          <a:pt x="29204" y="170989"/>
                          <a:pt x="28621" y="170989"/>
                        </a:cubicBezTo>
                        <a:close/>
                        <a:moveTo>
                          <a:pt x="2151084" y="170260"/>
                        </a:moveTo>
                        <a:cubicBezTo>
                          <a:pt x="2150482" y="170260"/>
                          <a:pt x="2149881" y="170206"/>
                          <a:pt x="2149279" y="170078"/>
                        </a:cubicBezTo>
                        <a:cubicBezTo>
                          <a:pt x="2144338" y="169093"/>
                          <a:pt x="2141148" y="164280"/>
                          <a:pt x="2142132" y="159339"/>
                        </a:cubicBezTo>
                        <a:cubicBezTo>
                          <a:pt x="2143080" y="154617"/>
                          <a:pt x="2143992" y="149877"/>
                          <a:pt x="2144885" y="145119"/>
                        </a:cubicBezTo>
                        <a:cubicBezTo>
                          <a:pt x="2145815" y="140178"/>
                          <a:pt x="2150574" y="136896"/>
                          <a:pt x="2155514" y="137826"/>
                        </a:cubicBezTo>
                        <a:cubicBezTo>
                          <a:pt x="2160455" y="138756"/>
                          <a:pt x="2163719" y="143514"/>
                          <a:pt x="2162807" y="148455"/>
                        </a:cubicBezTo>
                        <a:cubicBezTo>
                          <a:pt x="2161914" y="153287"/>
                          <a:pt x="2160966" y="158118"/>
                          <a:pt x="2159999" y="162931"/>
                        </a:cubicBezTo>
                        <a:cubicBezTo>
                          <a:pt x="2159124" y="167270"/>
                          <a:pt x="2155332" y="170260"/>
                          <a:pt x="2151066" y="170260"/>
                        </a:cubicBezTo>
                        <a:close/>
                        <a:moveTo>
                          <a:pt x="17117" y="102566"/>
                        </a:moveTo>
                        <a:cubicBezTo>
                          <a:pt x="12632" y="102566"/>
                          <a:pt x="8712" y="99248"/>
                          <a:pt x="8092" y="94672"/>
                        </a:cubicBezTo>
                        <a:cubicBezTo>
                          <a:pt x="7436" y="89804"/>
                          <a:pt x="6816" y="84936"/>
                          <a:pt x="6214" y="80050"/>
                        </a:cubicBezTo>
                        <a:cubicBezTo>
                          <a:pt x="5613" y="75055"/>
                          <a:pt x="9168" y="70515"/>
                          <a:pt x="14163" y="69895"/>
                        </a:cubicBezTo>
                        <a:cubicBezTo>
                          <a:pt x="19159" y="69276"/>
                          <a:pt x="23698" y="72849"/>
                          <a:pt x="24318" y="77844"/>
                        </a:cubicBezTo>
                        <a:cubicBezTo>
                          <a:pt x="24902" y="82639"/>
                          <a:pt x="25522" y="87434"/>
                          <a:pt x="26160" y="92211"/>
                        </a:cubicBezTo>
                        <a:cubicBezTo>
                          <a:pt x="26834" y="97206"/>
                          <a:pt x="23334" y="101782"/>
                          <a:pt x="18338" y="102457"/>
                        </a:cubicBezTo>
                        <a:cubicBezTo>
                          <a:pt x="17919" y="102512"/>
                          <a:pt x="17518" y="102548"/>
                          <a:pt x="17099" y="102548"/>
                        </a:cubicBezTo>
                        <a:close/>
                        <a:moveTo>
                          <a:pt x="2162533" y="101837"/>
                        </a:moveTo>
                        <a:cubicBezTo>
                          <a:pt x="2162132" y="101837"/>
                          <a:pt x="2161713" y="101819"/>
                          <a:pt x="2161312" y="101764"/>
                        </a:cubicBezTo>
                        <a:cubicBezTo>
                          <a:pt x="2156316" y="101090"/>
                          <a:pt x="2152816" y="96495"/>
                          <a:pt x="2153491" y="91518"/>
                        </a:cubicBezTo>
                        <a:cubicBezTo>
                          <a:pt x="2154129" y="86741"/>
                          <a:pt x="2154748" y="81946"/>
                          <a:pt x="2155332" y="77152"/>
                        </a:cubicBezTo>
                        <a:cubicBezTo>
                          <a:pt x="2155934" y="72156"/>
                          <a:pt x="2160473" y="68583"/>
                          <a:pt x="2165469" y="69203"/>
                        </a:cubicBezTo>
                        <a:cubicBezTo>
                          <a:pt x="2170464" y="69804"/>
                          <a:pt x="2174038" y="74344"/>
                          <a:pt x="2173418" y="79339"/>
                        </a:cubicBezTo>
                        <a:cubicBezTo>
                          <a:pt x="2172834" y="84225"/>
                          <a:pt x="2172214" y="89093"/>
                          <a:pt x="2171558" y="93961"/>
                        </a:cubicBezTo>
                        <a:cubicBezTo>
                          <a:pt x="2170938" y="98537"/>
                          <a:pt x="2167037" y="101855"/>
                          <a:pt x="2162533" y="101855"/>
                        </a:cubicBezTo>
                        <a:close/>
                        <a:moveTo>
                          <a:pt x="10025" y="33560"/>
                        </a:moveTo>
                        <a:cubicBezTo>
                          <a:pt x="5284" y="33560"/>
                          <a:pt x="1274" y="29895"/>
                          <a:pt x="945" y="25082"/>
                        </a:cubicBezTo>
                        <a:cubicBezTo>
                          <a:pt x="599" y="20196"/>
                          <a:pt x="289" y="15310"/>
                          <a:pt x="16" y="10424"/>
                        </a:cubicBezTo>
                        <a:cubicBezTo>
                          <a:pt x="-276" y="5392"/>
                          <a:pt x="3571" y="1090"/>
                          <a:pt x="8603" y="798"/>
                        </a:cubicBezTo>
                        <a:cubicBezTo>
                          <a:pt x="13635" y="506"/>
                          <a:pt x="17937" y="4353"/>
                          <a:pt x="18229" y="9385"/>
                        </a:cubicBezTo>
                        <a:cubicBezTo>
                          <a:pt x="18502" y="14198"/>
                          <a:pt x="18812" y="19011"/>
                          <a:pt x="19159" y="23806"/>
                        </a:cubicBezTo>
                        <a:cubicBezTo>
                          <a:pt x="19505" y="28820"/>
                          <a:pt x="15731" y="33195"/>
                          <a:pt x="10699" y="33542"/>
                        </a:cubicBezTo>
                        <a:cubicBezTo>
                          <a:pt x="10480" y="33542"/>
                          <a:pt x="10262" y="33560"/>
                          <a:pt x="10043" y="33560"/>
                        </a:cubicBezTo>
                        <a:close/>
                        <a:moveTo>
                          <a:pt x="2169571" y="32813"/>
                        </a:moveTo>
                        <a:cubicBezTo>
                          <a:pt x="2169352" y="32813"/>
                          <a:pt x="2169151" y="32813"/>
                          <a:pt x="2168933" y="32794"/>
                        </a:cubicBezTo>
                        <a:cubicBezTo>
                          <a:pt x="2163919" y="32448"/>
                          <a:pt x="2160127" y="28090"/>
                          <a:pt x="2160473" y="23058"/>
                        </a:cubicBezTo>
                        <a:cubicBezTo>
                          <a:pt x="2160801" y="18245"/>
                          <a:pt x="2161111" y="13432"/>
                          <a:pt x="2161385" y="8601"/>
                        </a:cubicBezTo>
                        <a:cubicBezTo>
                          <a:pt x="2161677" y="3569"/>
                          <a:pt x="2165979" y="-260"/>
                          <a:pt x="2170993" y="14"/>
                        </a:cubicBezTo>
                        <a:cubicBezTo>
                          <a:pt x="2176025" y="306"/>
                          <a:pt x="2179872" y="4608"/>
                          <a:pt x="2179580" y="9622"/>
                        </a:cubicBezTo>
                        <a:cubicBezTo>
                          <a:pt x="2179306" y="14526"/>
                          <a:pt x="2178997" y="19430"/>
                          <a:pt x="2178650" y="24317"/>
                        </a:cubicBezTo>
                        <a:cubicBezTo>
                          <a:pt x="2178322" y="29130"/>
                          <a:pt x="2174311" y="32794"/>
                          <a:pt x="2169571" y="32794"/>
                        </a:cubicBezTo>
                        <a:close/>
                      </a:path>
                    </a:pathLst>
                  </a:custGeom>
                  <a:grpFill/>
                  <a:ln w="1822" cap="flat">
                    <a:solidFill>
                      <a:srgbClr val="E8068C"/>
                    </a:solidFill>
                    <a:prstDash val="solid"/>
                    <a:miter/>
                  </a:ln>
                </p:spPr>
              </p:sp>
              <p:sp>
                <p:nvSpPr>
                  <p:cNvPr id="23" name="Freeform 22">
                    <a:extLst>
                      <a:ext uri="{FF2B5EF4-FFF2-40B4-BE49-F238E27FC236}">
                        <a16:creationId xmlns:a16="http://schemas.microsoft.com/office/drawing/2014/main" id="{875D44D6-0E6D-9249-A5E4-7D259946DA44}"/>
                      </a:ext>
                    </a:extLst>
                  </p:cNvPr>
                  <p:cNvSpPr/>
                  <p:nvPr/>
                </p:nvSpPr>
                <p:spPr>
                  <a:xfrm>
                    <a:off x="1000491" y="3920880"/>
                    <a:ext cx="18250" cy="25524"/>
                  </a:xfrm>
                  <a:custGeom>
                    <a:avLst/>
                    <a:gdLst>
                      <a:gd name="csX0" fmla="*/ 9134 w 18250"/>
                      <a:gd name="csY0" fmla="*/ 25524 h 25524"/>
                      <a:gd name="csX1" fmla="*/ 18 w 18250"/>
                      <a:gd name="csY1" fmla="*/ 16463 h 25524"/>
                      <a:gd name="csX2" fmla="*/ 0 w 18250"/>
                      <a:gd name="csY2" fmla="*/ 9116 h 25524"/>
                      <a:gd name="csX3" fmla="*/ 9116 w 18250"/>
                      <a:gd name="csY3" fmla="*/ 0 h 25524"/>
                      <a:gd name="csX4" fmla="*/ 18232 w 18250"/>
                      <a:gd name="csY4" fmla="*/ 9116 h 25524"/>
                      <a:gd name="csX5" fmla="*/ 18250 w 18250"/>
                      <a:gd name="csY5" fmla="*/ 16354 h 25524"/>
                      <a:gd name="csX6" fmla="*/ 9189 w 18250"/>
                      <a:gd name="csY6" fmla="*/ 25524 h 25524"/>
                      <a:gd name="csX7" fmla="*/ 9134 w 18250"/>
                      <a:gd name="csY7" fmla="*/ 25524 h 2552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8250" h="25524">
                        <a:moveTo>
                          <a:pt x="9134" y="25524"/>
                        </a:moveTo>
                        <a:cubicBezTo>
                          <a:pt x="4120" y="25524"/>
                          <a:pt x="55" y="21477"/>
                          <a:pt x="18" y="16463"/>
                        </a:cubicBezTo>
                        <a:cubicBezTo>
                          <a:pt x="18" y="14020"/>
                          <a:pt x="0" y="11559"/>
                          <a:pt x="0" y="9116"/>
                        </a:cubicBezTo>
                        <a:cubicBezTo>
                          <a:pt x="0" y="4084"/>
                          <a:pt x="4084" y="0"/>
                          <a:pt x="9116" y="0"/>
                        </a:cubicBezTo>
                        <a:cubicBezTo>
                          <a:pt x="14148" y="0"/>
                          <a:pt x="18232" y="4084"/>
                          <a:pt x="18232" y="9116"/>
                        </a:cubicBezTo>
                        <a:cubicBezTo>
                          <a:pt x="18232" y="11522"/>
                          <a:pt x="18232" y="13947"/>
                          <a:pt x="18250" y="16354"/>
                        </a:cubicBezTo>
                        <a:cubicBezTo>
                          <a:pt x="18286" y="21386"/>
                          <a:pt x="14221" y="25488"/>
                          <a:pt x="9189" y="25524"/>
                        </a:cubicBezTo>
                        <a:lnTo>
                          <a:pt x="9134" y="25524"/>
                        </a:lnTo>
                        <a:close/>
                      </a:path>
                    </a:pathLst>
                  </a:custGeom>
                  <a:grpFill/>
                  <a:ln w="1822" cap="flat">
                    <a:solidFill>
                      <a:srgbClr val="E8068C"/>
                    </a:solidFill>
                    <a:prstDash val="solid"/>
                    <a:miter/>
                  </a:ln>
                </p:spPr>
              </p:sp>
            </p:grpSp>
          </p:grpSp>
        </p:grpSp>
        <p:sp>
          <p:nvSpPr>
            <p:cNvPr id="14" name="Text 10">
              <a:extLst>
                <a:ext uri="{FF2B5EF4-FFF2-40B4-BE49-F238E27FC236}">
                  <a16:creationId xmlns:a16="http://schemas.microsoft.com/office/drawing/2014/main" id="{0B97BA44-48F4-3293-E92C-FD3205A74C88}"/>
                </a:ext>
              </a:extLst>
            </p:cNvPr>
            <p:cNvSpPr/>
            <p:nvPr/>
          </p:nvSpPr>
          <p:spPr>
            <a:xfrm>
              <a:off x="690642" y="3214349"/>
              <a:ext cx="1002192" cy="622372"/>
            </a:xfrm>
            <a:prstGeom prst="rect">
              <a:avLst/>
            </a:prstGeom>
            <a:noFill/>
            <a:ln/>
          </p:spPr>
          <p:txBody>
            <a:bodyPr wrap="square" rtlCol="0" anchor="ctr"/>
            <a:lstStyle/>
            <a:p>
              <a:pPr marL="0" indent="0" algn="ctr">
                <a:buNone/>
              </a:pPr>
              <a:r>
                <a:rPr lang="en-US" sz="6000" b="1" dirty="0">
                  <a:solidFill>
                    <a:srgbClr val="E8068C"/>
                  </a:solidFill>
                  <a:latin typeface="Calibri" panose="020F0502020204030204" pitchFamily="34" charset="0"/>
                  <a:ea typeface="Georgia" pitchFamily="34" charset="-122"/>
                  <a:cs typeface="Calibri" panose="020F0502020204030204" pitchFamily="34" charset="0"/>
                </a:rPr>
                <a:t>V</a:t>
              </a:r>
              <a:endParaRPr lang="en-US" sz="6000" dirty="0">
                <a:solidFill>
                  <a:srgbClr val="E8068C"/>
                </a:solidFill>
                <a:latin typeface="Calibri" panose="020F0502020204030204" pitchFamily="34" charset="0"/>
                <a:cs typeface="Calibri" panose="020F0502020204030204" pitchFamily="34" charset="0"/>
              </a:endParaRPr>
            </a:p>
          </p:txBody>
        </p:sp>
      </p:grpSp>
      <p:sp>
        <p:nvSpPr>
          <p:cNvPr id="113" name="Rounded Rectangle 112">
            <a:extLst>
              <a:ext uri="{FF2B5EF4-FFF2-40B4-BE49-F238E27FC236}">
                <a16:creationId xmlns:a16="http://schemas.microsoft.com/office/drawing/2014/main" id="{F23DAEC8-587C-E09F-DF06-42CA0A2E2A90}"/>
              </a:ext>
            </a:extLst>
          </p:cNvPr>
          <p:cNvSpPr/>
          <p:nvPr/>
        </p:nvSpPr>
        <p:spPr>
          <a:xfrm>
            <a:off x="6623919" y="1516440"/>
            <a:ext cx="4877153" cy="2397577"/>
          </a:xfrm>
          <a:prstGeom prst="roundRect">
            <a:avLst>
              <a:gd name="adj" fmla="val 7861"/>
            </a:avLst>
          </a:prstGeom>
          <a:solidFill>
            <a:schemeClr val="bg1"/>
          </a:solidFill>
          <a:ln w="28575">
            <a:solidFill>
              <a:srgbClr val="10153D"/>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Text 11">
            <a:extLst>
              <a:ext uri="{FF2B5EF4-FFF2-40B4-BE49-F238E27FC236}">
                <a16:creationId xmlns:a16="http://schemas.microsoft.com/office/drawing/2014/main" id="{36F6368D-379D-BE66-5A26-B7D04843C3D1}"/>
              </a:ext>
            </a:extLst>
          </p:cNvPr>
          <p:cNvSpPr/>
          <p:nvPr/>
        </p:nvSpPr>
        <p:spPr>
          <a:xfrm>
            <a:off x="7327883" y="2169977"/>
            <a:ext cx="4081697" cy="822960"/>
          </a:xfrm>
          <a:prstGeom prst="rect">
            <a:avLst/>
          </a:prstGeom>
          <a:noFill/>
          <a:ln/>
        </p:spPr>
        <p:txBody>
          <a:bodyPr wrap="square" rtlCol="0" anchor="t"/>
          <a:lstStyle/>
          <a:p>
            <a:pPr>
              <a:lnSpc>
                <a:spcPts val="1860"/>
              </a:lnSpc>
            </a:pPr>
            <a:r>
              <a:rPr lang="en-US" dirty="0">
                <a:solidFill>
                  <a:srgbClr val="10153D"/>
                </a:solidFill>
                <a:latin typeface="Calibri" panose="020F0502020204030204" pitchFamily="34" charset="0"/>
                <a:ea typeface="Calibri" pitchFamily="34" charset="-122"/>
                <a:cs typeface="Calibri" panose="020F0502020204030204" pitchFamily="34" charset="0"/>
              </a:rPr>
              <a:t>Consider who is visible, who is missing and who could be harmed if this message is screenshot and forwarded.</a:t>
            </a:r>
          </a:p>
        </p:txBody>
      </p:sp>
      <p:sp>
        <p:nvSpPr>
          <p:cNvPr id="115" name="Text 12">
            <a:extLst>
              <a:ext uri="{FF2B5EF4-FFF2-40B4-BE49-F238E27FC236}">
                <a16:creationId xmlns:a16="http://schemas.microsoft.com/office/drawing/2014/main" id="{A3EDC870-8AE3-4D67-68B2-BA9A141C1744}"/>
              </a:ext>
            </a:extLst>
          </p:cNvPr>
          <p:cNvSpPr/>
          <p:nvPr/>
        </p:nvSpPr>
        <p:spPr>
          <a:xfrm>
            <a:off x="6808329" y="3242617"/>
            <a:ext cx="4512709" cy="457200"/>
          </a:xfrm>
          <a:prstGeom prst="rect">
            <a:avLst/>
          </a:prstGeom>
          <a:noFill/>
          <a:ln/>
        </p:spPr>
        <p:txBody>
          <a:bodyPr wrap="square" rtlCol="0" anchor="t"/>
          <a:lstStyle/>
          <a:p>
            <a:r>
              <a:rPr lang="en-US" sz="1600" b="1" dirty="0">
                <a:solidFill>
                  <a:srgbClr val="713293"/>
                </a:solidFill>
                <a:latin typeface="Calibri" panose="020F0502020204030204" pitchFamily="34" charset="0"/>
                <a:ea typeface="Calibri" pitchFamily="34" charset="-122"/>
                <a:cs typeface="Calibri" panose="020F0502020204030204" pitchFamily="34" charset="0"/>
              </a:rPr>
              <a:t>Ask yourself: </a:t>
            </a:r>
            <a:r>
              <a:rPr lang="en-US" sz="1600" i="1" dirty="0">
                <a:solidFill>
                  <a:srgbClr val="10153D"/>
                </a:solidFill>
                <a:latin typeface="Calibri" panose="020F0502020204030204" pitchFamily="34" charset="0"/>
                <a:ea typeface="Calibri" pitchFamily="34" charset="-122"/>
                <a:cs typeface="Calibri" panose="020F0502020204030204" pitchFamily="34" charset="0"/>
              </a:rPr>
              <a:t>Would the person I'm writing about feel this is a fair summary?</a:t>
            </a:r>
            <a:endParaRPr lang="en-US" sz="1600" dirty="0">
              <a:solidFill>
                <a:srgbClr val="10153D"/>
              </a:solidFill>
              <a:latin typeface="Calibri" panose="020F0502020204030204" pitchFamily="34" charset="0"/>
              <a:cs typeface="Calibri" panose="020F0502020204030204" pitchFamily="34" charset="0"/>
            </a:endParaRPr>
          </a:p>
        </p:txBody>
      </p:sp>
      <p:sp>
        <p:nvSpPr>
          <p:cNvPr id="116" name="Freeform 115">
            <a:extLst>
              <a:ext uri="{FF2B5EF4-FFF2-40B4-BE49-F238E27FC236}">
                <a16:creationId xmlns:a16="http://schemas.microsoft.com/office/drawing/2014/main" id="{96F68D26-EC95-62BC-B253-63E579496B02}"/>
              </a:ext>
            </a:extLst>
          </p:cNvPr>
          <p:cNvSpPr/>
          <p:nvPr/>
        </p:nvSpPr>
        <p:spPr>
          <a:xfrm>
            <a:off x="6623919" y="1526942"/>
            <a:ext cx="4877153" cy="560480"/>
          </a:xfrm>
          <a:custGeom>
            <a:avLst/>
            <a:gdLst>
              <a:gd name="csX0" fmla="*/ 200077 w 5169309"/>
              <a:gd name="csY0" fmla="*/ 0 h 560480"/>
              <a:gd name="csX1" fmla="*/ 4969232 w 5169309"/>
              <a:gd name="csY1" fmla="*/ 0 h 560480"/>
              <a:gd name="csX2" fmla="*/ 5169309 w 5169309"/>
              <a:gd name="csY2" fmla="*/ 200077 h 560480"/>
              <a:gd name="csX3" fmla="*/ 5169309 w 5169309"/>
              <a:gd name="csY3" fmla="*/ 560480 h 560480"/>
              <a:gd name="csX4" fmla="*/ 0 w 5169309"/>
              <a:gd name="csY4" fmla="*/ 560480 h 560480"/>
              <a:gd name="csX5" fmla="*/ 0 w 5169309"/>
              <a:gd name="csY5" fmla="*/ 200077 h 560480"/>
              <a:gd name="csX6" fmla="*/ 200077 w 5169309"/>
              <a:gd name="csY6" fmla="*/ 0 h 56048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5169309" h="560480">
                <a:moveTo>
                  <a:pt x="200077" y="0"/>
                </a:moveTo>
                <a:lnTo>
                  <a:pt x="4969232" y="0"/>
                </a:lnTo>
                <a:cubicBezTo>
                  <a:pt x="5079731" y="0"/>
                  <a:pt x="5169309" y="89578"/>
                  <a:pt x="5169309" y="200077"/>
                </a:cubicBezTo>
                <a:lnTo>
                  <a:pt x="5169309" y="560480"/>
                </a:lnTo>
                <a:lnTo>
                  <a:pt x="0" y="560480"/>
                </a:lnTo>
                <a:lnTo>
                  <a:pt x="0" y="200077"/>
                </a:lnTo>
                <a:cubicBezTo>
                  <a:pt x="0" y="89578"/>
                  <a:pt x="89578" y="0"/>
                  <a:pt x="200077" y="0"/>
                </a:cubicBezTo>
                <a:close/>
              </a:path>
            </a:pathLst>
          </a:custGeom>
          <a:solidFill>
            <a:srgbClr val="713293"/>
          </a:solidFill>
          <a:ln w="28575">
            <a:noFill/>
            <a:prstDash val="sysDot"/>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9" name="Text 10">
            <a:extLst>
              <a:ext uri="{FF2B5EF4-FFF2-40B4-BE49-F238E27FC236}">
                <a16:creationId xmlns:a16="http://schemas.microsoft.com/office/drawing/2014/main" id="{753BCAFB-15B7-C9A3-6349-DB5AB67F7E55}"/>
              </a:ext>
            </a:extLst>
          </p:cNvPr>
          <p:cNvSpPr/>
          <p:nvPr/>
        </p:nvSpPr>
        <p:spPr>
          <a:xfrm>
            <a:off x="7327884" y="1594903"/>
            <a:ext cx="3840480" cy="457200"/>
          </a:xfrm>
          <a:prstGeom prst="rect">
            <a:avLst/>
          </a:prstGeom>
          <a:noFill/>
          <a:ln/>
        </p:spPr>
        <p:txBody>
          <a:bodyPr wrap="square" rtlCol="0" anchor="ctr"/>
          <a:lstStyle/>
          <a:p>
            <a:r>
              <a:rPr lang="en-US" sz="2600" b="1" dirty="0">
                <a:solidFill>
                  <a:schemeClr val="bg1"/>
                </a:solidFill>
                <a:latin typeface="Calibri" panose="020F0502020204030204" pitchFamily="34" charset="0"/>
                <a:ea typeface="Georgia" pitchFamily="34" charset="-122"/>
                <a:cs typeface="Calibri" panose="020F0502020204030204" pitchFamily="34" charset="0"/>
              </a:rPr>
              <a:t>Fairness</a:t>
            </a:r>
          </a:p>
        </p:txBody>
      </p:sp>
      <p:grpSp>
        <p:nvGrpSpPr>
          <p:cNvPr id="120" name="Group 119">
            <a:extLst>
              <a:ext uri="{FF2B5EF4-FFF2-40B4-BE49-F238E27FC236}">
                <a16:creationId xmlns:a16="http://schemas.microsoft.com/office/drawing/2014/main" id="{82CA0FC9-0AF2-FF0E-C6B0-E6A58533B4D1}"/>
              </a:ext>
            </a:extLst>
          </p:cNvPr>
          <p:cNvGrpSpPr/>
          <p:nvPr/>
        </p:nvGrpSpPr>
        <p:grpSpPr>
          <a:xfrm>
            <a:off x="6051228" y="2142270"/>
            <a:ext cx="1225016" cy="1224832"/>
            <a:chOff x="550454" y="2866025"/>
            <a:chExt cx="1282579" cy="1282386"/>
          </a:xfrm>
        </p:grpSpPr>
        <p:grpSp>
          <p:nvGrpSpPr>
            <p:cNvPr id="121" name="Group 120">
              <a:extLst>
                <a:ext uri="{FF2B5EF4-FFF2-40B4-BE49-F238E27FC236}">
                  <a16:creationId xmlns:a16="http://schemas.microsoft.com/office/drawing/2014/main" id="{B09922F4-AE05-C584-616A-0B76B64AEA43}"/>
                </a:ext>
              </a:extLst>
            </p:cNvPr>
            <p:cNvGrpSpPr/>
            <p:nvPr/>
          </p:nvGrpSpPr>
          <p:grpSpPr>
            <a:xfrm>
              <a:off x="550454" y="2866025"/>
              <a:ext cx="1282579" cy="1282386"/>
              <a:chOff x="3068464" y="1670756"/>
              <a:chExt cx="1972690" cy="1972393"/>
            </a:xfrm>
          </p:grpSpPr>
          <p:sp>
            <p:nvSpPr>
              <p:cNvPr id="123" name="Oval 122">
                <a:extLst>
                  <a:ext uri="{FF2B5EF4-FFF2-40B4-BE49-F238E27FC236}">
                    <a16:creationId xmlns:a16="http://schemas.microsoft.com/office/drawing/2014/main" id="{023CAFE1-AE89-3E7F-32B7-4C7C186C3899}"/>
                  </a:ext>
                </a:extLst>
              </p:cNvPr>
              <p:cNvSpPr/>
              <p:nvPr/>
            </p:nvSpPr>
            <p:spPr>
              <a:xfrm rot="18900000">
                <a:off x="3191369" y="1793655"/>
                <a:ext cx="1726880" cy="1726879"/>
              </a:xfrm>
              <a:prstGeom prst="ellipse">
                <a:avLst/>
              </a:prstGeom>
              <a:solidFill>
                <a:srgbClr val="713293"/>
              </a:solidFill>
              <a:ln w="1822" cap="flat">
                <a:solidFill>
                  <a:srgbClr val="713293"/>
                </a:solidFill>
                <a:prstDash val="solid"/>
                <a:miter/>
              </a:ln>
            </p:spPr>
          </p:sp>
          <p:sp>
            <p:nvSpPr>
              <p:cNvPr id="124" name="Oval 123">
                <a:extLst>
                  <a:ext uri="{FF2B5EF4-FFF2-40B4-BE49-F238E27FC236}">
                    <a16:creationId xmlns:a16="http://schemas.microsoft.com/office/drawing/2014/main" id="{26CB2666-FC8A-8414-2CA2-5B389D16CA4A}"/>
                  </a:ext>
                </a:extLst>
              </p:cNvPr>
              <p:cNvSpPr/>
              <p:nvPr/>
            </p:nvSpPr>
            <p:spPr>
              <a:xfrm>
                <a:off x="3382114" y="1984406"/>
                <a:ext cx="1345374" cy="1345373"/>
              </a:xfrm>
              <a:prstGeom prst="ellipse">
                <a:avLst/>
              </a:prstGeom>
              <a:solidFill>
                <a:srgbClr val="FFFFFF"/>
              </a:solidFill>
              <a:ln w="1822" cap="flat">
                <a:solidFill>
                  <a:srgbClr val="713293"/>
                </a:solidFill>
                <a:prstDash val="solid"/>
                <a:miter/>
              </a:ln>
            </p:spPr>
          </p:sp>
          <p:grpSp>
            <p:nvGrpSpPr>
              <p:cNvPr id="125" name="Graphic 26">
                <a:extLst>
                  <a:ext uri="{FF2B5EF4-FFF2-40B4-BE49-F238E27FC236}">
                    <a16:creationId xmlns:a16="http://schemas.microsoft.com/office/drawing/2014/main" id="{952AE6B0-5172-EA81-58C3-03C01433461E}"/>
                  </a:ext>
                </a:extLst>
              </p:cNvPr>
              <p:cNvGrpSpPr/>
              <p:nvPr/>
            </p:nvGrpSpPr>
            <p:grpSpPr>
              <a:xfrm>
                <a:off x="3068464" y="1670756"/>
                <a:ext cx="1972690" cy="1972393"/>
                <a:chOff x="1000491" y="2838436"/>
                <a:chExt cx="2183137" cy="2182809"/>
              </a:xfrm>
              <a:solidFill>
                <a:srgbClr val="62A844"/>
              </a:solidFill>
            </p:grpSpPr>
            <p:sp>
              <p:nvSpPr>
                <p:cNvPr id="126" name="Freeform 125">
                  <a:extLst>
                    <a:ext uri="{FF2B5EF4-FFF2-40B4-BE49-F238E27FC236}">
                      <a16:creationId xmlns:a16="http://schemas.microsoft.com/office/drawing/2014/main" id="{F4F248E8-A527-8D42-D457-CA8F7FAA15EA}"/>
                    </a:ext>
                  </a:extLst>
                </p:cNvPr>
                <p:cNvSpPr/>
                <p:nvPr/>
              </p:nvSpPr>
              <p:spPr>
                <a:xfrm>
                  <a:off x="1000491" y="2838436"/>
                  <a:ext cx="2183119" cy="1100675"/>
                </a:xfrm>
                <a:custGeom>
                  <a:avLst/>
                  <a:gdLst>
                    <a:gd name="csX0" fmla="*/ 9116 w 2183119"/>
                    <a:gd name="csY0" fmla="*/ 1100675 h 1100675"/>
                    <a:gd name="csX1" fmla="*/ 0 w 2183119"/>
                    <a:gd name="csY1" fmla="*/ 1091560 h 1100675"/>
                    <a:gd name="csX2" fmla="*/ 85779 w 2183119"/>
                    <a:gd name="csY2" fmla="*/ 666673 h 1100675"/>
                    <a:gd name="csX3" fmla="*/ 319709 w 2183119"/>
                    <a:gd name="csY3" fmla="*/ 319709 h 1100675"/>
                    <a:gd name="csX4" fmla="*/ 666673 w 2183119"/>
                    <a:gd name="csY4" fmla="*/ 85779 h 1100675"/>
                    <a:gd name="csX5" fmla="*/ 1091560 w 2183119"/>
                    <a:gd name="csY5" fmla="*/ 0 h 1100675"/>
                    <a:gd name="csX6" fmla="*/ 1516446 w 2183119"/>
                    <a:gd name="csY6" fmla="*/ 85779 h 1100675"/>
                    <a:gd name="csX7" fmla="*/ 1863411 w 2183119"/>
                    <a:gd name="csY7" fmla="*/ 319709 h 1100675"/>
                    <a:gd name="csX8" fmla="*/ 2097340 w 2183119"/>
                    <a:gd name="csY8" fmla="*/ 666673 h 1100675"/>
                    <a:gd name="csX9" fmla="*/ 2183120 w 2183119"/>
                    <a:gd name="csY9" fmla="*/ 1091560 h 1100675"/>
                    <a:gd name="csX10" fmla="*/ 2174004 w 2183119"/>
                    <a:gd name="csY10" fmla="*/ 1100675 h 1100675"/>
                    <a:gd name="csX11" fmla="*/ 2164888 w 2183119"/>
                    <a:gd name="csY11" fmla="*/ 1091560 h 1100675"/>
                    <a:gd name="csX12" fmla="*/ 1091542 w 2183119"/>
                    <a:gd name="csY12" fmla="*/ 18213 h 1100675"/>
                    <a:gd name="csX13" fmla="*/ 18232 w 2183119"/>
                    <a:gd name="csY13" fmla="*/ 1091560 h 1100675"/>
                    <a:gd name="csX14" fmla="*/ 9116 w 2183119"/>
                    <a:gd name="csY14" fmla="*/ 1100675 h 110067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2183119" h="1100675">
                      <a:moveTo>
                        <a:pt x="9116" y="1100675"/>
                      </a:moveTo>
                      <a:cubicBezTo>
                        <a:pt x="4084" y="1100675"/>
                        <a:pt x="0" y="1096592"/>
                        <a:pt x="0" y="1091560"/>
                      </a:cubicBezTo>
                      <a:cubicBezTo>
                        <a:pt x="0" y="944194"/>
                        <a:pt x="28861" y="801240"/>
                        <a:pt x="85779" y="666673"/>
                      </a:cubicBezTo>
                      <a:cubicBezTo>
                        <a:pt x="140766" y="536682"/>
                        <a:pt x="219471" y="419946"/>
                        <a:pt x="319709" y="319709"/>
                      </a:cubicBezTo>
                      <a:cubicBezTo>
                        <a:pt x="419946" y="219471"/>
                        <a:pt x="536682" y="140766"/>
                        <a:pt x="666673" y="85779"/>
                      </a:cubicBezTo>
                      <a:cubicBezTo>
                        <a:pt x="801259" y="28860"/>
                        <a:pt x="944212" y="0"/>
                        <a:pt x="1091560" y="0"/>
                      </a:cubicBezTo>
                      <a:cubicBezTo>
                        <a:pt x="1238907" y="0"/>
                        <a:pt x="1381879" y="28860"/>
                        <a:pt x="1516446" y="85779"/>
                      </a:cubicBezTo>
                      <a:cubicBezTo>
                        <a:pt x="1646437" y="140766"/>
                        <a:pt x="1763174" y="219471"/>
                        <a:pt x="1863411" y="319709"/>
                      </a:cubicBezTo>
                      <a:cubicBezTo>
                        <a:pt x="1963648" y="419946"/>
                        <a:pt x="2042354" y="536682"/>
                        <a:pt x="2097340" y="666673"/>
                      </a:cubicBezTo>
                      <a:cubicBezTo>
                        <a:pt x="2154259" y="801259"/>
                        <a:pt x="2183120" y="944212"/>
                        <a:pt x="2183120" y="1091560"/>
                      </a:cubicBezTo>
                      <a:cubicBezTo>
                        <a:pt x="2183120" y="1096592"/>
                        <a:pt x="2179036" y="1100675"/>
                        <a:pt x="2174004" y="1100675"/>
                      </a:cubicBezTo>
                      <a:cubicBezTo>
                        <a:pt x="2168972" y="1100675"/>
                        <a:pt x="2164888" y="1096592"/>
                        <a:pt x="2164888" y="1091560"/>
                      </a:cubicBezTo>
                      <a:cubicBezTo>
                        <a:pt x="2164888" y="499709"/>
                        <a:pt x="1683392" y="18213"/>
                        <a:pt x="1091542" y="18213"/>
                      </a:cubicBezTo>
                      <a:cubicBezTo>
                        <a:pt x="499690" y="18213"/>
                        <a:pt x="18232" y="499709"/>
                        <a:pt x="18232" y="1091560"/>
                      </a:cubicBezTo>
                      <a:cubicBezTo>
                        <a:pt x="18232" y="1096592"/>
                        <a:pt x="14148" y="1100675"/>
                        <a:pt x="9116" y="1100675"/>
                      </a:cubicBezTo>
                      <a:close/>
                    </a:path>
                  </a:pathLst>
                </a:custGeom>
                <a:solidFill>
                  <a:srgbClr val="713293"/>
                </a:solidFill>
                <a:ln w="1822" cap="flat">
                  <a:solidFill>
                    <a:srgbClr val="713293"/>
                  </a:solidFill>
                  <a:prstDash val="solid"/>
                  <a:miter/>
                </a:ln>
              </p:spPr>
            </p:sp>
            <p:grpSp>
              <p:nvGrpSpPr>
                <p:cNvPr id="127" name="Graphic 26">
                  <a:extLst>
                    <a:ext uri="{FF2B5EF4-FFF2-40B4-BE49-F238E27FC236}">
                      <a16:creationId xmlns:a16="http://schemas.microsoft.com/office/drawing/2014/main" id="{D372E68C-A7B2-DA60-E578-CDBFD3AF5529}"/>
                    </a:ext>
                  </a:extLst>
                </p:cNvPr>
                <p:cNvGrpSpPr/>
                <p:nvPr/>
              </p:nvGrpSpPr>
              <p:grpSpPr>
                <a:xfrm>
                  <a:off x="1000491" y="3920861"/>
                  <a:ext cx="2183137" cy="1100383"/>
                  <a:chOff x="1000491" y="3920861"/>
                  <a:chExt cx="2183137" cy="1100383"/>
                </a:xfrm>
                <a:grpFill/>
              </p:grpSpPr>
              <p:sp>
                <p:nvSpPr>
                  <p:cNvPr id="128" name="Freeform 127">
                    <a:extLst>
                      <a:ext uri="{FF2B5EF4-FFF2-40B4-BE49-F238E27FC236}">
                        <a16:creationId xmlns:a16="http://schemas.microsoft.com/office/drawing/2014/main" id="{08E5A551-F411-F085-0B58-C3D783BD63C0}"/>
                      </a:ext>
                    </a:extLst>
                  </p:cNvPr>
                  <p:cNvSpPr/>
                  <p:nvPr/>
                </p:nvSpPr>
                <p:spPr>
                  <a:xfrm>
                    <a:off x="3165379" y="3920861"/>
                    <a:ext cx="18249" cy="25524"/>
                  </a:xfrm>
                  <a:custGeom>
                    <a:avLst/>
                    <a:gdLst>
                      <a:gd name="csX0" fmla="*/ 9116 w 18249"/>
                      <a:gd name="csY0" fmla="*/ 25524 h 25524"/>
                      <a:gd name="csX1" fmla="*/ 9061 w 18249"/>
                      <a:gd name="csY1" fmla="*/ 25524 h 25524"/>
                      <a:gd name="csX2" fmla="*/ 0 w 18249"/>
                      <a:gd name="csY2" fmla="*/ 16354 h 25524"/>
                      <a:gd name="csX3" fmla="*/ 18 w 18249"/>
                      <a:gd name="csY3" fmla="*/ 9116 h 25524"/>
                      <a:gd name="csX4" fmla="*/ 9134 w 18249"/>
                      <a:gd name="csY4" fmla="*/ 0 h 25524"/>
                      <a:gd name="csX5" fmla="*/ 18250 w 18249"/>
                      <a:gd name="csY5" fmla="*/ 9116 h 25524"/>
                      <a:gd name="csX6" fmla="*/ 18232 w 18249"/>
                      <a:gd name="csY6" fmla="*/ 16463 h 25524"/>
                      <a:gd name="csX7" fmla="*/ 9116 w 18249"/>
                      <a:gd name="csY7" fmla="*/ 25524 h 2552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8249" h="25524">
                        <a:moveTo>
                          <a:pt x="9116" y="25524"/>
                        </a:moveTo>
                        <a:lnTo>
                          <a:pt x="9061" y="25524"/>
                        </a:lnTo>
                        <a:cubicBezTo>
                          <a:pt x="4029" y="25488"/>
                          <a:pt x="-18" y="21386"/>
                          <a:pt x="0" y="16354"/>
                        </a:cubicBezTo>
                        <a:cubicBezTo>
                          <a:pt x="0" y="13947"/>
                          <a:pt x="18" y="11540"/>
                          <a:pt x="18" y="9116"/>
                        </a:cubicBezTo>
                        <a:cubicBezTo>
                          <a:pt x="18" y="4084"/>
                          <a:pt x="4102" y="0"/>
                          <a:pt x="9134" y="0"/>
                        </a:cubicBezTo>
                        <a:cubicBezTo>
                          <a:pt x="14166" y="0"/>
                          <a:pt x="18250" y="4084"/>
                          <a:pt x="18250" y="9116"/>
                        </a:cubicBezTo>
                        <a:cubicBezTo>
                          <a:pt x="18250" y="11577"/>
                          <a:pt x="18250" y="14020"/>
                          <a:pt x="18232" y="16463"/>
                        </a:cubicBezTo>
                        <a:cubicBezTo>
                          <a:pt x="18195" y="21477"/>
                          <a:pt x="14130" y="25524"/>
                          <a:pt x="9116" y="25524"/>
                        </a:cubicBezTo>
                        <a:close/>
                      </a:path>
                    </a:pathLst>
                  </a:custGeom>
                  <a:grpFill/>
                  <a:ln w="1822" cap="flat">
                    <a:solidFill>
                      <a:srgbClr val="E8068C"/>
                    </a:solidFill>
                    <a:prstDash val="solid"/>
                    <a:miter/>
                  </a:ln>
                </p:spPr>
              </p:sp>
              <p:sp>
                <p:nvSpPr>
                  <p:cNvPr id="129" name="Freeform 128">
                    <a:extLst>
                      <a:ext uri="{FF2B5EF4-FFF2-40B4-BE49-F238E27FC236}">
                        <a16:creationId xmlns:a16="http://schemas.microsoft.com/office/drawing/2014/main" id="{67219F3A-CE44-08B7-A242-E7A632AA26B9}"/>
                      </a:ext>
                    </a:extLst>
                  </p:cNvPr>
                  <p:cNvSpPr/>
                  <p:nvPr/>
                </p:nvSpPr>
                <p:spPr>
                  <a:xfrm>
                    <a:off x="1002280" y="3982926"/>
                    <a:ext cx="2179595" cy="1038319"/>
                  </a:xfrm>
                  <a:custGeom>
                    <a:avLst/>
                    <a:gdLst>
                      <a:gd name="csX0" fmla="*/ 1062806 w 2179595"/>
                      <a:gd name="csY0" fmla="*/ 1038301 h 1038319"/>
                      <a:gd name="csX1" fmla="*/ 1062587 w 2179595"/>
                      <a:gd name="csY1" fmla="*/ 1038301 h 1038319"/>
                      <a:gd name="csX2" fmla="*/ 1047856 w 2179595"/>
                      <a:gd name="csY2" fmla="*/ 1037845 h 1038319"/>
                      <a:gd name="csX3" fmla="*/ 1039087 w 2179595"/>
                      <a:gd name="csY3" fmla="*/ 1028401 h 1038319"/>
                      <a:gd name="csX4" fmla="*/ 1048531 w 2179595"/>
                      <a:gd name="csY4" fmla="*/ 1019632 h 1038319"/>
                      <a:gd name="csX5" fmla="*/ 1063007 w 2179595"/>
                      <a:gd name="csY5" fmla="*/ 1020088 h 1038319"/>
                      <a:gd name="csX6" fmla="*/ 1071903 w 2179595"/>
                      <a:gd name="csY6" fmla="*/ 1029422 h 1038319"/>
                      <a:gd name="csX7" fmla="*/ 1062788 w 2179595"/>
                      <a:gd name="csY7" fmla="*/ 1038319 h 1038319"/>
                      <a:gd name="csX8" fmla="*/ 1117592 w 2179595"/>
                      <a:gd name="csY8" fmla="*/ 1038283 h 1038319"/>
                      <a:gd name="csX9" fmla="*/ 1108476 w 2179595"/>
                      <a:gd name="csY9" fmla="*/ 1029386 h 1038319"/>
                      <a:gd name="csX10" fmla="*/ 1117355 w 2179595"/>
                      <a:gd name="csY10" fmla="*/ 1020051 h 1038319"/>
                      <a:gd name="csX11" fmla="*/ 1131794 w 2179595"/>
                      <a:gd name="csY11" fmla="*/ 1019595 h 1038319"/>
                      <a:gd name="csX12" fmla="*/ 1141256 w 2179595"/>
                      <a:gd name="csY12" fmla="*/ 1028347 h 1038319"/>
                      <a:gd name="csX13" fmla="*/ 1132505 w 2179595"/>
                      <a:gd name="csY13" fmla="*/ 1037809 h 1038319"/>
                      <a:gd name="csX14" fmla="*/ 1117811 w 2179595"/>
                      <a:gd name="csY14" fmla="*/ 1038283 h 1038319"/>
                      <a:gd name="csX15" fmla="*/ 1117574 w 2179595"/>
                      <a:gd name="csY15" fmla="*/ 1038283 h 1038319"/>
                      <a:gd name="csX16" fmla="*/ 993562 w 2179595"/>
                      <a:gd name="csY16" fmla="*/ 1034418 h 1038319"/>
                      <a:gd name="csX17" fmla="*/ 992760 w 2179595"/>
                      <a:gd name="csY17" fmla="*/ 1034381 h 1038319"/>
                      <a:gd name="csX18" fmla="*/ 978084 w 2179595"/>
                      <a:gd name="csY18" fmla="*/ 1032996 h 1038319"/>
                      <a:gd name="csX19" fmla="*/ 969934 w 2179595"/>
                      <a:gd name="csY19" fmla="*/ 1023005 h 1038319"/>
                      <a:gd name="csX20" fmla="*/ 979925 w 2179595"/>
                      <a:gd name="csY20" fmla="*/ 1014855 h 1038319"/>
                      <a:gd name="csX21" fmla="*/ 994346 w 2179595"/>
                      <a:gd name="csY21" fmla="*/ 1016223 h 1038319"/>
                      <a:gd name="csX22" fmla="*/ 1002623 w 2179595"/>
                      <a:gd name="csY22" fmla="*/ 1026104 h 1038319"/>
                      <a:gd name="csX23" fmla="*/ 993562 w 2179595"/>
                      <a:gd name="csY23" fmla="*/ 1034418 h 1038319"/>
                      <a:gd name="csX24" fmla="*/ 1186799 w 2179595"/>
                      <a:gd name="csY24" fmla="*/ 1034345 h 1038319"/>
                      <a:gd name="csX25" fmla="*/ 1177738 w 2179595"/>
                      <a:gd name="csY25" fmla="*/ 1026031 h 1038319"/>
                      <a:gd name="csX26" fmla="*/ 1186015 w 2179595"/>
                      <a:gd name="csY26" fmla="*/ 1016150 h 1038319"/>
                      <a:gd name="csX27" fmla="*/ 1200436 w 2179595"/>
                      <a:gd name="csY27" fmla="*/ 1014764 h 1038319"/>
                      <a:gd name="csX28" fmla="*/ 1210427 w 2179595"/>
                      <a:gd name="csY28" fmla="*/ 1022895 h 1038319"/>
                      <a:gd name="csX29" fmla="*/ 1202277 w 2179595"/>
                      <a:gd name="csY29" fmla="*/ 1032886 h 1038319"/>
                      <a:gd name="csX30" fmla="*/ 1187619 w 2179595"/>
                      <a:gd name="csY30" fmla="*/ 1034290 h 1038319"/>
                      <a:gd name="csX31" fmla="*/ 1186799 w 2179595"/>
                      <a:gd name="csY31" fmla="*/ 1034327 h 1038319"/>
                      <a:gd name="csX32" fmla="*/ 924684 w 2179595"/>
                      <a:gd name="csY32" fmla="*/ 1026122 h 1038319"/>
                      <a:gd name="csX33" fmla="*/ 923298 w 2179595"/>
                      <a:gd name="csY33" fmla="*/ 1026013 h 1038319"/>
                      <a:gd name="csX34" fmla="*/ 908749 w 2179595"/>
                      <a:gd name="csY34" fmla="*/ 1023679 h 1038319"/>
                      <a:gd name="csX35" fmla="*/ 901256 w 2179595"/>
                      <a:gd name="csY35" fmla="*/ 1013178 h 1038319"/>
                      <a:gd name="csX36" fmla="*/ 911757 w 2179595"/>
                      <a:gd name="csY36" fmla="*/ 1005685 h 1038319"/>
                      <a:gd name="csX37" fmla="*/ 926051 w 2179595"/>
                      <a:gd name="csY37" fmla="*/ 1007982 h 1038319"/>
                      <a:gd name="csX38" fmla="*/ 933690 w 2179595"/>
                      <a:gd name="csY38" fmla="*/ 1018374 h 1038319"/>
                      <a:gd name="csX39" fmla="*/ 924684 w 2179595"/>
                      <a:gd name="csY39" fmla="*/ 1026122 h 1038319"/>
                      <a:gd name="csX40" fmla="*/ 1255678 w 2179595"/>
                      <a:gd name="csY40" fmla="*/ 1025995 h 1038319"/>
                      <a:gd name="csX41" fmla="*/ 1246671 w 2179595"/>
                      <a:gd name="csY41" fmla="*/ 1018264 h 1038319"/>
                      <a:gd name="csX42" fmla="*/ 1254292 w 2179595"/>
                      <a:gd name="csY42" fmla="*/ 1007873 h 1038319"/>
                      <a:gd name="csX43" fmla="*/ 1268604 w 2179595"/>
                      <a:gd name="csY43" fmla="*/ 1005575 h 1038319"/>
                      <a:gd name="csX44" fmla="*/ 1279105 w 2179595"/>
                      <a:gd name="csY44" fmla="*/ 1013050 h 1038319"/>
                      <a:gd name="csX45" fmla="*/ 1271630 w 2179595"/>
                      <a:gd name="csY45" fmla="*/ 1023552 h 1038319"/>
                      <a:gd name="csX46" fmla="*/ 1257081 w 2179595"/>
                      <a:gd name="csY46" fmla="*/ 1025885 h 1038319"/>
                      <a:gd name="csX47" fmla="*/ 1255678 w 2179595"/>
                      <a:gd name="csY47" fmla="*/ 1025995 h 1038319"/>
                      <a:gd name="csX48" fmla="*/ 856461 w 2179595"/>
                      <a:gd name="csY48" fmla="*/ 1013433 h 1038319"/>
                      <a:gd name="csX49" fmla="*/ 854492 w 2179595"/>
                      <a:gd name="csY49" fmla="*/ 1013214 h 1038319"/>
                      <a:gd name="csX50" fmla="*/ 840126 w 2179595"/>
                      <a:gd name="csY50" fmla="*/ 1009951 h 1038319"/>
                      <a:gd name="csX51" fmla="*/ 833325 w 2179595"/>
                      <a:gd name="csY51" fmla="*/ 998994 h 1038319"/>
                      <a:gd name="csX52" fmla="*/ 844282 w 2179595"/>
                      <a:gd name="csY52" fmla="*/ 992193 h 1038319"/>
                      <a:gd name="csX53" fmla="*/ 858412 w 2179595"/>
                      <a:gd name="csY53" fmla="*/ 995402 h 1038319"/>
                      <a:gd name="csX54" fmla="*/ 865358 w 2179595"/>
                      <a:gd name="csY54" fmla="*/ 1006268 h 1038319"/>
                      <a:gd name="csX55" fmla="*/ 856461 w 2179595"/>
                      <a:gd name="csY55" fmla="*/ 1013433 h 1038319"/>
                      <a:gd name="csX56" fmla="*/ 1323882 w 2179595"/>
                      <a:gd name="csY56" fmla="*/ 1013251 h 1038319"/>
                      <a:gd name="csX57" fmla="*/ 1314985 w 2179595"/>
                      <a:gd name="csY57" fmla="*/ 1006104 h 1038319"/>
                      <a:gd name="csX58" fmla="*/ 1321931 w 2179595"/>
                      <a:gd name="csY58" fmla="*/ 995238 h 1038319"/>
                      <a:gd name="csX59" fmla="*/ 1336060 w 2179595"/>
                      <a:gd name="csY59" fmla="*/ 992029 h 1038319"/>
                      <a:gd name="csX60" fmla="*/ 1347018 w 2179595"/>
                      <a:gd name="csY60" fmla="*/ 998811 h 1038319"/>
                      <a:gd name="csX61" fmla="*/ 1340236 w 2179595"/>
                      <a:gd name="csY61" fmla="*/ 1009769 h 1038319"/>
                      <a:gd name="csX62" fmla="*/ 1325869 w 2179595"/>
                      <a:gd name="csY62" fmla="*/ 1013050 h 1038319"/>
                      <a:gd name="csX63" fmla="*/ 1323900 w 2179595"/>
                      <a:gd name="csY63" fmla="*/ 1013269 h 1038319"/>
                      <a:gd name="csX64" fmla="*/ 789205 w 2179595"/>
                      <a:gd name="csY64" fmla="*/ 996368 h 1038319"/>
                      <a:gd name="csX65" fmla="*/ 786671 w 2179595"/>
                      <a:gd name="csY65" fmla="*/ 996004 h 1038319"/>
                      <a:gd name="csX66" fmla="*/ 772541 w 2179595"/>
                      <a:gd name="csY66" fmla="*/ 991829 h 1038319"/>
                      <a:gd name="csX67" fmla="*/ 766470 w 2179595"/>
                      <a:gd name="csY67" fmla="*/ 980452 h 1038319"/>
                      <a:gd name="csX68" fmla="*/ 777847 w 2179595"/>
                      <a:gd name="csY68" fmla="*/ 974381 h 1038319"/>
                      <a:gd name="csX69" fmla="*/ 791739 w 2179595"/>
                      <a:gd name="csY69" fmla="*/ 978483 h 1038319"/>
                      <a:gd name="csX70" fmla="*/ 797974 w 2179595"/>
                      <a:gd name="csY70" fmla="*/ 989769 h 1038319"/>
                      <a:gd name="csX71" fmla="*/ 789223 w 2179595"/>
                      <a:gd name="csY71" fmla="*/ 996368 h 1038319"/>
                      <a:gd name="csX72" fmla="*/ 1391120 w 2179595"/>
                      <a:gd name="csY72" fmla="*/ 996150 h 1038319"/>
                      <a:gd name="csX73" fmla="*/ 1382369 w 2179595"/>
                      <a:gd name="csY73" fmla="*/ 989568 h 1038319"/>
                      <a:gd name="csX74" fmla="*/ 1388586 w 2179595"/>
                      <a:gd name="csY74" fmla="*/ 978283 h 1038319"/>
                      <a:gd name="csX75" fmla="*/ 1402478 w 2179595"/>
                      <a:gd name="csY75" fmla="*/ 974162 h 1038319"/>
                      <a:gd name="csX76" fmla="*/ 1413854 w 2179595"/>
                      <a:gd name="csY76" fmla="*/ 980234 h 1038319"/>
                      <a:gd name="csX77" fmla="*/ 1407783 w 2179595"/>
                      <a:gd name="csY77" fmla="*/ 991610 h 1038319"/>
                      <a:gd name="csX78" fmla="*/ 1393654 w 2179595"/>
                      <a:gd name="csY78" fmla="*/ 995803 h 1038319"/>
                      <a:gd name="csX79" fmla="*/ 1391120 w 2179595"/>
                      <a:gd name="csY79" fmla="*/ 996168 h 1038319"/>
                      <a:gd name="csX80" fmla="*/ 723079 w 2179595"/>
                      <a:gd name="csY80" fmla="*/ 974946 h 1038319"/>
                      <a:gd name="csX81" fmla="*/ 719998 w 2179595"/>
                      <a:gd name="csY81" fmla="*/ 974399 h 1038319"/>
                      <a:gd name="csX82" fmla="*/ 706124 w 2179595"/>
                      <a:gd name="csY82" fmla="*/ 969295 h 1038319"/>
                      <a:gd name="csX83" fmla="*/ 700800 w 2179595"/>
                      <a:gd name="csY83" fmla="*/ 957553 h 1038319"/>
                      <a:gd name="csX84" fmla="*/ 712541 w 2179595"/>
                      <a:gd name="csY84" fmla="*/ 952230 h 1038319"/>
                      <a:gd name="csX85" fmla="*/ 726179 w 2179595"/>
                      <a:gd name="csY85" fmla="*/ 957243 h 1038319"/>
                      <a:gd name="csX86" fmla="*/ 731666 w 2179595"/>
                      <a:gd name="csY86" fmla="*/ 968911 h 1038319"/>
                      <a:gd name="csX87" fmla="*/ 723079 w 2179595"/>
                      <a:gd name="csY87" fmla="*/ 974946 h 1038319"/>
                      <a:gd name="csX88" fmla="*/ 1457100 w 2179595"/>
                      <a:gd name="csY88" fmla="*/ 974728 h 1038319"/>
                      <a:gd name="csX89" fmla="*/ 1448531 w 2179595"/>
                      <a:gd name="csY89" fmla="*/ 968711 h 1038319"/>
                      <a:gd name="csX90" fmla="*/ 1454019 w 2179595"/>
                      <a:gd name="csY90" fmla="*/ 957043 h 1038319"/>
                      <a:gd name="csX91" fmla="*/ 1467619 w 2179595"/>
                      <a:gd name="csY91" fmla="*/ 952029 h 1038319"/>
                      <a:gd name="csX92" fmla="*/ 1479361 w 2179595"/>
                      <a:gd name="csY92" fmla="*/ 957353 h 1038319"/>
                      <a:gd name="csX93" fmla="*/ 1474037 w 2179595"/>
                      <a:gd name="csY93" fmla="*/ 969094 h 1038319"/>
                      <a:gd name="csX94" fmla="*/ 1460217 w 2179595"/>
                      <a:gd name="csY94" fmla="*/ 974181 h 1038319"/>
                      <a:gd name="csX95" fmla="*/ 1457118 w 2179595"/>
                      <a:gd name="csY95" fmla="*/ 974728 h 1038319"/>
                      <a:gd name="csX96" fmla="*/ 658448 w 2179595"/>
                      <a:gd name="csY96" fmla="*/ 949295 h 1038319"/>
                      <a:gd name="csX97" fmla="*/ 654820 w 2179595"/>
                      <a:gd name="csY97" fmla="*/ 948529 h 1038319"/>
                      <a:gd name="csX98" fmla="*/ 641311 w 2179595"/>
                      <a:gd name="csY98" fmla="*/ 942549 h 1038319"/>
                      <a:gd name="csX99" fmla="*/ 636753 w 2179595"/>
                      <a:gd name="csY99" fmla="*/ 930498 h 1038319"/>
                      <a:gd name="csX100" fmla="*/ 648804 w 2179595"/>
                      <a:gd name="csY100" fmla="*/ 925940 h 1038319"/>
                      <a:gd name="csX101" fmla="*/ 662095 w 2179595"/>
                      <a:gd name="csY101" fmla="*/ 931829 h 1038319"/>
                      <a:gd name="csX102" fmla="*/ 666816 w 2179595"/>
                      <a:gd name="csY102" fmla="*/ 943825 h 1038319"/>
                      <a:gd name="csX103" fmla="*/ 658448 w 2179595"/>
                      <a:gd name="csY103" fmla="*/ 949313 h 1038319"/>
                      <a:gd name="csX104" fmla="*/ 1521475 w 2179595"/>
                      <a:gd name="csY104" fmla="*/ 949131 h 1038319"/>
                      <a:gd name="csX105" fmla="*/ 1513107 w 2179595"/>
                      <a:gd name="csY105" fmla="*/ 943643 h 1038319"/>
                      <a:gd name="csX106" fmla="*/ 1517829 w 2179595"/>
                      <a:gd name="csY106" fmla="*/ 931646 h 1038319"/>
                      <a:gd name="csX107" fmla="*/ 1531029 w 2179595"/>
                      <a:gd name="csY107" fmla="*/ 925794 h 1038319"/>
                      <a:gd name="csX108" fmla="*/ 1543080 w 2179595"/>
                      <a:gd name="csY108" fmla="*/ 930352 h 1038319"/>
                      <a:gd name="csX109" fmla="*/ 1538522 w 2179595"/>
                      <a:gd name="csY109" fmla="*/ 942403 h 1038319"/>
                      <a:gd name="csX110" fmla="*/ 1525103 w 2179595"/>
                      <a:gd name="csY110" fmla="*/ 948347 h 1038319"/>
                      <a:gd name="csX111" fmla="*/ 1521475 w 2179595"/>
                      <a:gd name="csY111" fmla="*/ 949112 h 1038319"/>
                      <a:gd name="csX112" fmla="*/ 595640 w 2179595"/>
                      <a:gd name="csY112" fmla="*/ 919522 h 1038319"/>
                      <a:gd name="csX113" fmla="*/ 591484 w 2179595"/>
                      <a:gd name="csY113" fmla="*/ 918520 h 1038319"/>
                      <a:gd name="csX114" fmla="*/ 578393 w 2179595"/>
                      <a:gd name="csY114" fmla="*/ 911683 h 1038319"/>
                      <a:gd name="csX115" fmla="*/ 574620 w 2179595"/>
                      <a:gd name="csY115" fmla="*/ 899358 h 1038319"/>
                      <a:gd name="csX116" fmla="*/ 586944 w 2179595"/>
                      <a:gd name="csY116" fmla="*/ 895584 h 1038319"/>
                      <a:gd name="csX117" fmla="*/ 599815 w 2179595"/>
                      <a:gd name="csY117" fmla="*/ 902312 h 1038319"/>
                      <a:gd name="csX118" fmla="*/ 603754 w 2179595"/>
                      <a:gd name="csY118" fmla="*/ 914582 h 1038319"/>
                      <a:gd name="csX119" fmla="*/ 595640 w 2179595"/>
                      <a:gd name="csY119" fmla="*/ 919522 h 1038319"/>
                      <a:gd name="csX120" fmla="*/ 1584046 w 2179595"/>
                      <a:gd name="csY120" fmla="*/ 919468 h 1038319"/>
                      <a:gd name="csX121" fmla="*/ 1575933 w 2179595"/>
                      <a:gd name="csY121" fmla="*/ 914527 h 1038319"/>
                      <a:gd name="csX122" fmla="*/ 1579871 w 2179595"/>
                      <a:gd name="csY122" fmla="*/ 902257 h 1038319"/>
                      <a:gd name="csX123" fmla="*/ 1592670 w 2179595"/>
                      <a:gd name="csY123" fmla="*/ 895566 h 1038319"/>
                      <a:gd name="csX124" fmla="*/ 1604994 w 2179595"/>
                      <a:gd name="csY124" fmla="*/ 899340 h 1038319"/>
                      <a:gd name="csX125" fmla="*/ 1601220 w 2179595"/>
                      <a:gd name="csY125" fmla="*/ 911665 h 1038319"/>
                      <a:gd name="csX126" fmla="*/ 1588203 w 2179595"/>
                      <a:gd name="csY126" fmla="*/ 918465 h 1038319"/>
                      <a:gd name="csX127" fmla="*/ 1584046 w 2179595"/>
                      <a:gd name="csY127" fmla="*/ 919468 h 1038319"/>
                      <a:gd name="csX128" fmla="*/ 1644611 w 2179595"/>
                      <a:gd name="csY128" fmla="*/ 885831 h 1038319"/>
                      <a:gd name="csX129" fmla="*/ 1636772 w 2179595"/>
                      <a:gd name="csY129" fmla="*/ 881400 h 1038319"/>
                      <a:gd name="csX130" fmla="*/ 1639926 w 2179595"/>
                      <a:gd name="csY130" fmla="*/ 868893 h 1038319"/>
                      <a:gd name="csX131" fmla="*/ 1652287 w 2179595"/>
                      <a:gd name="csY131" fmla="*/ 861382 h 1038319"/>
                      <a:gd name="csX132" fmla="*/ 1664830 w 2179595"/>
                      <a:gd name="csY132" fmla="*/ 864354 h 1038319"/>
                      <a:gd name="csX133" fmla="*/ 1661858 w 2179595"/>
                      <a:gd name="csY133" fmla="*/ 876897 h 1038319"/>
                      <a:gd name="csX134" fmla="*/ 1649297 w 2179595"/>
                      <a:gd name="csY134" fmla="*/ 884536 h 1038319"/>
                      <a:gd name="csX135" fmla="*/ 1644630 w 2179595"/>
                      <a:gd name="csY135" fmla="*/ 885831 h 1038319"/>
                      <a:gd name="csX136" fmla="*/ 534893 w 2179595"/>
                      <a:gd name="csY136" fmla="*/ 885794 h 1038319"/>
                      <a:gd name="csX137" fmla="*/ 530226 w 2179595"/>
                      <a:gd name="csY137" fmla="*/ 884500 h 1038319"/>
                      <a:gd name="csX138" fmla="*/ 517609 w 2179595"/>
                      <a:gd name="csY138" fmla="*/ 876842 h 1038319"/>
                      <a:gd name="csX139" fmla="*/ 514638 w 2179595"/>
                      <a:gd name="csY139" fmla="*/ 864299 h 1038319"/>
                      <a:gd name="csX140" fmla="*/ 527181 w 2179595"/>
                      <a:gd name="csY140" fmla="*/ 861327 h 1038319"/>
                      <a:gd name="csX141" fmla="*/ 539578 w 2179595"/>
                      <a:gd name="csY141" fmla="*/ 868857 h 1038319"/>
                      <a:gd name="csX142" fmla="*/ 542714 w 2179595"/>
                      <a:gd name="csY142" fmla="*/ 881364 h 1038319"/>
                      <a:gd name="csX143" fmla="*/ 534875 w 2179595"/>
                      <a:gd name="csY143" fmla="*/ 885794 h 1038319"/>
                      <a:gd name="csX144" fmla="*/ 1702916 w 2179595"/>
                      <a:gd name="csY144" fmla="*/ 848365 h 1038319"/>
                      <a:gd name="csX145" fmla="*/ 1695404 w 2179595"/>
                      <a:gd name="csY145" fmla="*/ 844409 h 1038319"/>
                      <a:gd name="csX146" fmla="*/ 1697738 w 2179595"/>
                      <a:gd name="csY146" fmla="*/ 831737 h 1038319"/>
                      <a:gd name="csX147" fmla="*/ 1709607 w 2179595"/>
                      <a:gd name="csY147" fmla="*/ 823461 h 1038319"/>
                      <a:gd name="csX148" fmla="*/ 1722314 w 2179595"/>
                      <a:gd name="csY148" fmla="*/ 825630 h 1038319"/>
                      <a:gd name="csX149" fmla="*/ 1720145 w 2179595"/>
                      <a:gd name="csY149" fmla="*/ 838337 h 1038319"/>
                      <a:gd name="csX150" fmla="*/ 1708094 w 2179595"/>
                      <a:gd name="csY150" fmla="*/ 846760 h 1038319"/>
                      <a:gd name="csX151" fmla="*/ 1702934 w 2179595"/>
                      <a:gd name="csY151" fmla="*/ 848365 h 1038319"/>
                      <a:gd name="csX152" fmla="*/ 476461 w 2179595"/>
                      <a:gd name="csY152" fmla="*/ 848255 h 1038319"/>
                      <a:gd name="csX153" fmla="*/ 471301 w 2179595"/>
                      <a:gd name="csY153" fmla="*/ 846651 h 1038319"/>
                      <a:gd name="csX154" fmla="*/ 459214 w 2179595"/>
                      <a:gd name="csY154" fmla="*/ 838210 h 1038319"/>
                      <a:gd name="csX155" fmla="*/ 457044 w 2179595"/>
                      <a:gd name="csY155" fmla="*/ 825502 h 1038319"/>
                      <a:gd name="csX156" fmla="*/ 469752 w 2179595"/>
                      <a:gd name="csY156" fmla="*/ 823333 h 1038319"/>
                      <a:gd name="csX157" fmla="*/ 481639 w 2179595"/>
                      <a:gd name="csY157" fmla="*/ 831646 h 1038319"/>
                      <a:gd name="csX158" fmla="*/ 483972 w 2179595"/>
                      <a:gd name="csY158" fmla="*/ 844317 h 1038319"/>
                      <a:gd name="csX159" fmla="*/ 476461 w 2179595"/>
                      <a:gd name="csY159" fmla="*/ 848255 h 1038319"/>
                      <a:gd name="csX160" fmla="*/ 1758723 w 2179595"/>
                      <a:gd name="csY160" fmla="*/ 807252 h 1038319"/>
                      <a:gd name="csX161" fmla="*/ 1751558 w 2179595"/>
                      <a:gd name="csY161" fmla="*/ 803770 h 1038319"/>
                      <a:gd name="csX162" fmla="*/ 1753071 w 2179595"/>
                      <a:gd name="csY162" fmla="*/ 790972 h 1038319"/>
                      <a:gd name="csX163" fmla="*/ 1764393 w 2179595"/>
                      <a:gd name="csY163" fmla="*/ 781947 h 1038319"/>
                      <a:gd name="csX164" fmla="*/ 1777209 w 2179595"/>
                      <a:gd name="csY164" fmla="*/ 783296 h 1038319"/>
                      <a:gd name="csX165" fmla="*/ 1775860 w 2179595"/>
                      <a:gd name="csY165" fmla="*/ 796113 h 1038319"/>
                      <a:gd name="csX166" fmla="*/ 1764356 w 2179595"/>
                      <a:gd name="csY166" fmla="*/ 805283 h 1038319"/>
                      <a:gd name="csX167" fmla="*/ 1758723 w 2179595"/>
                      <a:gd name="csY167" fmla="*/ 807234 h 1038319"/>
                      <a:gd name="csX168" fmla="*/ 420581 w 2179595"/>
                      <a:gd name="csY168" fmla="*/ 807052 h 1038319"/>
                      <a:gd name="csX169" fmla="*/ 414948 w 2179595"/>
                      <a:gd name="csY169" fmla="*/ 805101 h 1038319"/>
                      <a:gd name="csX170" fmla="*/ 403425 w 2179595"/>
                      <a:gd name="csY170" fmla="*/ 795912 h 1038319"/>
                      <a:gd name="csX171" fmla="*/ 402076 w 2179595"/>
                      <a:gd name="csY171" fmla="*/ 783096 h 1038319"/>
                      <a:gd name="csX172" fmla="*/ 414893 w 2179595"/>
                      <a:gd name="csY172" fmla="*/ 781746 h 1038319"/>
                      <a:gd name="csX173" fmla="*/ 426233 w 2179595"/>
                      <a:gd name="csY173" fmla="*/ 790789 h 1038319"/>
                      <a:gd name="csX174" fmla="*/ 427746 w 2179595"/>
                      <a:gd name="csY174" fmla="*/ 803588 h 1038319"/>
                      <a:gd name="csX175" fmla="*/ 420581 w 2179595"/>
                      <a:gd name="csY175" fmla="*/ 807070 h 1038319"/>
                      <a:gd name="csX176" fmla="*/ 1811831 w 2179595"/>
                      <a:gd name="csY176" fmla="*/ 762658 h 1038319"/>
                      <a:gd name="csX177" fmla="*/ 1805031 w 2179595"/>
                      <a:gd name="csY177" fmla="*/ 759632 h 1038319"/>
                      <a:gd name="csX178" fmla="*/ 1805742 w 2179595"/>
                      <a:gd name="csY178" fmla="*/ 746760 h 1038319"/>
                      <a:gd name="csX179" fmla="*/ 1816462 w 2179595"/>
                      <a:gd name="csY179" fmla="*/ 737024 h 1038319"/>
                      <a:gd name="csX180" fmla="*/ 1829333 w 2179595"/>
                      <a:gd name="csY180" fmla="*/ 737553 h 1038319"/>
                      <a:gd name="csX181" fmla="*/ 1828805 w 2179595"/>
                      <a:gd name="csY181" fmla="*/ 750443 h 1038319"/>
                      <a:gd name="csX182" fmla="*/ 1817902 w 2179595"/>
                      <a:gd name="csY182" fmla="*/ 760343 h 1038319"/>
                      <a:gd name="csX183" fmla="*/ 1811813 w 2179595"/>
                      <a:gd name="csY183" fmla="*/ 762676 h 1038319"/>
                      <a:gd name="csX184" fmla="*/ 367454 w 2179595"/>
                      <a:gd name="csY184" fmla="*/ 762385 h 1038319"/>
                      <a:gd name="csX185" fmla="*/ 361365 w 2179595"/>
                      <a:gd name="csY185" fmla="*/ 760051 h 1038319"/>
                      <a:gd name="csX186" fmla="*/ 350463 w 2179595"/>
                      <a:gd name="csY186" fmla="*/ 750133 h 1038319"/>
                      <a:gd name="csX187" fmla="*/ 349934 w 2179595"/>
                      <a:gd name="csY187" fmla="*/ 737243 h 1038319"/>
                      <a:gd name="csX188" fmla="*/ 362824 w 2179595"/>
                      <a:gd name="csY188" fmla="*/ 736715 h 1038319"/>
                      <a:gd name="csX189" fmla="*/ 373544 w 2179595"/>
                      <a:gd name="csY189" fmla="*/ 746469 h 1038319"/>
                      <a:gd name="csX190" fmla="*/ 374255 w 2179595"/>
                      <a:gd name="csY190" fmla="*/ 759340 h 1038319"/>
                      <a:gd name="csX191" fmla="*/ 367473 w 2179595"/>
                      <a:gd name="csY191" fmla="*/ 762367 h 1038319"/>
                      <a:gd name="csX192" fmla="*/ 1861986 w 2179595"/>
                      <a:gd name="csY192" fmla="*/ 714727 h 1038319"/>
                      <a:gd name="csX193" fmla="*/ 1855605 w 2179595"/>
                      <a:gd name="csY193" fmla="*/ 712120 h 1038319"/>
                      <a:gd name="csX194" fmla="*/ 1855496 w 2179595"/>
                      <a:gd name="csY194" fmla="*/ 699230 h 1038319"/>
                      <a:gd name="csX195" fmla="*/ 1865578 w 2179595"/>
                      <a:gd name="csY195" fmla="*/ 688820 h 1038319"/>
                      <a:gd name="csX196" fmla="*/ 1878468 w 2179595"/>
                      <a:gd name="csY196" fmla="*/ 688529 h 1038319"/>
                      <a:gd name="csX197" fmla="*/ 1878759 w 2179595"/>
                      <a:gd name="csY197" fmla="*/ 701418 h 1038319"/>
                      <a:gd name="csX198" fmla="*/ 1868513 w 2179595"/>
                      <a:gd name="csY198" fmla="*/ 711993 h 1038319"/>
                      <a:gd name="csX199" fmla="*/ 1862004 w 2179595"/>
                      <a:gd name="csY199" fmla="*/ 714727 h 1038319"/>
                      <a:gd name="csX200" fmla="*/ 317281 w 2179595"/>
                      <a:gd name="csY200" fmla="*/ 714454 h 1038319"/>
                      <a:gd name="csX201" fmla="*/ 310772 w 2179595"/>
                      <a:gd name="csY201" fmla="*/ 711719 h 1038319"/>
                      <a:gd name="csX202" fmla="*/ 300526 w 2179595"/>
                      <a:gd name="csY202" fmla="*/ 701145 h 1038319"/>
                      <a:gd name="csX203" fmla="*/ 300818 w 2179595"/>
                      <a:gd name="csY203" fmla="*/ 688255 h 1038319"/>
                      <a:gd name="csX204" fmla="*/ 313708 w 2179595"/>
                      <a:gd name="csY204" fmla="*/ 688547 h 1038319"/>
                      <a:gd name="csX205" fmla="*/ 323790 w 2179595"/>
                      <a:gd name="csY205" fmla="*/ 698957 h 1038319"/>
                      <a:gd name="csX206" fmla="*/ 323680 w 2179595"/>
                      <a:gd name="csY206" fmla="*/ 711847 h 1038319"/>
                      <a:gd name="csX207" fmla="*/ 317299 w 2179595"/>
                      <a:gd name="csY207" fmla="*/ 714454 h 1038319"/>
                      <a:gd name="csX208" fmla="*/ 1909023 w 2179595"/>
                      <a:gd name="csY208" fmla="*/ 663715 h 1038319"/>
                      <a:gd name="csX209" fmla="*/ 1903062 w 2179595"/>
                      <a:gd name="csY209" fmla="*/ 661491 h 1038319"/>
                      <a:gd name="csX210" fmla="*/ 1902132 w 2179595"/>
                      <a:gd name="csY210" fmla="*/ 648638 h 1038319"/>
                      <a:gd name="csX211" fmla="*/ 1911539 w 2179595"/>
                      <a:gd name="csY211" fmla="*/ 637608 h 1038319"/>
                      <a:gd name="csX212" fmla="*/ 1924393 w 2179595"/>
                      <a:gd name="csY212" fmla="*/ 636496 h 1038319"/>
                      <a:gd name="csX213" fmla="*/ 1925505 w 2179595"/>
                      <a:gd name="csY213" fmla="*/ 649331 h 1038319"/>
                      <a:gd name="csX214" fmla="*/ 1915952 w 2179595"/>
                      <a:gd name="csY214" fmla="*/ 660543 h 1038319"/>
                      <a:gd name="csX215" fmla="*/ 1909042 w 2179595"/>
                      <a:gd name="csY215" fmla="*/ 663697 h 1038319"/>
                      <a:gd name="csX216" fmla="*/ 270298 w 2179595"/>
                      <a:gd name="csY216" fmla="*/ 663424 h 1038319"/>
                      <a:gd name="csX217" fmla="*/ 263389 w 2179595"/>
                      <a:gd name="csY217" fmla="*/ 660270 h 1038319"/>
                      <a:gd name="csX218" fmla="*/ 253835 w 2179595"/>
                      <a:gd name="csY218" fmla="*/ 649057 h 1038319"/>
                      <a:gd name="csX219" fmla="*/ 254947 w 2179595"/>
                      <a:gd name="csY219" fmla="*/ 636222 h 1038319"/>
                      <a:gd name="csX220" fmla="*/ 267782 w 2179595"/>
                      <a:gd name="csY220" fmla="*/ 637334 h 1038319"/>
                      <a:gd name="csX221" fmla="*/ 277172 w 2179595"/>
                      <a:gd name="csY221" fmla="*/ 648346 h 1038319"/>
                      <a:gd name="csX222" fmla="*/ 276224 w 2179595"/>
                      <a:gd name="csY222" fmla="*/ 661200 h 1038319"/>
                      <a:gd name="csX223" fmla="*/ 270262 w 2179595"/>
                      <a:gd name="csY223" fmla="*/ 663424 h 1038319"/>
                      <a:gd name="csX224" fmla="*/ 1952706 w 2179595"/>
                      <a:gd name="csY224" fmla="*/ 609768 h 1038319"/>
                      <a:gd name="csX225" fmla="*/ 1947200 w 2179595"/>
                      <a:gd name="csY225" fmla="*/ 607909 h 1038319"/>
                      <a:gd name="csX226" fmla="*/ 1945450 w 2179595"/>
                      <a:gd name="csY226" fmla="*/ 595129 h 1038319"/>
                      <a:gd name="csX227" fmla="*/ 1954129 w 2179595"/>
                      <a:gd name="csY227" fmla="*/ 583515 h 1038319"/>
                      <a:gd name="csX228" fmla="*/ 1966872 w 2179595"/>
                      <a:gd name="csY228" fmla="*/ 581582 h 1038319"/>
                      <a:gd name="csX229" fmla="*/ 1968805 w 2179595"/>
                      <a:gd name="csY229" fmla="*/ 594326 h 1038319"/>
                      <a:gd name="csX230" fmla="*/ 1959981 w 2179595"/>
                      <a:gd name="csY230" fmla="*/ 606140 h 1038319"/>
                      <a:gd name="csX231" fmla="*/ 1952706 w 2179595"/>
                      <a:gd name="csY231" fmla="*/ 609750 h 1038319"/>
                      <a:gd name="csX232" fmla="*/ 226670 w 2179595"/>
                      <a:gd name="csY232" fmla="*/ 609531 h 1038319"/>
                      <a:gd name="csX233" fmla="*/ 219396 w 2179595"/>
                      <a:gd name="csY233" fmla="*/ 605921 h 1038319"/>
                      <a:gd name="csX234" fmla="*/ 210590 w 2179595"/>
                      <a:gd name="csY234" fmla="*/ 594144 h 1038319"/>
                      <a:gd name="csX235" fmla="*/ 212523 w 2179595"/>
                      <a:gd name="csY235" fmla="*/ 581400 h 1038319"/>
                      <a:gd name="csX236" fmla="*/ 225266 w 2179595"/>
                      <a:gd name="csY236" fmla="*/ 583332 h 1038319"/>
                      <a:gd name="csX237" fmla="*/ 233926 w 2179595"/>
                      <a:gd name="csY237" fmla="*/ 594928 h 1038319"/>
                      <a:gd name="csX238" fmla="*/ 232176 w 2179595"/>
                      <a:gd name="csY238" fmla="*/ 607708 h 1038319"/>
                      <a:gd name="csX239" fmla="*/ 226670 w 2179595"/>
                      <a:gd name="csY239" fmla="*/ 609568 h 1038319"/>
                      <a:gd name="csX240" fmla="*/ 1992871 w 2179595"/>
                      <a:gd name="csY240" fmla="*/ 553141 h 1038319"/>
                      <a:gd name="csX241" fmla="*/ 1987839 w 2179595"/>
                      <a:gd name="csY241" fmla="*/ 551628 h 1038319"/>
                      <a:gd name="csX242" fmla="*/ 1985268 w 2179595"/>
                      <a:gd name="csY242" fmla="*/ 538994 h 1038319"/>
                      <a:gd name="csX243" fmla="*/ 1993199 w 2179595"/>
                      <a:gd name="csY243" fmla="*/ 526851 h 1038319"/>
                      <a:gd name="csX244" fmla="*/ 2005797 w 2179595"/>
                      <a:gd name="csY244" fmla="*/ 524116 h 1038319"/>
                      <a:gd name="csX245" fmla="*/ 2008531 w 2179595"/>
                      <a:gd name="csY245" fmla="*/ 536715 h 1038319"/>
                      <a:gd name="csX246" fmla="*/ 2000473 w 2179595"/>
                      <a:gd name="csY246" fmla="*/ 549076 h 1038319"/>
                      <a:gd name="csX247" fmla="*/ 1992871 w 2179595"/>
                      <a:gd name="csY247" fmla="*/ 553159 h 1038319"/>
                      <a:gd name="csX248" fmla="*/ 186561 w 2179595"/>
                      <a:gd name="csY248" fmla="*/ 552977 h 1038319"/>
                      <a:gd name="csX249" fmla="*/ 178958 w 2179595"/>
                      <a:gd name="csY249" fmla="*/ 548893 h 1038319"/>
                      <a:gd name="csX250" fmla="*/ 170918 w 2179595"/>
                      <a:gd name="csY250" fmla="*/ 536587 h 1038319"/>
                      <a:gd name="csX251" fmla="*/ 173653 w 2179595"/>
                      <a:gd name="csY251" fmla="*/ 523989 h 1038319"/>
                      <a:gd name="csX252" fmla="*/ 186251 w 2179595"/>
                      <a:gd name="csY252" fmla="*/ 526724 h 1038319"/>
                      <a:gd name="csX253" fmla="*/ 194145 w 2179595"/>
                      <a:gd name="csY253" fmla="*/ 538829 h 1038319"/>
                      <a:gd name="csX254" fmla="*/ 191574 w 2179595"/>
                      <a:gd name="csY254" fmla="*/ 551464 h 1038319"/>
                      <a:gd name="csX255" fmla="*/ 186561 w 2179595"/>
                      <a:gd name="csY255" fmla="*/ 552977 h 1038319"/>
                      <a:gd name="csX256" fmla="*/ 2029352 w 2179595"/>
                      <a:gd name="csY256" fmla="*/ 494034 h 1038319"/>
                      <a:gd name="csX257" fmla="*/ 2024830 w 2179595"/>
                      <a:gd name="csY257" fmla="*/ 492831 h 1038319"/>
                      <a:gd name="csX258" fmla="*/ 2021458 w 2179595"/>
                      <a:gd name="csY258" fmla="*/ 480379 h 1038319"/>
                      <a:gd name="csX259" fmla="*/ 2028604 w 2179595"/>
                      <a:gd name="csY259" fmla="*/ 467744 h 1038319"/>
                      <a:gd name="csX260" fmla="*/ 2041002 w 2179595"/>
                      <a:gd name="csY260" fmla="*/ 464208 h 1038319"/>
                      <a:gd name="csX261" fmla="*/ 2044539 w 2179595"/>
                      <a:gd name="csY261" fmla="*/ 476605 h 1038319"/>
                      <a:gd name="csX262" fmla="*/ 2037283 w 2179595"/>
                      <a:gd name="csY262" fmla="*/ 489458 h 1038319"/>
                      <a:gd name="csX263" fmla="*/ 2029370 w 2179595"/>
                      <a:gd name="csY263" fmla="*/ 494034 h 1038319"/>
                      <a:gd name="csX264" fmla="*/ 150189 w 2179595"/>
                      <a:gd name="csY264" fmla="*/ 494016 h 1038319"/>
                      <a:gd name="csX265" fmla="*/ 142276 w 2179595"/>
                      <a:gd name="csY265" fmla="*/ 489440 h 1038319"/>
                      <a:gd name="csX266" fmla="*/ 135057 w 2179595"/>
                      <a:gd name="csY266" fmla="*/ 476642 h 1038319"/>
                      <a:gd name="csX267" fmla="*/ 138594 w 2179595"/>
                      <a:gd name="csY267" fmla="*/ 464244 h 1038319"/>
                      <a:gd name="csX268" fmla="*/ 150991 w 2179595"/>
                      <a:gd name="csY268" fmla="*/ 467781 h 1038319"/>
                      <a:gd name="csX269" fmla="*/ 158101 w 2179595"/>
                      <a:gd name="csY269" fmla="*/ 480361 h 1038319"/>
                      <a:gd name="csX270" fmla="*/ 154729 w 2179595"/>
                      <a:gd name="csY270" fmla="*/ 492795 h 1038319"/>
                      <a:gd name="csX271" fmla="*/ 150207 w 2179595"/>
                      <a:gd name="csY271" fmla="*/ 493998 h 1038319"/>
                      <a:gd name="csX272" fmla="*/ 117664 w 2179595"/>
                      <a:gd name="csY272" fmla="*/ 432849 h 1038319"/>
                      <a:gd name="csX273" fmla="*/ 109478 w 2179595"/>
                      <a:gd name="csY273" fmla="*/ 427745 h 1038319"/>
                      <a:gd name="csX274" fmla="*/ 103097 w 2179595"/>
                      <a:gd name="csY274" fmla="*/ 414527 h 1038319"/>
                      <a:gd name="csX275" fmla="*/ 107418 w 2179595"/>
                      <a:gd name="csY275" fmla="*/ 402384 h 1038319"/>
                      <a:gd name="csX276" fmla="*/ 119560 w 2179595"/>
                      <a:gd name="csY276" fmla="*/ 406705 h 1038319"/>
                      <a:gd name="csX277" fmla="*/ 125832 w 2179595"/>
                      <a:gd name="csY277" fmla="*/ 419704 h 1038319"/>
                      <a:gd name="csX278" fmla="*/ 121675 w 2179595"/>
                      <a:gd name="csY278" fmla="*/ 431901 h 1038319"/>
                      <a:gd name="csX279" fmla="*/ 117664 w 2179595"/>
                      <a:gd name="csY279" fmla="*/ 432831 h 1038319"/>
                      <a:gd name="csX280" fmla="*/ 2061968 w 2179595"/>
                      <a:gd name="csY280" fmla="*/ 432685 h 1038319"/>
                      <a:gd name="csX281" fmla="*/ 2057957 w 2179595"/>
                      <a:gd name="csY281" fmla="*/ 431755 h 1038319"/>
                      <a:gd name="csX282" fmla="*/ 2053800 w 2179595"/>
                      <a:gd name="csY282" fmla="*/ 419559 h 1038319"/>
                      <a:gd name="csX283" fmla="*/ 2060108 w 2179595"/>
                      <a:gd name="csY283" fmla="*/ 406486 h 1038319"/>
                      <a:gd name="csX284" fmla="*/ 2072251 w 2179595"/>
                      <a:gd name="csY284" fmla="*/ 402147 h 1038319"/>
                      <a:gd name="csX285" fmla="*/ 2076590 w 2179595"/>
                      <a:gd name="csY285" fmla="*/ 414289 h 1038319"/>
                      <a:gd name="csX286" fmla="*/ 2070172 w 2179595"/>
                      <a:gd name="csY286" fmla="*/ 427599 h 1038319"/>
                      <a:gd name="csX287" fmla="*/ 2061986 w 2179595"/>
                      <a:gd name="csY287" fmla="*/ 432703 h 1038319"/>
                      <a:gd name="csX288" fmla="*/ 89150 w 2179595"/>
                      <a:gd name="csY288" fmla="*/ 369768 h 1038319"/>
                      <a:gd name="csX289" fmla="*/ 80727 w 2179595"/>
                      <a:gd name="csY289" fmla="*/ 364135 h 1038319"/>
                      <a:gd name="csX290" fmla="*/ 75202 w 2179595"/>
                      <a:gd name="csY290" fmla="*/ 350534 h 1038319"/>
                      <a:gd name="csX291" fmla="*/ 80307 w 2179595"/>
                      <a:gd name="csY291" fmla="*/ 338683 h 1038319"/>
                      <a:gd name="csX292" fmla="*/ 92158 w 2179595"/>
                      <a:gd name="csY292" fmla="*/ 343788 h 1038319"/>
                      <a:gd name="csX293" fmla="*/ 97591 w 2179595"/>
                      <a:gd name="csY293" fmla="*/ 357152 h 1038319"/>
                      <a:gd name="csX294" fmla="*/ 92650 w 2179595"/>
                      <a:gd name="csY294" fmla="*/ 369057 h 1038319"/>
                      <a:gd name="csX295" fmla="*/ 89168 w 2179595"/>
                      <a:gd name="csY295" fmla="*/ 369750 h 1038319"/>
                      <a:gd name="csX296" fmla="*/ 2090592 w 2179595"/>
                      <a:gd name="csY296" fmla="*/ 369349 h 1038319"/>
                      <a:gd name="csX297" fmla="*/ 2087109 w 2179595"/>
                      <a:gd name="csY297" fmla="*/ 368656 h 1038319"/>
                      <a:gd name="csX298" fmla="*/ 2082169 w 2179595"/>
                      <a:gd name="csY298" fmla="*/ 356751 h 1038319"/>
                      <a:gd name="csX299" fmla="*/ 2087620 w 2179595"/>
                      <a:gd name="csY299" fmla="*/ 343278 h 1038319"/>
                      <a:gd name="csX300" fmla="*/ 2099452 w 2179595"/>
                      <a:gd name="csY300" fmla="*/ 338173 h 1038319"/>
                      <a:gd name="csX301" fmla="*/ 2104557 w 2179595"/>
                      <a:gd name="csY301" fmla="*/ 350005 h 1038319"/>
                      <a:gd name="csX302" fmla="*/ 2098996 w 2179595"/>
                      <a:gd name="csY302" fmla="*/ 363697 h 1038319"/>
                      <a:gd name="csX303" fmla="*/ 2090573 w 2179595"/>
                      <a:gd name="csY303" fmla="*/ 369331 h 1038319"/>
                      <a:gd name="csX304" fmla="*/ 64719 w 2179595"/>
                      <a:gd name="csY304" fmla="*/ 304900 h 1038319"/>
                      <a:gd name="csX305" fmla="*/ 56096 w 2179595"/>
                      <a:gd name="csY305" fmla="*/ 298720 h 1038319"/>
                      <a:gd name="csX306" fmla="*/ 51447 w 2179595"/>
                      <a:gd name="csY306" fmla="*/ 284736 h 1038319"/>
                      <a:gd name="csX307" fmla="*/ 57299 w 2179595"/>
                      <a:gd name="csY307" fmla="*/ 273250 h 1038319"/>
                      <a:gd name="csX308" fmla="*/ 68785 w 2179595"/>
                      <a:gd name="csY308" fmla="*/ 279103 h 1038319"/>
                      <a:gd name="csX309" fmla="*/ 73361 w 2179595"/>
                      <a:gd name="csY309" fmla="*/ 292849 h 1038319"/>
                      <a:gd name="csX310" fmla="*/ 67673 w 2179595"/>
                      <a:gd name="csY310" fmla="*/ 304408 h 1038319"/>
                      <a:gd name="csX311" fmla="*/ 64738 w 2179595"/>
                      <a:gd name="csY311" fmla="*/ 304900 h 1038319"/>
                      <a:gd name="csX312" fmla="*/ 2115058 w 2179595"/>
                      <a:gd name="csY312" fmla="*/ 304244 h 1038319"/>
                      <a:gd name="csX313" fmla="*/ 2112123 w 2179595"/>
                      <a:gd name="csY313" fmla="*/ 303752 h 1038319"/>
                      <a:gd name="csX314" fmla="*/ 2106417 w 2179595"/>
                      <a:gd name="csY314" fmla="*/ 292193 h 1038319"/>
                      <a:gd name="csX315" fmla="*/ 2110993 w 2179595"/>
                      <a:gd name="csY315" fmla="*/ 278392 h 1038319"/>
                      <a:gd name="csX316" fmla="*/ 2122479 w 2179595"/>
                      <a:gd name="csY316" fmla="*/ 272539 h 1038319"/>
                      <a:gd name="csX317" fmla="*/ 2128331 w 2179595"/>
                      <a:gd name="csY317" fmla="*/ 284025 h 1038319"/>
                      <a:gd name="csX318" fmla="*/ 2123664 w 2179595"/>
                      <a:gd name="csY318" fmla="*/ 298063 h 1038319"/>
                      <a:gd name="csX319" fmla="*/ 2115040 w 2179595"/>
                      <a:gd name="csY319" fmla="*/ 304244 h 1038319"/>
                      <a:gd name="csX320" fmla="*/ 44501 w 2179595"/>
                      <a:gd name="csY320" fmla="*/ 238537 h 1038319"/>
                      <a:gd name="csX321" fmla="*/ 35713 w 2179595"/>
                      <a:gd name="csY321" fmla="*/ 231792 h 1038319"/>
                      <a:gd name="csX322" fmla="*/ 31975 w 2179595"/>
                      <a:gd name="csY322" fmla="*/ 217535 h 1038319"/>
                      <a:gd name="csX323" fmla="*/ 38557 w 2179595"/>
                      <a:gd name="csY323" fmla="*/ 206450 h 1038319"/>
                      <a:gd name="csX324" fmla="*/ 49642 w 2179595"/>
                      <a:gd name="csY324" fmla="*/ 213031 h 1038319"/>
                      <a:gd name="csX325" fmla="*/ 53325 w 2179595"/>
                      <a:gd name="csY325" fmla="*/ 227051 h 1038319"/>
                      <a:gd name="csX326" fmla="*/ 46889 w 2179595"/>
                      <a:gd name="csY326" fmla="*/ 238227 h 1038319"/>
                      <a:gd name="csX327" fmla="*/ 44519 w 2179595"/>
                      <a:gd name="csY327" fmla="*/ 238537 h 1038319"/>
                      <a:gd name="csX328" fmla="*/ 2135241 w 2179595"/>
                      <a:gd name="csY328" fmla="*/ 237808 h 1038319"/>
                      <a:gd name="csX329" fmla="*/ 2132871 w 2179595"/>
                      <a:gd name="csY329" fmla="*/ 237498 h 1038319"/>
                      <a:gd name="csX330" fmla="*/ 2126435 w 2179595"/>
                      <a:gd name="csY330" fmla="*/ 226322 h 1038319"/>
                      <a:gd name="csX331" fmla="*/ 2130099 w 2179595"/>
                      <a:gd name="csY331" fmla="*/ 212302 h 1038319"/>
                      <a:gd name="csX332" fmla="*/ 2141184 w 2179595"/>
                      <a:gd name="csY332" fmla="*/ 205721 h 1038319"/>
                      <a:gd name="csX333" fmla="*/ 2147766 w 2179595"/>
                      <a:gd name="csY333" fmla="*/ 216805 h 1038319"/>
                      <a:gd name="csX334" fmla="*/ 2144047 w 2179595"/>
                      <a:gd name="csY334" fmla="*/ 231062 h 1038319"/>
                      <a:gd name="csX335" fmla="*/ 2135241 w 2179595"/>
                      <a:gd name="csY335" fmla="*/ 237808 h 1038319"/>
                      <a:gd name="csX336" fmla="*/ 28621 w 2179595"/>
                      <a:gd name="csY336" fmla="*/ 170989 h 1038319"/>
                      <a:gd name="csX337" fmla="*/ 19687 w 2179595"/>
                      <a:gd name="csY337" fmla="*/ 163678 h 1038319"/>
                      <a:gd name="csX338" fmla="*/ 16880 w 2179595"/>
                      <a:gd name="csY338" fmla="*/ 149221 h 1038319"/>
                      <a:gd name="csX339" fmla="*/ 24154 w 2179595"/>
                      <a:gd name="csY339" fmla="*/ 138574 h 1038319"/>
                      <a:gd name="csX340" fmla="*/ 34783 w 2179595"/>
                      <a:gd name="csY340" fmla="*/ 145848 h 1038319"/>
                      <a:gd name="csX341" fmla="*/ 37554 w 2179595"/>
                      <a:gd name="csY341" fmla="*/ 160069 h 1038319"/>
                      <a:gd name="csX342" fmla="*/ 30426 w 2179595"/>
                      <a:gd name="csY342" fmla="*/ 170807 h 1038319"/>
                      <a:gd name="csX343" fmla="*/ 28621 w 2179595"/>
                      <a:gd name="csY343" fmla="*/ 170989 h 1038319"/>
                      <a:gd name="csX344" fmla="*/ 2151084 w 2179595"/>
                      <a:gd name="csY344" fmla="*/ 170260 h 1038319"/>
                      <a:gd name="csX345" fmla="*/ 2149279 w 2179595"/>
                      <a:gd name="csY345" fmla="*/ 170078 h 1038319"/>
                      <a:gd name="csX346" fmla="*/ 2142132 w 2179595"/>
                      <a:gd name="csY346" fmla="*/ 159339 h 1038319"/>
                      <a:gd name="csX347" fmla="*/ 2144885 w 2179595"/>
                      <a:gd name="csY347" fmla="*/ 145119 h 1038319"/>
                      <a:gd name="csX348" fmla="*/ 2155514 w 2179595"/>
                      <a:gd name="csY348" fmla="*/ 137826 h 1038319"/>
                      <a:gd name="csX349" fmla="*/ 2162807 w 2179595"/>
                      <a:gd name="csY349" fmla="*/ 148455 h 1038319"/>
                      <a:gd name="csX350" fmla="*/ 2159999 w 2179595"/>
                      <a:gd name="csY350" fmla="*/ 162931 h 1038319"/>
                      <a:gd name="csX351" fmla="*/ 2151066 w 2179595"/>
                      <a:gd name="csY351" fmla="*/ 170260 h 1038319"/>
                      <a:gd name="csX352" fmla="*/ 17117 w 2179595"/>
                      <a:gd name="csY352" fmla="*/ 102566 h 1038319"/>
                      <a:gd name="csX353" fmla="*/ 8092 w 2179595"/>
                      <a:gd name="csY353" fmla="*/ 94672 h 1038319"/>
                      <a:gd name="csX354" fmla="*/ 6214 w 2179595"/>
                      <a:gd name="csY354" fmla="*/ 80050 h 1038319"/>
                      <a:gd name="csX355" fmla="*/ 14163 w 2179595"/>
                      <a:gd name="csY355" fmla="*/ 69895 h 1038319"/>
                      <a:gd name="csX356" fmla="*/ 24318 w 2179595"/>
                      <a:gd name="csY356" fmla="*/ 77844 h 1038319"/>
                      <a:gd name="csX357" fmla="*/ 26160 w 2179595"/>
                      <a:gd name="csY357" fmla="*/ 92211 h 1038319"/>
                      <a:gd name="csX358" fmla="*/ 18338 w 2179595"/>
                      <a:gd name="csY358" fmla="*/ 102457 h 1038319"/>
                      <a:gd name="csX359" fmla="*/ 17099 w 2179595"/>
                      <a:gd name="csY359" fmla="*/ 102548 h 1038319"/>
                      <a:gd name="csX360" fmla="*/ 2162533 w 2179595"/>
                      <a:gd name="csY360" fmla="*/ 101837 h 1038319"/>
                      <a:gd name="csX361" fmla="*/ 2161312 w 2179595"/>
                      <a:gd name="csY361" fmla="*/ 101764 h 1038319"/>
                      <a:gd name="csX362" fmla="*/ 2153491 w 2179595"/>
                      <a:gd name="csY362" fmla="*/ 91518 h 1038319"/>
                      <a:gd name="csX363" fmla="*/ 2155332 w 2179595"/>
                      <a:gd name="csY363" fmla="*/ 77152 h 1038319"/>
                      <a:gd name="csX364" fmla="*/ 2165469 w 2179595"/>
                      <a:gd name="csY364" fmla="*/ 69203 h 1038319"/>
                      <a:gd name="csX365" fmla="*/ 2173418 w 2179595"/>
                      <a:gd name="csY365" fmla="*/ 79339 h 1038319"/>
                      <a:gd name="csX366" fmla="*/ 2171558 w 2179595"/>
                      <a:gd name="csY366" fmla="*/ 93961 h 1038319"/>
                      <a:gd name="csX367" fmla="*/ 2162533 w 2179595"/>
                      <a:gd name="csY367" fmla="*/ 101855 h 1038319"/>
                      <a:gd name="csX368" fmla="*/ 10025 w 2179595"/>
                      <a:gd name="csY368" fmla="*/ 33560 h 1038319"/>
                      <a:gd name="csX369" fmla="*/ 945 w 2179595"/>
                      <a:gd name="csY369" fmla="*/ 25082 h 1038319"/>
                      <a:gd name="csX370" fmla="*/ 16 w 2179595"/>
                      <a:gd name="csY370" fmla="*/ 10424 h 1038319"/>
                      <a:gd name="csX371" fmla="*/ 8603 w 2179595"/>
                      <a:gd name="csY371" fmla="*/ 798 h 1038319"/>
                      <a:gd name="csX372" fmla="*/ 18229 w 2179595"/>
                      <a:gd name="csY372" fmla="*/ 9385 h 1038319"/>
                      <a:gd name="csX373" fmla="*/ 19159 w 2179595"/>
                      <a:gd name="csY373" fmla="*/ 23806 h 1038319"/>
                      <a:gd name="csX374" fmla="*/ 10699 w 2179595"/>
                      <a:gd name="csY374" fmla="*/ 33542 h 1038319"/>
                      <a:gd name="csX375" fmla="*/ 10043 w 2179595"/>
                      <a:gd name="csY375" fmla="*/ 33560 h 1038319"/>
                      <a:gd name="csX376" fmla="*/ 2169571 w 2179595"/>
                      <a:gd name="csY376" fmla="*/ 32813 h 1038319"/>
                      <a:gd name="csX377" fmla="*/ 2168933 w 2179595"/>
                      <a:gd name="csY377" fmla="*/ 32794 h 1038319"/>
                      <a:gd name="csX378" fmla="*/ 2160473 w 2179595"/>
                      <a:gd name="csY378" fmla="*/ 23058 h 1038319"/>
                      <a:gd name="csX379" fmla="*/ 2161385 w 2179595"/>
                      <a:gd name="csY379" fmla="*/ 8601 h 1038319"/>
                      <a:gd name="csX380" fmla="*/ 2170993 w 2179595"/>
                      <a:gd name="csY380" fmla="*/ 14 h 1038319"/>
                      <a:gd name="csX381" fmla="*/ 2179580 w 2179595"/>
                      <a:gd name="csY381" fmla="*/ 9622 h 1038319"/>
                      <a:gd name="csX382" fmla="*/ 2178650 w 2179595"/>
                      <a:gd name="csY382" fmla="*/ 24317 h 1038319"/>
                      <a:gd name="csX383" fmla="*/ 2169571 w 2179595"/>
                      <a:gd name="csY383" fmla="*/ 32794 h 103831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 ang="0">
                        <a:pos x="csX183" y="csY183"/>
                      </a:cxn>
                      <a:cxn ang="0">
                        <a:pos x="csX184" y="csY184"/>
                      </a:cxn>
                      <a:cxn ang="0">
                        <a:pos x="csX185" y="csY185"/>
                      </a:cxn>
                      <a:cxn ang="0">
                        <a:pos x="csX186" y="csY186"/>
                      </a:cxn>
                      <a:cxn ang="0">
                        <a:pos x="csX187" y="csY187"/>
                      </a:cxn>
                      <a:cxn ang="0">
                        <a:pos x="csX188" y="csY188"/>
                      </a:cxn>
                      <a:cxn ang="0">
                        <a:pos x="csX189" y="csY189"/>
                      </a:cxn>
                      <a:cxn ang="0">
                        <a:pos x="csX190" y="csY190"/>
                      </a:cxn>
                      <a:cxn ang="0">
                        <a:pos x="csX191" y="csY191"/>
                      </a:cxn>
                      <a:cxn ang="0">
                        <a:pos x="csX192" y="csY192"/>
                      </a:cxn>
                      <a:cxn ang="0">
                        <a:pos x="csX193" y="csY193"/>
                      </a:cxn>
                      <a:cxn ang="0">
                        <a:pos x="csX194" y="csY194"/>
                      </a:cxn>
                      <a:cxn ang="0">
                        <a:pos x="csX195" y="csY195"/>
                      </a:cxn>
                      <a:cxn ang="0">
                        <a:pos x="csX196" y="csY196"/>
                      </a:cxn>
                      <a:cxn ang="0">
                        <a:pos x="csX197" y="csY197"/>
                      </a:cxn>
                      <a:cxn ang="0">
                        <a:pos x="csX198" y="csY198"/>
                      </a:cxn>
                      <a:cxn ang="0">
                        <a:pos x="csX199" y="csY199"/>
                      </a:cxn>
                      <a:cxn ang="0">
                        <a:pos x="csX200" y="csY200"/>
                      </a:cxn>
                      <a:cxn ang="0">
                        <a:pos x="csX201" y="csY201"/>
                      </a:cxn>
                      <a:cxn ang="0">
                        <a:pos x="csX202" y="csY202"/>
                      </a:cxn>
                      <a:cxn ang="0">
                        <a:pos x="csX203" y="csY203"/>
                      </a:cxn>
                      <a:cxn ang="0">
                        <a:pos x="csX204" y="csY204"/>
                      </a:cxn>
                      <a:cxn ang="0">
                        <a:pos x="csX205" y="csY205"/>
                      </a:cxn>
                      <a:cxn ang="0">
                        <a:pos x="csX206" y="csY206"/>
                      </a:cxn>
                      <a:cxn ang="0">
                        <a:pos x="csX207" y="csY207"/>
                      </a:cxn>
                      <a:cxn ang="0">
                        <a:pos x="csX208" y="csY208"/>
                      </a:cxn>
                      <a:cxn ang="0">
                        <a:pos x="csX209" y="csY209"/>
                      </a:cxn>
                      <a:cxn ang="0">
                        <a:pos x="csX210" y="csY210"/>
                      </a:cxn>
                      <a:cxn ang="0">
                        <a:pos x="csX211" y="csY211"/>
                      </a:cxn>
                      <a:cxn ang="0">
                        <a:pos x="csX212" y="csY212"/>
                      </a:cxn>
                      <a:cxn ang="0">
                        <a:pos x="csX213" y="csY213"/>
                      </a:cxn>
                      <a:cxn ang="0">
                        <a:pos x="csX214" y="csY214"/>
                      </a:cxn>
                      <a:cxn ang="0">
                        <a:pos x="csX215" y="csY215"/>
                      </a:cxn>
                      <a:cxn ang="0">
                        <a:pos x="csX216" y="csY216"/>
                      </a:cxn>
                      <a:cxn ang="0">
                        <a:pos x="csX217" y="csY217"/>
                      </a:cxn>
                      <a:cxn ang="0">
                        <a:pos x="csX218" y="csY218"/>
                      </a:cxn>
                      <a:cxn ang="0">
                        <a:pos x="csX219" y="csY219"/>
                      </a:cxn>
                      <a:cxn ang="0">
                        <a:pos x="csX220" y="csY220"/>
                      </a:cxn>
                      <a:cxn ang="0">
                        <a:pos x="csX221" y="csY221"/>
                      </a:cxn>
                      <a:cxn ang="0">
                        <a:pos x="csX222" y="csY222"/>
                      </a:cxn>
                      <a:cxn ang="0">
                        <a:pos x="csX223" y="csY223"/>
                      </a:cxn>
                      <a:cxn ang="0">
                        <a:pos x="csX224" y="csY224"/>
                      </a:cxn>
                      <a:cxn ang="0">
                        <a:pos x="csX225" y="csY225"/>
                      </a:cxn>
                      <a:cxn ang="0">
                        <a:pos x="csX226" y="csY226"/>
                      </a:cxn>
                      <a:cxn ang="0">
                        <a:pos x="csX227" y="csY227"/>
                      </a:cxn>
                      <a:cxn ang="0">
                        <a:pos x="csX228" y="csY228"/>
                      </a:cxn>
                      <a:cxn ang="0">
                        <a:pos x="csX229" y="csY229"/>
                      </a:cxn>
                      <a:cxn ang="0">
                        <a:pos x="csX230" y="csY230"/>
                      </a:cxn>
                      <a:cxn ang="0">
                        <a:pos x="csX231" y="csY231"/>
                      </a:cxn>
                      <a:cxn ang="0">
                        <a:pos x="csX232" y="csY232"/>
                      </a:cxn>
                      <a:cxn ang="0">
                        <a:pos x="csX233" y="csY233"/>
                      </a:cxn>
                      <a:cxn ang="0">
                        <a:pos x="csX234" y="csY234"/>
                      </a:cxn>
                      <a:cxn ang="0">
                        <a:pos x="csX235" y="csY235"/>
                      </a:cxn>
                      <a:cxn ang="0">
                        <a:pos x="csX236" y="csY236"/>
                      </a:cxn>
                      <a:cxn ang="0">
                        <a:pos x="csX237" y="csY237"/>
                      </a:cxn>
                      <a:cxn ang="0">
                        <a:pos x="csX238" y="csY238"/>
                      </a:cxn>
                      <a:cxn ang="0">
                        <a:pos x="csX239" y="csY239"/>
                      </a:cxn>
                      <a:cxn ang="0">
                        <a:pos x="csX240" y="csY240"/>
                      </a:cxn>
                      <a:cxn ang="0">
                        <a:pos x="csX241" y="csY241"/>
                      </a:cxn>
                      <a:cxn ang="0">
                        <a:pos x="csX242" y="csY242"/>
                      </a:cxn>
                      <a:cxn ang="0">
                        <a:pos x="csX243" y="csY243"/>
                      </a:cxn>
                      <a:cxn ang="0">
                        <a:pos x="csX244" y="csY244"/>
                      </a:cxn>
                      <a:cxn ang="0">
                        <a:pos x="csX245" y="csY245"/>
                      </a:cxn>
                      <a:cxn ang="0">
                        <a:pos x="csX246" y="csY246"/>
                      </a:cxn>
                      <a:cxn ang="0">
                        <a:pos x="csX247" y="csY247"/>
                      </a:cxn>
                      <a:cxn ang="0">
                        <a:pos x="csX248" y="csY248"/>
                      </a:cxn>
                      <a:cxn ang="0">
                        <a:pos x="csX249" y="csY249"/>
                      </a:cxn>
                      <a:cxn ang="0">
                        <a:pos x="csX250" y="csY250"/>
                      </a:cxn>
                      <a:cxn ang="0">
                        <a:pos x="csX251" y="csY251"/>
                      </a:cxn>
                      <a:cxn ang="0">
                        <a:pos x="csX252" y="csY252"/>
                      </a:cxn>
                      <a:cxn ang="0">
                        <a:pos x="csX253" y="csY253"/>
                      </a:cxn>
                      <a:cxn ang="0">
                        <a:pos x="csX254" y="csY254"/>
                      </a:cxn>
                      <a:cxn ang="0">
                        <a:pos x="csX255" y="csY255"/>
                      </a:cxn>
                      <a:cxn ang="0">
                        <a:pos x="csX256" y="csY256"/>
                      </a:cxn>
                      <a:cxn ang="0">
                        <a:pos x="csX257" y="csY257"/>
                      </a:cxn>
                      <a:cxn ang="0">
                        <a:pos x="csX258" y="csY258"/>
                      </a:cxn>
                      <a:cxn ang="0">
                        <a:pos x="csX259" y="csY259"/>
                      </a:cxn>
                      <a:cxn ang="0">
                        <a:pos x="csX260" y="csY260"/>
                      </a:cxn>
                      <a:cxn ang="0">
                        <a:pos x="csX261" y="csY261"/>
                      </a:cxn>
                      <a:cxn ang="0">
                        <a:pos x="csX262" y="csY262"/>
                      </a:cxn>
                      <a:cxn ang="0">
                        <a:pos x="csX263" y="csY263"/>
                      </a:cxn>
                      <a:cxn ang="0">
                        <a:pos x="csX264" y="csY264"/>
                      </a:cxn>
                      <a:cxn ang="0">
                        <a:pos x="csX265" y="csY265"/>
                      </a:cxn>
                      <a:cxn ang="0">
                        <a:pos x="csX266" y="csY266"/>
                      </a:cxn>
                      <a:cxn ang="0">
                        <a:pos x="csX267" y="csY267"/>
                      </a:cxn>
                      <a:cxn ang="0">
                        <a:pos x="csX268" y="csY268"/>
                      </a:cxn>
                      <a:cxn ang="0">
                        <a:pos x="csX269" y="csY269"/>
                      </a:cxn>
                      <a:cxn ang="0">
                        <a:pos x="csX270" y="csY270"/>
                      </a:cxn>
                      <a:cxn ang="0">
                        <a:pos x="csX271" y="csY271"/>
                      </a:cxn>
                      <a:cxn ang="0">
                        <a:pos x="csX272" y="csY272"/>
                      </a:cxn>
                      <a:cxn ang="0">
                        <a:pos x="csX273" y="csY273"/>
                      </a:cxn>
                      <a:cxn ang="0">
                        <a:pos x="csX274" y="csY274"/>
                      </a:cxn>
                      <a:cxn ang="0">
                        <a:pos x="csX275" y="csY275"/>
                      </a:cxn>
                      <a:cxn ang="0">
                        <a:pos x="csX276" y="csY276"/>
                      </a:cxn>
                      <a:cxn ang="0">
                        <a:pos x="csX277" y="csY277"/>
                      </a:cxn>
                      <a:cxn ang="0">
                        <a:pos x="csX278" y="csY278"/>
                      </a:cxn>
                      <a:cxn ang="0">
                        <a:pos x="csX279" y="csY279"/>
                      </a:cxn>
                      <a:cxn ang="0">
                        <a:pos x="csX280" y="csY280"/>
                      </a:cxn>
                      <a:cxn ang="0">
                        <a:pos x="csX281" y="csY281"/>
                      </a:cxn>
                      <a:cxn ang="0">
                        <a:pos x="csX282" y="csY282"/>
                      </a:cxn>
                      <a:cxn ang="0">
                        <a:pos x="csX283" y="csY283"/>
                      </a:cxn>
                      <a:cxn ang="0">
                        <a:pos x="csX284" y="csY284"/>
                      </a:cxn>
                      <a:cxn ang="0">
                        <a:pos x="csX285" y="csY285"/>
                      </a:cxn>
                      <a:cxn ang="0">
                        <a:pos x="csX286" y="csY286"/>
                      </a:cxn>
                      <a:cxn ang="0">
                        <a:pos x="csX287" y="csY287"/>
                      </a:cxn>
                      <a:cxn ang="0">
                        <a:pos x="csX288" y="csY288"/>
                      </a:cxn>
                      <a:cxn ang="0">
                        <a:pos x="csX289" y="csY289"/>
                      </a:cxn>
                      <a:cxn ang="0">
                        <a:pos x="csX290" y="csY290"/>
                      </a:cxn>
                      <a:cxn ang="0">
                        <a:pos x="csX291" y="csY291"/>
                      </a:cxn>
                      <a:cxn ang="0">
                        <a:pos x="csX292" y="csY292"/>
                      </a:cxn>
                      <a:cxn ang="0">
                        <a:pos x="csX293" y="csY293"/>
                      </a:cxn>
                      <a:cxn ang="0">
                        <a:pos x="csX294" y="csY294"/>
                      </a:cxn>
                      <a:cxn ang="0">
                        <a:pos x="csX295" y="csY295"/>
                      </a:cxn>
                      <a:cxn ang="0">
                        <a:pos x="csX296" y="csY296"/>
                      </a:cxn>
                      <a:cxn ang="0">
                        <a:pos x="csX297" y="csY297"/>
                      </a:cxn>
                      <a:cxn ang="0">
                        <a:pos x="csX298" y="csY298"/>
                      </a:cxn>
                      <a:cxn ang="0">
                        <a:pos x="csX299" y="csY299"/>
                      </a:cxn>
                      <a:cxn ang="0">
                        <a:pos x="csX300" y="csY300"/>
                      </a:cxn>
                      <a:cxn ang="0">
                        <a:pos x="csX301" y="csY301"/>
                      </a:cxn>
                      <a:cxn ang="0">
                        <a:pos x="csX302" y="csY302"/>
                      </a:cxn>
                      <a:cxn ang="0">
                        <a:pos x="csX303" y="csY303"/>
                      </a:cxn>
                      <a:cxn ang="0">
                        <a:pos x="csX304" y="csY304"/>
                      </a:cxn>
                      <a:cxn ang="0">
                        <a:pos x="csX305" y="csY305"/>
                      </a:cxn>
                      <a:cxn ang="0">
                        <a:pos x="csX306" y="csY306"/>
                      </a:cxn>
                      <a:cxn ang="0">
                        <a:pos x="csX307" y="csY307"/>
                      </a:cxn>
                      <a:cxn ang="0">
                        <a:pos x="csX308" y="csY308"/>
                      </a:cxn>
                      <a:cxn ang="0">
                        <a:pos x="csX309" y="csY309"/>
                      </a:cxn>
                      <a:cxn ang="0">
                        <a:pos x="csX310" y="csY310"/>
                      </a:cxn>
                      <a:cxn ang="0">
                        <a:pos x="csX311" y="csY311"/>
                      </a:cxn>
                      <a:cxn ang="0">
                        <a:pos x="csX312" y="csY312"/>
                      </a:cxn>
                      <a:cxn ang="0">
                        <a:pos x="csX313" y="csY313"/>
                      </a:cxn>
                      <a:cxn ang="0">
                        <a:pos x="csX314" y="csY314"/>
                      </a:cxn>
                      <a:cxn ang="0">
                        <a:pos x="csX315" y="csY315"/>
                      </a:cxn>
                      <a:cxn ang="0">
                        <a:pos x="csX316" y="csY316"/>
                      </a:cxn>
                      <a:cxn ang="0">
                        <a:pos x="csX317" y="csY317"/>
                      </a:cxn>
                      <a:cxn ang="0">
                        <a:pos x="csX318" y="csY318"/>
                      </a:cxn>
                      <a:cxn ang="0">
                        <a:pos x="csX319" y="csY319"/>
                      </a:cxn>
                      <a:cxn ang="0">
                        <a:pos x="csX320" y="csY320"/>
                      </a:cxn>
                      <a:cxn ang="0">
                        <a:pos x="csX321" y="csY321"/>
                      </a:cxn>
                      <a:cxn ang="0">
                        <a:pos x="csX322" y="csY322"/>
                      </a:cxn>
                      <a:cxn ang="0">
                        <a:pos x="csX323" y="csY323"/>
                      </a:cxn>
                      <a:cxn ang="0">
                        <a:pos x="csX324" y="csY324"/>
                      </a:cxn>
                      <a:cxn ang="0">
                        <a:pos x="csX325" y="csY325"/>
                      </a:cxn>
                      <a:cxn ang="0">
                        <a:pos x="csX326" y="csY326"/>
                      </a:cxn>
                      <a:cxn ang="0">
                        <a:pos x="csX327" y="csY327"/>
                      </a:cxn>
                      <a:cxn ang="0">
                        <a:pos x="csX328" y="csY328"/>
                      </a:cxn>
                      <a:cxn ang="0">
                        <a:pos x="csX329" y="csY329"/>
                      </a:cxn>
                      <a:cxn ang="0">
                        <a:pos x="csX330" y="csY330"/>
                      </a:cxn>
                      <a:cxn ang="0">
                        <a:pos x="csX331" y="csY331"/>
                      </a:cxn>
                      <a:cxn ang="0">
                        <a:pos x="csX332" y="csY332"/>
                      </a:cxn>
                      <a:cxn ang="0">
                        <a:pos x="csX333" y="csY333"/>
                      </a:cxn>
                      <a:cxn ang="0">
                        <a:pos x="csX334" y="csY334"/>
                      </a:cxn>
                      <a:cxn ang="0">
                        <a:pos x="csX335" y="csY335"/>
                      </a:cxn>
                      <a:cxn ang="0">
                        <a:pos x="csX336" y="csY336"/>
                      </a:cxn>
                      <a:cxn ang="0">
                        <a:pos x="csX337" y="csY337"/>
                      </a:cxn>
                      <a:cxn ang="0">
                        <a:pos x="csX338" y="csY338"/>
                      </a:cxn>
                      <a:cxn ang="0">
                        <a:pos x="csX339" y="csY339"/>
                      </a:cxn>
                      <a:cxn ang="0">
                        <a:pos x="csX340" y="csY340"/>
                      </a:cxn>
                      <a:cxn ang="0">
                        <a:pos x="csX341" y="csY341"/>
                      </a:cxn>
                      <a:cxn ang="0">
                        <a:pos x="csX342" y="csY342"/>
                      </a:cxn>
                      <a:cxn ang="0">
                        <a:pos x="csX343" y="csY343"/>
                      </a:cxn>
                      <a:cxn ang="0">
                        <a:pos x="csX344" y="csY344"/>
                      </a:cxn>
                      <a:cxn ang="0">
                        <a:pos x="csX345" y="csY345"/>
                      </a:cxn>
                      <a:cxn ang="0">
                        <a:pos x="csX346" y="csY346"/>
                      </a:cxn>
                      <a:cxn ang="0">
                        <a:pos x="csX347" y="csY347"/>
                      </a:cxn>
                      <a:cxn ang="0">
                        <a:pos x="csX348" y="csY348"/>
                      </a:cxn>
                      <a:cxn ang="0">
                        <a:pos x="csX349" y="csY349"/>
                      </a:cxn>
                      <a:cxn ang="0">
                        <a:pos x="csX350" y="csY350"/>
                      </a:cxn>
                      <a:cxn ang="0">
                        <a:pos x="csX351" y="csY351"/>
                      </a:cxn>
                      <a:cxn ang="0">
                        <a:pos x="csX352" y="csY352"/>
                      </a:cxn>
                      <a:cxn ang="0">
                        <a:pos x="csX353" y="csY353"/>
                      </a:cxn>
                      <a:cxn ang="0">
                        <a:pos x="csX354" y="csY354"/>
                      </a:cxn>
                      <a:cxn ang="0">
                        <a:pos x="csX355" y="csY355"/>
                      </a:cxn>
                      <a:cxn ang="0">
                        <a:pos x="csX356" y="csY356"/>
                      </a:cxn>
                      <a:cxn ang="0">
                        <a:pos x="csX357" y="csY357"/>
                      </a:cxn>
                      <a:cxn ang="0">
                        <a:pos x="csX358" y="csY358"/>
                      </a:cxn>
                      <a:cxn ang="0">
                        <a:pos x="csX359" y="csY359"/>
                      </a:cxn>
                      <a:cxn ang="0">
                        <a:pos x="csX360" y="csY360"/>
                      </a:cxn>
                      <a:cxn ang="0">
                        <a:pos x="csX361" y="csY361"/>
                      </a:cxn>
                      <a:cxn ang="0">
                        <a:pos x="csX362" y="csY362"/>
                      </a:cxn>
                      <a:cxn ang="0">
                        <a:pos x="csX363" y="csY363"/>
                      </a:cxn>
                      <a:cxn ang="0">
                        <a:pos x="csX364" y="csY364"/>
                      </a:cxn>
                      <a:cxn ang="0">
                        <a:pos x="csX365" y="csY365"/>
                      </a:cxn>
                      <a:cxn ang="0">
                        <a:pos x="csX366" y="csY366"/>
                      </a:cxn>
                      <a:cxn ang="0">
                        <a:pos x="csX367" y="csY367"/>
                      </a:cxn>
                      <a:cxn ang="0">
                        <a:pos x="csX368" y="csY368"/>
                      </a:cxn>
                      <a:cxn ang="0">
                        <a:pos x="csX369" y="csY369"/>
                      </a:cxn>
                      <a:cxn ang="0">
                        <a:pos x="csX370" y="csY370"/>
                      </a:cxn>
                      <a:cxn ang="0">
                        <a:pos x="csX371" y="csY371"/>
                      </a:cxn>
                      <a:cxn ang="0">
                        <a:pos x="csX372" y="csY372"/>
                      </a:cxn>
                      <a:cxn ang="0">
                        <a:pos x="csX373" y="csY373"/>
                      </a:cxn>
                      <a:cxn ang="0">
                        <a:pos x="csX374" y="csY374"/>
                      </a:cxn>
                      <a:cxn ang="0">
                        <a:pos x="csX375" y="csY375"/>
                      </a:cxn>
                      <a:cxn ang="0">
                        <a:pos x="csX376" y="csY376"/>
                      </a:cxn>
                      <a:cxn ang="0">
                        <a:pos x="csX377" y="csY377"/>
                      </a:cxn>
                      <a:cxn ang="0">
                        <a:pos x="csX378" y="csY378"/>
                      </a:cxn>
                      <a:cxn ang="0">
                        <a:pos x="csX379" y="csY379"/>
                      </a:cxn>
                      <a:cxn ang="0">
                        <a:pos x="csX380" y="csY380"/>
                      </a:cxn>
                      <a:cxn ang="0">
                        <a:pos x="csX381" y="csY381"/>
                      </a:cxn>
                      <a:cxn ang="0">
                        <a:pos x="csX382" y="csY382"/>
                      </a:cxn>
                      <a:cxn ang="0">
                        <a:pos x="csX383" y="csY383"/>
                      </a:cxn>
                    </a:cxnLst>
                    <a:rect l="l" t="t" r="r" b="b"/>
                    <a:pathLst>
                      <a:path w="2179595" h="1038319">
                        <a:moveTo>
                          <a:pt x="1062806" y="1038301"/>
                        </a:moveTo>
                        <a:cubicBezTo>
                          <a:pt x="1062806" y="1038301"/>
                          <a:pt x="1062660" y="1038301"/>
                          <a:pt x="1062587" y="1038301"/>
                        </a:cubicBezTo>
                        <a:cubicBezTo>
                          <a:pt x="1057665" y="1038174"/>
                          <a:pt x="1052760" y="1038028"/>
                          <a:pt x="1047856" y="1037845"/>
                        </a:cubicBezTo>
                        <a:cubicBezTo>
                          <a:pt x="1042824" y="1037663"/>
                          <a:pt x="1038904" y="1033433"/>
                          <a:pt x="1039087" y="1028401"/>
                        </a:cubicBezTo>
                        <a:cubicBezTo>
                          <a:pt x="1039269" y="1023369"/>
                          <a:pt x="1043499" y="1019358"/>
                          <a:pt x="1048531" y="1019632"/>
                        </a:cubicBezTo>
                        <a:cubicBezTo>
                          <a:pt x="1053344" y="1019814"/>
                          <a:pt x="1058175" y="1019960"/>
                          <a:pt x="1063007" y="1020088"/>
                        </a:cubicBezTo>
                        <a:cubicBezTo>
                          <a:pt x="1068038" y="1020215"/>
                          <a:pt x="1072013" y="1024390"/>
                          <a:pt x="1071903" y="1029422"/>
                        </a:cubicBezTo>
                        <a:cubicBezTo>
                          <a:pt x="1071776" y="1034381"/>
                          <a:pt x="1067728" y="1038319"/>
                          <a:pt x="1062788" y="1038319"/>
                        </a:cubicBezTo>
                        <a:close/>
                        <a:moveTo>
                          <a:pt x="1117592" y="1038283"/>
                        </a:moveTo>
                        <a:cubicBezTo>
                          <a:pt x="1112669" y="1038283"/>
                          <a:pt x="1108604" y="1034345"/>
                          <a:pt x="1108476" y="1029386"/>
                        </a:cubicBezTo>
                        <a:cubicBezTo>
                          <a:pt x="1108348" y="1024354"/>
                          <a:pt x="1112323" y="1020179"/>
                          <a:pt x="1117355" y="1020051"/>
                        </a:cubicBezTo>
                        <a:cubicBezTo>
                          <a:pt x="1122186" y="1019924"/>
                          <a:pt x="1126981" y="1019778"/>
                          <a:pt x="1131794" y="1019595"/>
                        </a:cubicBezTo>
                        <a:cubicBezTo>
                          <a:pt x="1136790" y="1019358"/>
                          <a:pt x="1141056" y="1023315"/>
                          <a:pt x="1141256" y="1028347"/>
                        </a:cubicBezTo>
                        <a:cubicBezTo>
                          <a:pt x="1141457" y="1033378"/>
                          <a:pt x="1137537" y="1037608"/>
                          <a:pt x="1132505" y="1037809"/>
                        </a:cubicBezTo>
                        <a:cubicBezTo>
                          <a:pt x="1127619" y="1037991"/>
                          <a:pt x="1122715" y="1038155"/>
                          <a:pt x="1117811" y="1038283"/>
                        </a:cubicBezTo>
                        <a:cubicBezTo>
                          <a:pt x="1117738" y="1038283"/>
                          <a:pt x="1117665" y="1038283"/>
                          <a:pt x="1117574" y="1038283"/>
                        </a:cubicBezTo>
                        <a:close/>
                        <a:moveTo>
                          <a:pt x="993562" y="1034418"/>
                        </a:moveTo>
                        <a:cubicBezTo>
                          <a:pt x="993289" y="1034418"/>
                          <a:pt x="993034" y="1034418"/>
                          <a:pt x="992760" y="1034381"/>
                        </a:cubicBezTo>
                        <a:cubicBezTo>
                          <a:pt x="987856" y="1033944"/>
                          <a:pt x="982970" y="1033488"/>
                          <a:pt x="978084" y="1032996"/>
                        </a:cubicBezTo>
                        <a:cubicBezTo>
                          <a:pt x="973070" y="1032485"/>
                          <a:pt x="969424" y="1028018"/>
                          <a:pt x="969934" y="1023005"/>
                        </a:cubicBezTo>
                        <a:cubicBezTo>
                          <a:pt x="970445" y="1017991"/>
                          <a:pt x="974930" y="1014345"/>
                          <a:pt x="979925" y="1014855"/>
                        </a:cubicBezTo>
                        <a:cubicBezTo>
                          <a:pt x="984720" y="1015348"/>
                          <a:pt x="989533" y="1015803"/>
                          <a:pt x="994346" y="1016223"/>
                        </a:cubicBezTo>
                        <a:cubicBezTo>
                          <a:pt x="999360" y="1016660"/>
                          <a:pt x="1003061" y="1021090"/>
                          <a:pt x="1002623" y="1026104"/>
                        </a:cubicBezTo>
                        <a:cubicBezTo>
                          <a:pt x="1002204" y="1030844"/>
                          <a:pt x="998230" y="1034418"/>
                          <a:pt x="993562" y="1034418"/>
                        </a:cubicBezTo>
                        <a:close/>
                        <a:moveTo>
                          <a:pt x="1186799" y="1034345"/>
                        </a:moveTo>
                        <a:cubicBezTo>
                          <a:pt x="1182131" y="1034345"/>
                          <a:pt x="1178157" y="1030771"/>
                          <a:pt x="1177738" y="1026031"/>
                        </a:cubicBezTo>
                        <a:cubicBezTo>
                          <a:pt x="1177282" y="1021017"/>
                          <a:pt x="1181001" y="1016587"/>
                          <a:pt x="1186015" y="1016150"/>
                        </a:cubicBezTo>
                        <a:cubicBezTo>
                          <a:pt x="1190828" y="1015712"/>
                          <a:pt x="1195641" y="1015256"/>
                          <a:pt x="1200436" y="1014764"/>
                        </a:cubicBezTo>
                        <a:cubicBezTo>
                          <a:pt x="1205450" y="1014272"/>
                          <a:pt x="1209916" y="1017900"/>
                          <a:pt x="1210427" y="1022895"/>
                        </a:cubicBezTo>
                        <a:cubicBezTo>
                          <a:pt x="1210937" y="1027909"/>
                          <a:pt x="1207291" y="1032376"/>
                          <a:pt x="1202277" y="1032886"/>
                        </a:cubicBezTo>
                        <a:cubicBezTo>
                          <a:pt x="1197391" y="1033378"/>
                          <a:pt x="1192505" y="1033852"/>
                          <a:pt x="1187619" y="1034290"/>
                        </a:cubicBezTo>
                        <a:cubicBezTo>
                          <a:pt x="1187346" y="1034308"/>
                          <a:pt x="1187072" y="1034327"/>
                          <a:pt x="1186799" y="1034327"/>
                        </a:cubicBezTo>
                        <a:close/>
                        <a:moveTo>
                          <a:pt x="924684" y="1026122"/>
                        </a:moveTo>
                        <a:cubicBezTo>
                          <a:pt x="924228" y="1026122"/>
                          <a:pt x="923754" y="1026086"/>
                          <a:pt x="923298" y="1026013"/>
                        </a:cubicBezTo>
                        <a:cubicBezTo>
                          <a:pt x="918430" y="1025266"/>
                          <a:pt x="913581" y="1024500"/>
                          <a:pt x="908749" y="1023679"/>
                        </a:cubicBezTo>
                        <a:cubicBezTo>
                          <a:pt x="903790" y="1022841"/>
                          <a:pt x="900436" y="1018155"/>
                          <a:pt x="901256" y="1013178"/>
                        </a:cubicBezTo>
                        <a:cubicBezTo>
                          <a:pt x="902095" y="1008219"/>
                          <a:pt x="906780" y="1004864"/>
                          <a:pt x="911757" y="1005685"/>
                        </a:cubicBezTo>
                        <a:cubicBezTo>
                          <a:pt x="916516" y="1006487"/>
                          <a:pt x="921274" y="1007234"/>
                          <a:pt x="926051" y="1007982"/>
                        </a:cubicBezTo>
                        <a:cubicBezTo>
                          <a:pt x="931028" y="1008748"/>
                          <a:pt x="934438" y="1013397"/>
                          <a:pt x="933690" y="1018374"/>
                        </a:cubicBezTo>
                        <a:cubicBezTo>
                          <a:pt x="932997" y="1022877"/>
                          <a:pt x="929114" y="1026122"/>
                          <a:pt x="924684" y="1026122"/>
                        </a:cubicBezTo>
                        <a:close/>
                        <a:moveTo>
                          <a:pt x="1255678" y="1025995"/>
                        </a:moveTo>
                        <a:cubicBezTo>
                          <a:pt x="1251247" y="1025995"/>
                          <a:pt x="1247364" y="1022768"/>
                          <a:pt x="1246671" y="1018264"/>
                        </a:cubicBezTo>
                        <a:cubicBezTo>
                          <a:pt x="1245905" y="1013287"/>
                          <a:pt x="1249315" y="1008638"/>
                          <a:pt x="1254292" y="1007873"/>
                        </a:cubicBezTo>
                        <a:cubicBezTo>
                          <a:pt x="1259069" y="1007143"/>
                          <a:pt x="1263845" y="1006377"/>
                          <a:pt x="1268604" y="1005575"/>
                        </a:cubicBezTo>
                        <a:cubicBezTo>
                          <a:pt x="1273581" y="1004737"/>
                          <a:pt x="1278266" y="1008092"/>
                          <a:pt x="1279105" y="1013050"/>
                        </a:cubicBezTo>
                        <a:cubicBezTo>
                          <a:pt x="1279944" y="1018009"/>
                          <a:pt x="1276589" y="1022713"/>
                          <a:pt x="1271630" y="1023552"/>
                        </a:cubicBezTo>
                        <a:cubicBezTo>
                          <a:pt x="1266799" y="1024372"/>
                          <a:pt x="1261949" y="1025138"/>
                          <a:pt x="1257081" y="1025885"/>
                        </a:cubicBezTo>
                        <a:cubicBezTo>
                          <a:pt x="1256607" y="1025958"/>
                          <a:pt x="1256152" y="1025995"/>
                          <a:pt x="1255678" y="1025995"/>
                        </a:cubicBezTo>
                        <a:close/>
                        <a:moveTo>
                          <a:pt x="856461" y="1013433"/>
                        </a:moveTo>
                        <a:cubicBezTo>
                          <a:pt x="855805" y="1013433"/>
                          <a:pt x="855149" y="1013360"/>
                          <a:pt x="854492" y="1013214"/>
                        </a:cubicBezTo>
                        <a:cubicBezTo>
                          <a:pt x="849697" y="1012157"/>
                          <a:pt x="844902" y="1011063"/>
                          <a:pt x="840126" y="1009951"/>
                        </a:cubicBezTo>
                        <a:cubicBezTo>
                          <a:pt x="835221" y="1008802"/>
                          <a:pt x="832177" y="1003898"/>
                          <a:pt x="833325" y="998994"/>
                        </a:cubicBezTo>
                        <a:cubicBezTo>
                          <a:pt x="834474" y="994089"/>
                          <a:pt x="839378" y="991045"/>
                          <a:pt x="844282" y="992193"/>
                        </a:cubicBezTo>
                        <a:cubicBezTo>
                          <a:pt x="848986" y="993287"/>
                          <a:pt x="853690" y="994363"/>
                          <a:pt x="858412" y="995402"/>
                        </a:cubicBezTo>
                        <a:cubicBezTo>
                          <a:pt x="863334" y="996478"/>
                          <a:pt x="866434" y="1001345"/>
                          <a:pt x="865358" y="1006268"/>
                        </a:cubicBezTo>
                        <a:cubicBezTo>
                          <a:pt x="864428" y="1010534"/>
                          <a:pt x="860654" y="1013433"/>
                          <a:pt x="856461" y="1013433"/>
                        </a:cubicBezTo>
                        <a:close/>
                        <a:moveTo>
                          <a:pt x="1323882" y="1013251"/>
                        </a:moveTo>
                        <a:cubicBezTo>
                          <a:pt x="1319707" y="1013251"/>
                          <a:pt x="1315933" y="1010352"/>
                          <a:pt x="1314985" y="1006104"/>
                        </a:cubicBezTo>
                        <a:cubicBezTo>
                          <a:pt x="1313891" y="1001182"/>
                          <a:pt x="1317008" y="996314"/>
                          <a:pt x="1321931" y="995238"/>
                        </a:cubicBezTo>
                        <a:cubicBezTo>
                          <a:pt x="1326653" y="994199"/>
                          <a:pt x="1331357" y="993123"/>
                          <a:pt x="1336060" y="992029"/>
                        </a:cubicBezTo>
                        <a:cubicBezTo>
                          <a:pt x="1340965" y="990881"/>
                          <a:pt x="1345869" y="993926"/>
                          <a:pt x="1347018" y="998811"/>
                        </a:cubicBezTo>
                        <a:cubicBezTo>
                          <a:pt x="1348166" y="1003716"/>
                          <a:pt x="1345122" y="1008620"/>
                          <a:pt x="1340236" y="1009769"/>
                        </a:cubicBezTo>
                        <a:cubicBezTo>
                          <a:pt x="1335459" y="1010899"/>
                          <a:pt x="1330664" y="1011975"/>
                          <a:pt x="1325869" y="1013050"/>
                        </a:cubicBezTo>
                        <a:cubicBezTo>
                          <a:pt x="1325213" y="1013196"/>
                          <a:pt x="1324538" y="1013269"/>
                          <a:pt x="1323900" y="1013269"/>
                        </a:cubicBezTo>
                        <a:close/>
                        <a:moveTo>
                          <a:pt x="789205" y="996368"/>
                        </a:moveTo>
                        <a:cubicBezTo>
                          <a:pt x="788366" y="996368"/>
                          <a:pt x="787509" y="996259"/>
                          <a:pt x="786671" y="996004"/>
                        </a:cubicBezTo>
                        <a:cubicBezTo>
                          <a:pt x="781949" y="994636"/>
                          <a:pt x="777245" y="993251"/>
                          <a:pt x="772541" y="991829"/>
                        </a:cubicBezTo>
                        <a:cubicBezTo>
                          <a:pt x="767728" y="990370"/>
                          <a:pt x="764993" y="985284"/>
                          <a:pt x="766470" y="980452"/>
                        </a:cubicBezTo>
                        <a:cubicBezTo>
                          <a:pt x="767929" y="975639"/>
                          <a:pt x="773015" y="972923"/>
                          <a:pt x="777847" y="974381"/>
                        </a:cubicBezTo>
                        <a:cubicBezTo>
                          <a:pt x="782459" y="975785"/>
                          <a:pt x="787090" y="977152"/>
                          <a:pt x="791739" y="978483"/>
                        </a:cubicBezTo>
                        <a:cubicBezTo>
                          <a:pt x="796571" y="979887"/>
                          <a:pt x="799360" y="984937"/>
                          <a:pt x="797974" y="989769"/>
                        </a:cubicBezTo>
                        <a:cubicBezTo>
                          <a:pt x="796826" y="993761"/>
                          <a:pt x="793179" y="996368"/>
                          <a:pt x="789223" y="996368"/>
                        </a:cubicBezTo>
                        <a:close/>
                        <a:moveTo>
                          <a:pt x="1391120" y="996150"/>
                        </a:moveTo>
                        <a:cubicBezTo>
                          <a:pt x="1387164" y="996150"/>
                          <a:pt x="1383517" y="993561"/>
                          <a:pt x="1382369" y="989568"/>
                        </a:cubicBezTo>
                        <a:cubicBezTo>
                          <a:pt x="1380965" y="984737"/>
                          <a:pt x="1383754" y="979687"/>
                          <a:pt x="1388586" y="978283"/>
                        </a:cubicBezTo>
                        <a:cubicBezTo>
                          <a:pt x="1393235" y="976934"/>
                          <a:pt x="1397865" y="975566"/>
                          <a:pt x="1402478" y="974162"/>
                        </a:cubicBezTo>
                        <a:cubicBezTo>
                          <a:pt x="1407309" y="972704"/>
                          <a:pt x="1412396" y="975420"/>
                          <a:pt x="1413854" y="980234"/>
                        </a:cubicBezTo>
                        <a:cubicBezTo>
                          <a:pt x="1415313" y="985047"/>
                          <a:pt x="1412597" y="990133"/>
                          <a:pt x="1407783" y="991610"/>
                        </a:cubicBezTo>
                        <a:cubicBezTo>
                          <a:pt x="1403080" y="993032"/>
                          <a:pt x="1398376" y="994436"/>
                          <a:pt x="1393654" y="995803"/>
                        </a:cubicBezTo>
                        <a:cubicBezTo>
                          <a:pt x="1392815" y="996040"/>
                          <a:pt x="1391958" y="996168"/>
                          <a:pt x="1391120" y="996168"/>
                        </a:cubicBezTo>
                        <a:close/>
                        <a:moveTo>
                          <a:pt x="723079" y="974946"/>
                        </a:moveTo>
                        <a:cubicBezTo>
                          <a:pt x="722058" y="974946"/>
                          <a:pt x="721019" y="974782"/>
                          <a:pt x="719998" y="974399"/>
                        </a:cubicBezTo>
                        <a:cubicBezTo>
                          <a:pt x="715349" y="972722"/>
                          <a:pt x="710736" y="971027"/>
                          <a:pt x="706124" y="969295"/>
                        </a:cubicBezTo>
                        <a:cubicBezTo>
                          <a:pt x="701402" y="967526"/>
                          <a:pt x="699032" y="962275"/>
                          <a:pt x="700800" y="957553"/>
                        </a:cubicBezTo>
                        <a:cubicBezTo>
                          <a:pt x="702569" y="952832"/>
                          <a:pt x="707819" y="950443"/>
                          <a:pt x="712541" y="952230"/>
                        </a:cubicBezTo>
                        <a:cubicBezTo>
                          <a:pt x="717081" y="953925"/>
                          <a:pt x="721621" y="955603"/>
                          <a:pt x="726179" y="957243"/>
                        </a:cubicBezTo>
                        <a:cubicBezTo>
                          <a:pt x="730919" y="958957"/>
                          <a:pt x="733380" y="964172"/>
                          <a:pt x="731666" y="968911"/>
                        </a:cubicBezTo>
                        <a:cubicBezTo>
                          <a:pt x="730335" y="972631"/>
                          <a:pt x="726817" y="974946"/>
                          <a:pt x="723079" y="974946"/>
                        </a:cubicBezTo>
                        <a:close/>
                        <a:moveTo>
                          <a:pt x="1457100" y="974728"/>
                        </a:moveTo>
                        <a:cubicBezTo>
                          <a:pt x="1453362" y="974728"/>
                          <a:pt x="1449862" y="972412"/>
                          <a:pt x="1448531" y="968711"/>
                        </a:cubicBezTo>
                        <a:cubicBezTo>
                          <a:pt x="1446817" y="963971"/>
                          <a:pt x="1449278" y="958757"/>
                          <a:pt x="1454019" y="957043"/>
                        </a:cubicBezTo>
                        <a:cubicBezTo>
                          <a:pt x="1458558" y="955402"/>
                          <a:pt x="1463098" y="953725"/>
                          <a:pt x="1467619" y="952029"/>
                        </a:cubicBezTo>
                        <a:cubicBezTo>
                          <a:pt x="1472341" y="950242"/>
                          <a:pt x="1477592" y="952649"/>
                          <a:pt x="1479361" y="957353"/>
                        </a:cubicBezTo>
                        <a:cubicBezTo>
                          <a:pt x="1481129" y="962057"/>
                          <a:pt x="1478741" y="967326"/>
                          <a:pt x="1474037" y="969094"/>
                        </a:cubicBezTo>
                        <a:cubicBezTo>
                          <a:pt x="1469442" y="970826"/>
                          <a:pt x="1464830" y="972522"/>
                          <a:pt x="1460217" y="974181"/>
                        </a:cubicBezTo>
                        <a:cubicBezTo>
                          <a:pt x="1459196" y="974545"/>
                          <a:pt x="1458157" y="974728"/>
                          <a:pt x="1457118" y="974728"/>
                        </a:cubicBezTo>
                        <a:close/>
                        <a:moveTo>
                          <a:pt x="658448" y="949295"/>
                        </a:moveTo>
                        <a:cubicBezTo>
                          <a:pt x="657227" y="949295"/>
                          <a:pt x="656005" y="949058"/>
                          <a:pt x="654820" y="948529"/>
                        </a:cubicBezTo>
                        <a:cubicBezTo>
                          <a:pt x="650299" y="946560"/>
                          <a:pt x="645796" y="944573"/>
                          <a:pt x="641311" y="942549"/>
                        </a:cubicBezTo>
                        <a:cubicBezTo>
                          <a:pt x="636716" y="940471"/>
                          <a:pt x="634674" y="935074"/>
                          <a:pt x="636753" y="930498"/>
                        </a:cubicBezTo>
                        <a:cubicBezTo>
                          <a:pt x="638831" y="925904"/>
                          <a:pt x="644228" y="923861"/>
                          <a:pt x="648804" y="925940"/>
                        </a:cubicBezTo>
                        <a:cubicBezTo>
                          <a:pt x="653216" y="927927"/>
                          <a:pt x="657646" y="929896"/>
                          <a:pt x="662095" y="931829"/>
                        </a:cubicBezTo>
                        <a:cubicBezTo>
                          <a:pt x="666707" y="933834"/>
                          <a:pt x="668822" y="939213"/>
                          <a:pt x="666816" y="943825"/>
                        </a:cubicBezTo>
                        <a:cubicBezTo>
                          <a:pt x="665322" y="947253"/>
                          <a:pt x="661967" y="949313"/>
                          <a:pt x="658448" y="949313"/>
                        </a:cubicBezTo>
                        <a:close/>
                        <a:moveTo>
                          <a:pt x="1521475" y="949131"/>
                        </a:moveTo>
                        <a:cubicBezTo>
                          <a:pt x="1517957" y="949131"/>
                          <a:pt x="1514602" y="947088"/>
                          <a:pt x="1513107" y="943643"/>
                        </a:cubicBezTo>
                        <a:cubicBezTo>
                          <a:pt x="1511102" y="939030"/>
                          <a:pt x="1513216" y="933652"/>
                          <a:pt x="1517829" y="931646"/>
                        </a:cubicBezTo>
                        <a:cubicBezTo>
                          <a:pt x="1522241" y="929732"/>
                          <a:pt x="1526635" y="927781"/>
                          <a:pt x="1531029" y="925794"/>
                        </a:cubicBezTo>
                        <a:cubicBezTo>
                          <a:pt x="1535605" y="923716"/>
                          <a:pt x="1541020" y="925758"/>
                          <a:pt x="1543080" y="930352"/>
                        </a:cubicBezTo>
                        <a:cubicBezTo>
                          <a:pt x="1545158" y="934946"/>
                          <a:pt x="1543116" y="940343"/>
                          <a:pt x="1538522" y="942403"/>
                        </a:cubicBezTo>
                        <a:cubicBezTo>
                          <a:pt x="1534073" y="944408"/>
                          <a:pt x="1529588" y="946396"/>
                          <a:pt x="1525103" y="948347"/>
                        </a:cubicBezTo>
                        <a:cubicBezTo>
                          <a:pt x="1523918" y="948857"/>
                          <a:pt x="1522679" y="949112"/>
                          <a:pt x="1521475" y="949112"/>
                        </a:cubicBezTo>
                        <a:close/>
                        <a:moveTo>
                          <a:pt x="595640" y="919522"/>
                        </a:moveTo>
                        <a:cubicBezTo>
                          <a:pt x="594237" y="919522"/>
                          <a:pt x="592815" y="919194"/>
                          <a:pt x="591484" y="918520"/>
                        </a:cubicBezTo>
                        <a:cubicBezTo>
                          <a:pt x="587108" y="916259"/>
                          <a:pt x="582751" y="913980"/>
                          <a:pt x="578393" y="911683"/>
                        </a:cubicBezTo>
                        <a:cubicBezTo>
                          <a:pt x="573945" y="909331"/>
                          <a:pt x="572249" y="903807"/>
                          <a:pt x="574620" y="899358"/>
                        </a:cubicBezTo>
                        <a:cubicBezTo>
                          <a:pt x="576990" y="894910"/>
                          <a:pt x="582496" y="893214"/>
                          <a:pt x="586944" y="895584"/>
                        </a:cubicBezTo>
                        <a:cubicBezTo>
                          <a:pt x="591210" y="897845"/>
                          <a:pt x="595513" y="900087"/>
                          <a:pt x="599815" y="902312"/>
                        </a:cubicBezTo>
                        <a:cubicBezTo>
                          <a:pt x="604300" y="904609"/>
                          <a:pt x="606051" y="910115"/>
                          <a:pt x="603754" y="914582"/>
                        </a:cubicBezTo>
                        <a:cubicBezTo>
                          <a:pt x="602131" y="917718"/>
                          <a:pt x="598940" y="919522"/>
                          <a:pt x="595640" y="919522"/>
                        </a:cubicBezTo>
                        <a:close/>
                        <a:moveTo>
                          <a:pt x="1584046" y="919468"/>
                        </a:moveTo>
                        <a:cubicBezTo>
                          <a:pt x="1580746" y="919468"/>
                          <a:pt x="1577556" y="917663"/>
                          <a:pt x="1575933" y="914527"/>
                        </a:cubicBezTo>
                        <a:cubicBezTo>
                          <a:pt x="1573636" y="910042"/>
                          <a:pt x="1575386" y="904554"/>
                          <a:pt x="1579871" y="902257"/>
                        </a:cubicBezTo>
                        <a:cubicBezTo>
                          <a:pt x="1584155" y="900051"/>
                          <a:pt x="1588422" y="897827"/>
                          <a:pt x="1592670" y="895566"/>
                        </a:cubicBezTo>
                        <a:cubicBezTo>
                          <a:pt x="1597118" y="893196"/>
                          <a:pt x="1602642" y="894892"/>
                          <a:pt x="1604994" y="899340"/>
                        </a:cubicBezTo>
                        <a:cubicBezTo>
                          <a:pt x="1607364" y="903788"/>
                          <a:pt x="1605669" y="909313"/>
                          <a:pt x="1601220" y="911665"/>
                        </a:cubicBezTo>
                        <a:cubicBezTo>
                          <a:pt x="1596899" y="913962"/>
                          <a:pt x="1592560" y="916222"/>
                          <a:pt x="1588203" y="918465"/>
                        </a:cubicBezTo>
                        <a:cubicBezTo>
                          <a:pt x="1586872" y="919158"/>
                          <a:pt x="1585450" y="919468"/>
                          <a:pt x="1584046" y="919468"/>
                        </a:cubicBezTo>
                        <a:close/>
                        <a:moveTo>
                          <a:pt x="1644611" y="885831"/>
                        </a:moveTo>
                        <a:cubicBezTo>
                          <a:pt x="1641512" y="885831"/>
                          <a:pt x="1638486" y="884244"/>
                          <a:pt x="1636772" y="881400"/>
                        </a:cubicBezTo>
                        <a:cubicBezTo>
                          <a:pt x="1634183" y="877079"/>
                          <a:pt x="1635605" y="871482"/>
                          <a:pt x="1639926" y="868893"/>
                        </a:cubicBezTo>
                        <a:cubicBezTo>
                          <a:pt x="1644064" y="866414"/>
                          <a:pt x="1648185" y="863916"/>
                          <a:pt x="1652287" y="861382"/>
                        </a:cubicBezTo>
                        <a:cubicBezTo>
                          <a:pt x="1656571" y="858738"/>
                          <a:pt x="1662187" y="860069"/>
                          <a:pt x="1664830" y="864354"/>
                        </a:cubicBezTo>
                        <a:cubicBezTo>
                          <a:pt x="1667474" y="868638"/>
                          <a:pt x="1666143" y="874253"/>
                          <a:pt x="1661858" y="876897"/>
                        </a:cubicBezTo>
                        <a:cubicBezTo>
                          <a:pt x="1657683" y="879468"/>
                          <a:pt x="1653490" y="882020"/>
                          <a:pt x="1649297" y="884536"/>
                        </a:cubicBezTo>
                        <a:cubicBezTo>
                          <a:pt x="1647838" y="885411"/>
                          <a:pt x="1646216" y="885831"/>
                          <a:pt x="1644630" y="885831"/>
                        </a:cubicBezTo>
                        <a:close/>
                        <a:moveTo>
                          <a:pt x="534893" y="885794"/>
                        </a:moveTo>
                        <a:cubicBezTo>
                          <a:pt x="533307" y="885794"/>
                          <a:pt x="531684" y="885375"/>
                          <a:pt x="530226" y="884500"/>
                        </a:cubicBezTo>
                        <a:cubicBezTo>
                          <a:pt x="525996" y="881965"/>
                          <a:pt x="521803" y="879413"/>
                          <a:pt x="517609" y="876842"/>
                        </a:cubicBezTo>
                        <a:cubicBezTo>
                          <a:pt x="513325" y="874199"/>
                          <a:pt x="511994" y="868584"/>
                          <a:pt x="514638" y="864299"/>
                        </a:cubicBezTo>
                        <a:cubicBezTo>
                          <a:pt x="517281" y="860014"/>
                          <a:pt x="522897" y="858684"/>
                          <a:pt x="527181" y="861327"/>
                        </a:cubicBezTo>
                        <a:cubicBezTo>
                          <a:pt x="531301" y="863861"/>
                          <a:pt x="535422" y="866377"/>
                          <a:pt x="539578" y="868857"/>
                        </a:cubicBezTo>
                        <a:cubicBezTo>
                          <a:pt x="543899" y="871446"/>
                          <a:pt x="545303" y="877043"/>
                          <a:pt x="542714" y="881364"/>
                        </a:cubicBezTo>
                        <a:cubicBezTo>
                          <a:pt x="541001" y="884226"/>
                          <a:pt x="537974" y="885794"/>
                          <a:pt x="534875" y="885794"/>
                        </a:cubicBezTo>
                        <a:close/>
                        <a:moveTo>
                          <a:pt x="1702916" y="848365"/>
                        </a:moveTo>
                        <a:cubicBezTo>
                          <a:pt x="1700017" y="848365"/>
                          <a:pt x="1697173" y="846979"/>
                          <a:pt x="1695404" y="844409"/>
                        </a:cubicBezTo>
                        <a:cubicBezTo>
                          <a:pt x="1692542" y="840270"/>
                          <a:pt x="1693600" y="834582"/>
                          <a:pt x="1697738" y="831737"/>
                        </a:cubicBezTo>
                        <a:cubicBezTo>
                          <a:pt x="1701713" y="829003"/>
                          <a:pt x="1705669" y="826250"/>
                          <a:pt x="1709607" y="823461"/>
                        </a:cubicBezTo>
                        <a:cubicBezTo>
                          <a:pt x="1713709" y="820543"/>
                          <a:pt x="1719397" y="821528"/>
                          <a:pt x="1722314" y="825630"/>
                        </a:cubicBezTo>
                        <a:cubicBezTo>
                          <a:pt x="1725231" y="829732"/>
                          <a:pt x="1724247" y="835420"/>
                          <a:pt x="1720145" y="838337"/>
                        </a:cubicBezTo>
                        <a:cubicBezTo>
                          <a:pt x="1716152" y="841163"/>
                          <a:pt x="1712123" y="843971"/>
                          <a:pt x="1708094" y="846760"/>
                        </a:cubicBezTo>
                        <a:cubicBezTo>
                          <a:pt x="1706507" y="847854"/>
                          <a:pt x="1704721" y="848365"/>
                          <a:pt x="1702934" y="848365"/>
                        </a:cubicBezTo>
                        <a:close/>
                        <a:moveTo>
                          <a:pt x="476461" y="848255"/>
                        </a:moveTo>
                        <a:cubicBezTo>
                          <a:pt x="474674" y="848255"/>
                          <a:pt x="472869" y="847726"/>
                          <a:pt x="471301" y="846651"/>
                        </a:cubicBezTo>
                        <a:cubicBezTo>
                          <a:pt x="467254" y="843862"/>
                          <a:pt x="463225" y="841054"/>
                          <a:pt x="459214" y="838210"/>
                        </a:cubicBezTo>
                        <a:cubicBezTo>
                          <a:pt x="455112" y="835293"/>
                          <a:pt x="454127" y="829604"/>
                          <a:pt x="457044" y="825502"/>
                        </a:cubicBezTo>
                        <a:cubicBezTo>
                          <a:pt x="459961" y="821400"/>
                          <a:pt x="465650" y="820434"/>
                          <a:pt x="469752" y="823333"/>
                        </a:cubicBezTo>
                        <a:cubicBezTo>
                          <a:pt x="473690" y="826122"/>
                          <a:pt x="477664" y="828893"/>
                          <a:pt x="481639" y="831646"/>
                        </a:cubicBezTo>
                        <a:cubicBezTo>
                          <a:pt x="485777" y="834509"/>
                          <a:pt x="486835" y="840179"/>
                          <a:pt x="483972" y="844317"/>
                        </a:cubicBezTo>
                        <a:cubicBezTo>
                          <a:pt x="482204" y="846888"/>
                          <a:pt x="479360" y="848255"/>
                          <a:pt x="476461" y="848255"/>
                        </a:cubicBezTo>
                        <a:close/>
                        <a:moveTo>
                          <a:pt x="1758723" y="807252"/>
                        </a:moveTo>
                        <a:cubicBezTo>
                          <a:pt x="1756024" y="807252"/>
                          <a:pt x="1753344" y="806068"/>
                          <a:pt x="1751558" y="803770"/>
                        </a:cubicBezTo>
                        <a:cubicBezTo>
                          <a:pt x="1748440" y="799814"/>
                          <a:pt x="1749133" y="794089"/>
                          <a:pt x="1753071" y="790972"/>
                        </a:cubicBezTo>
                        <a:cubicBezTo>
                          <a:pt x="1756863" y="787982"/>
                          <a:pt x="1760637" y="784974"/>
                          <a:pt x="1764393" y="781947"/>
                        </a:cubicBezTo>
                        <a:cubicBezTo>
                          <a:pt x="1768312" y="778775"/>
                          <a:pt x="1774037" y="779395"/>
                          <a:pt x="1777209" y="783296"/>
                        </a:cubicBezTo>
                        <a:cubicBezTo>
                          <a:pt x="1780382" y="787216"/>
                          <a:pt x="1779762" y="792941"/>
                          <a:pt x="1775860" y="796113"/>
                        </a:cubicBezTo>
                        <a:cubicBezTo>
                          <a:pt x="1772050" y="799194"/>
                          <a:pt x="1768221" y="802257"/>
                          <a:pt x="1764356" y="805283"/>
                        </a:cubicBezTo>
                        <a:cubicBezTo>
                          <a:pt x="1762679" y="806596"/>
                          <a:pt x="1760692" y="807234"/>
                          <a:pt x="1758723" y="807234"/>
                        </a:cubicBezTo>
                        <a:close/>
                        <a:moveTo>
                          <a:pt x="420581" y="807052"/>
                        </a:moveTo>
                        <a:cubicBezTo>
                          <a:pt x="418612" y="807052"/>
                          <a:pt x="416625" y="806414"/>
                          <a:pt x="414948" y="805101"/>
                        </a:cubicBezTo>
                        <a:cubicBezTo>
                          <a:pt x="411082" y="802057"/>
                          <a:pt x="407254" y="798993"/>
                          <a:pt x="403425" y="795912"/>
                        </a:cubicBezTo>
                        <a:cubicBezTo>
                          <a:pt x="399505" y="792740"/>
                          <a:pt x="398904" y="786997"/>
                          <a:pt x="402076" y="783096"/>
                        </a:cubicBezTo>
                        <a:cubicBezTo>
                          <a:pt x="405248" y="779176"/>
                          <a:pt x="410991" y="778574"/>
                          <a:pt x="414893" y="781746"/>
                        </a:cubicBezTo>
                        <a:cubicBezTo>
                          <a:pt x="418649" y="784791"/>
                          <a:pt x="422423" y="787799"/>
                          <a:pt x="426233" y="790789"/>
                        </a:cubicBezTo>
                        <a:cubicBezTo>
                          <a:pt x="430189" y="793907"/>
                          <a:pt x="430864" y="799632"/>
                          <a:pt x="427746" y="803588"/>
                        </a:cubicBezTo>
                        <a:cubicBezTo>
                          <a:pt x="425941" y="805867"/>
                          <a:pt x="423279" y="807070"/>
                          <a:pt x="420581" y="807070"/>
                        </a:cubicBezTo>
                        <a:close/>
                        <a:moveTo>
                          <a:pt x="1811831" y="762658"/>
                        </a:moveTo>
                        <a:cubicBezTo>
                          <a:pt x="1809333" y="762658"/>
                          <a:pt x="1806836" y="761637"/>
                          <a:pt x="1805031" y="759632"/>
                        </a:cubicBezTo>
                        <a:cubicBezTo>
                          <a:pt x="1801676" y="755876"/>
                          <a:pt x="1801986" y="750115"/>
                          <a:pt x="1805742" y="746760"/>
                        </a:cubicBezTo>
                        <a:cubicBezTo>
                          <a:pt x="1809333" y="743533"/>
                          <a:pt x="1812907" y="740288"/>
                          <a:pt x="1816462" y="737024"/>
                        </a:cubicBezTo>
                        <a:cubicBezTo>
                          <a:pt x="1820163" y="733615"/>
                          <a:pt x="1825942" y="733852"/>
                          <a:pt x="1829333" y="737553"/>
                        </a:cubicBezTo>
                        <a:cubicBezTo>
                          <a:pt x="1832743" y="741254"/>
                          <a:pt x="1832506" y="747034"/>
                          <a:pt x="1828805" y="750443"/>
                        </a:cubicBezTo>
                        <a:cubicBezTo>
                          <a:pt x="1825195" y="753761"/>
                          <a:pt x="1821567" y="757061"/>
                          <a:pt x="1817902" y="760343"/>
                        </a:cubicBezTo>
                        <a:cubicBezTo>
                          <a:pt x="1816170" y="761911"/>
                          <a:pt x="1813982" y="762676"/>
                          <a:pt x="1811813" y="762676"/>
                        </a:cubicBezTo>
                        <a:close/>
                        <a:moveTo>
                          <a:pt x="367454" y="762385"/>
                        </a:moveTo>
                        <a:cubicBezTo>
                          <a:pt x="365285" y="762385"/>
                          <a:pt x="363115" y="761619"/>
                          <a:pt x="361365" y="760051"/>
                        </a:cubicBezTo>
                        <a:cubicBezTo>
                          <a:pt x="357700" y="756769"/>
                          <a:pt x="354072" y="753469"/>
                          <a:pt x="350463" y="750133"/>
                        </a:cubicBezTo>
                        <a:cubicBezTo>
                          <a:pt x="346762" y="746724"/>
                          <a:pt x="346525" y="740963"/>
                          <a:pt x="349934" y="737243"/>
                        </a:cubicBezTo>
                        <a:cubicBezTo>
                          <a:pt x="353343" y="733542"/>
                          <a:pt x="359104" y="733305"/>
                          <a:pt x="362824" y="736715"/>
                        </a:cubicBezTo>
                        <a:cubicBezTo>
                          <a:pt x="366379" y="739978"/>
                          <a:pt x="369952" y="743242"/>
                          <a:pt x="373544" y="746469"/>
                        </a:cubicBezTo>
                        <a:cubicBezTo>
                          <a:pt x="377299" y="749823"/>
                          <a:pt x="377609" y="755584"/>
                          <a:pt x="374255" y="759340"/>
                        </a:cubicBezTo>
                        <a:cubicBezTo>
                          <a:pt x="372450" y="761345"/>
                          <a:pt x="369970" y="762367"/>
                          <a:pt x="367473" y="762367"/>
                        </a:cubicBezTo>
                        <a:close/>
                        <a:moveTo>
                          <a:pt x="1861986" y="714727"/>
                        </a:moveTo>
                        <a:cubicBezTo>
                          <a:pt x="1859671" y="714727"/>
                          <a:pt x="1857374" y="713852"/>
                          <a:pt x="1855605" y="712120"/>
                        </a:cubicBezTo>
                        <a:cubicBezTo>
                          <a:pt x="1852014" y="708583"/>
                          <a:pt x="1851959" y="702822"/>
                          <a:pt x="1855496" y="699230"/>
                        </a:cubicBezTo>
                        <a:cubicBezTo>
                          <a:pt x="1858887" y="695785"/>
                          <a:pt x="1862241" y="692321"/>
                          <a:pt x="1865578" y="688820"/>
                        </a:cubicBezTo>
                        <a:cubicBezTo>
                          <a:pt x="1869060" y="685192"/>
                          <a:pt x="1874821" y="685046"/>
                          <a:pt x="1878468" y="688529"/>
                        </a:cubicBezTo>
                        <a:cubicBezTo>
                          <a:pt x="1882114" y="692011"/>
                          <a:pt x="1882241" y="697772"/>
                          <a:pt x="1878759" y="701418"/>
                        </a:cubicBezTo>
                        <a:cubicBezTo>
                          <a:pt x="1875368" y="704974"/>
                          <a:pt x="1871941" y="708492"/>
                          <a:pt x="1868513" y="711993"/>
                        </a:cubicBezTo>
                        <a:cubicBezTo>
                          <a:pt x="1866726" y="713816"/>
                          <a:pt x="1864374" y="714727"/>
                          <a:pt x="1862004" y="714727"/>
                        </a:cubicBezTo>
                        <a:close/>
                        <a:moveTo>
                          <a:pt x="317281" y="714454"/>
                        </a:moveTo>
                        <a:cubicBezTo>
                          <a:pt x="314911" y="714454"/>
                          <a:pt x="312559" y="713542"/>
                          <a:pt x="310772" y="711719"/>
                        </a:cubicBezTo>
                        <a:cubicBezTo>
                          <a:pt x="307327" y="708218"/>
                          <a:pt x="303917" y="704682"/>
                          <a:pt x="300526" y="701145"/>
                        </a:cubicBezTo>
                        <a:cubicBezTo>
                          <a:pt x="297044" y="697499"/>
                          <a:pt x="297172" y="691738"/>
                          <a:pt x="300818" y="688255"/>
                        </a:cubicBezTo>
                        <a:cubicBezTo>
                          <a:pt x="304464" y="684773"/>
                          <a:pt x="310226" y="684901"/>
                          <a:pt x="313708" y="688547"/>
                        </a:cubicBezTo>
                        <a:cubicBezTo>
                          <a:pt x="317044" y="692029"/>
                          <a:pt x="320399" y="695511"/>
                          <a:pt x="323790" y="698957"/>
                        </a:cubicBezTo>
                        <a:cubicBezTo>
                          <a:pt x="327308" y="702549"/>
                          <a:pt x="327272" y="708328"/>
                          <a:pt x="323680" y="711847"/>
                        </a:cubicBezTo>
                        <a:cubicBezTo>
                          <a:pt x="321912" y="713597"/>
                          <a:pt x="319596" y="714454"/>
                          <a:pt x="317299" y="714454"/>
                        </a:cubicBezTo>
                        <a:close/>
                        <a:moveTo>
                          <a:pt x="1909023" y="663715"/>
                        </a:moveTo>
                        <a:cubicBezTo>
                          <a:pt x="1906909" y="663715"/>
                          <a:pt x="1904794" y="662986"/>
                          <a:pt x="1903062" y="661491"/>
                        </a:cubicBezTo>
                        <a:cubicBezTo>
                          <a:pt x="1899251" y="658191"/>
                          <a:pt x="1898832" y="652448"/>
                          <a:pt x="1902132" y="648638"/>
                        </a:cubicBezTo>
                        <a:cubicBezTo>
                          <a:pt x="1905286" y="644992"/>
                          <a:pt x="1908422" y="641309"/>
                          <a:pt x="1911539" y="637608"/>
                        </a:cubicBezTo>
                        <a:cubicBezTo>
                          <a:pt x="1914785" y="633761"/>
                          <a:pt x="1920528" y="633251"/>
                          <a:pt x="1924393" y="636496"/>
                        </a:cubicBezTo>
                        <a:cubicBezTo>
                          <a:pt x="1928240" y="639741"/>
                          <a:pt x="1928750" y="645484"/>
                          <a:pt x="1925505" y="649331"/>
                        </a:cubicBezTo>
                        <a:cubicBezTo>
                          <a:pt x="1922351" y="653086"/>
                          <a:pt x="1919160" y="656824"/>
                          <a:pt x="1915952" y="660543"/>
                        </a:cubicBezTo>
                        <a:cubicBezTo>
                          <a:pt x="1914147" y="662621"/>
                          <a:pt x="1911612" y="663697"/>
                          <a:pt x="1909042" y="663697"/>
                        </a:cubicBezTo>
                        <a:close/>
                        <a:moveTo>
                          <a:pt x="270298" y="663424"/>
                        </a:moveTo>
                        <a:cubicBezTo>
                          <a:pt x="267746" y="663424"/>
                          <a:pt x="265194" y="662348"/>
                          <a:pt x="263389" y="660270"/>
                        </a:cubicBezTo>
                        <a:cubicBezTo>
                          <a:pt x="260180" y="656551"/>
                          <a:pt x="257008" y="652813"/>
                          <a:pt x="253835" y="649057"/>
                        </a:cubicBezTo>
                        <a:cubicBezTo>
                          <a:pt x="250590" y="645211"/>
                          <a:pt x="251101" y="639449"/>
                          <a:pt x="254947" y="636222"/>
                        </a:cubicBezTo>
                        <a:cubicBezTo>
                          <a:pt x="258794" y="632977"/>
                          <a:pt x="264555" y="633487"/>
                          <a:pt x="267782" y="637334"/>
                        </a:cubicBezTo>
                        <a:cubicBezTo>
                          <a:pt x="270882" y="641035"/>
                          <a:pt x="274018" y="644700"/>
                          <a:pt x="277172" y="648346"/>
                        </a:cubicBezTo>
                        <a:cubicBezTo>
                          <a:pt x="280472" y="652156"/>
                          <a:pt x="280034" y="657918"/>
                          <a:pt x="276224" y="661200"/>
                        </a:cubicBezTo>
                        <a:cubicBezTo>
                          <a:pt x="274510" y="662694"/>
                          <a:pt x="272377" y="663424"/>
                          <a:pt x="270262" y="663424"/>
                        </a:cubicBezTo>
                        <a:close/>
                        <a:moveTo>
                          <a:pt x="1952706" y="609768"/>
                        </a:moveTo>
                        <a:cubicBezTo>
                          <a:pt x="1950792" y="609768"/>
                          <a:pt x="1948860" y="609167"/>
                          <a:pt x="1947200" y="607909"/>
                        </a:cubicBezTo>
                        <a:cubicBezTo>
                          <a:pt x="1943190" y="604864"/>
                          <a:pt x="1942406" y="599139"/>
                          <a:pt x="1945450" y="595129"/>
                        </a:cubicBezTo>
                        <a:cubicBezTo>
                          <a:pt x="1948367" y="591281"/>
                          <a:pt x="1951266" y="587416"/>
                          <a:pt x="1954129" y="583515"/>
                        </a:cubicBezTo>
                        <a:cubicBezTo>
                          <a:pt x="1957118" y="579467"/>
                          <a:pt x="1962825" y="578592"/>
                          <a:pt x="1966872" y="581582"/>
                        </a:cubicBezTo>
                        <a:cubicBezTo>
                          <a:pt x="1970920" y="584572"/>
                          <a:pt x="1971795" y="590279"/>
                          <a:pt x="1968805" y="594326"/>
                        </a:cubicBezTo>
                        <a:cubicBezTo>
                          <a:pt x="1965888" y="598283"/>
                          <a:pt x="1962934" y="602220"/>
                          <a:pt x="1959981" y="606140"/>
                        </a:cubicBezTo>
                        <a:cubicBezTo>
                          <a:pt x="1958194" y="608510"/>
                          <a:pt x="1955459" y="609750"/>
                          <a:pt x="1952706" y="609750"/>
                        </a:cubicBezTo>
                        <a:close/>
                        <a:moveTo>
                          <a:pt x="226670" y="609531"/>
                        </a:moveTo>
                        <a:cubicBezTo>
                          <a:pt x="223917" y="609531"/>
                          <a:pt x="221201" y="608292"/>
                          <a:pt x="219396" y="605921"/>
                        </a:cubicBezTo>
                        <a:cubicBezTo>
                          <a:pt x="216442" y="602020"/>
                          <a:pt x="213489" y="598082"/>
                          <a:pt x="210590" y="594144"/>
                        </a:cubicBezTo>
                        <a:cubicBezTo>
                          <a:pt x="207600" y="590097"/>
                          <a:pt x="208457" y="584390"/>
                          <a:pt x="212523" y="581400"/>
                        </a:cubicBezTo>
                        <a:cubicBezTo>
                          <a:pt x="216570" y="578410"/>
                          <a:pt x="222276" y="579267"/>
                          <a:pt x="225266" y="583332"/>
                        </a:cubicBezTo>
                        <a:cubicBezTo>
                          <a:pt x="228129" y="587216"/>
                          <a:pt x="231009" y="591081"/>
                          <a:pt x="233926" y="594928"/>
                        </a:cubicBezTo>
                        <a:cubicBezTo>
                          <a:pt x="236971" y="598939"/>
                          <a:pt x="236187" y="604664"/>
                          <a:pt x="232176" y="607708"/>
                        </a:cubicBezTo>
                        <a:cubicBezTo>
                          <a:pt x="230535" y="608948"/>
                          <a:pt x="228603" y="609568"/>
                          <a:pt x="226670" y="609568"/>
                        </a:cubicBezTo>
                        <a:close/>
                        <a:moveTo>
                          <a:pt x="1992871" y="553141"/>
                        </a:moveTo>
                        <a:cubicBezTo>
                          <a:pt x="1991138" y="553141"/>
                          <a:pt x="1989388" y="552649"/>
                          <a:pt x="1987839" y="551628"/>
                        </a:cubicBezTo>
                        <a:cubicBezTo>
                          <a:pt x="1983645" y="548857"/>
                          <a:pt x="1982497" y="543187"/>
                          <a:pt x="1985268" y="538994"/>
                        </a:cubicBezTo>
                        <a:cubicBezTo>
                          <a:pt x="1987930" y="534964"/>
                          <a:pt x="1990573" y="530917"/>
                          <a:pt x="1993199" y="526851"/>
                        </a:cubicBezTo>
                        <a:cubicBezTo>
                          <a:pt x="1995915" y="522622"/>
                          <a:pt x="2001567" y="521400"/>
                          <a:pt x="2005797" y="524116"/>
                        </a:cubicBezTo>
                        <a:cubicBezTo>
                          <a:pt x="2010026" y="526833"/>
                          <a:pt x="2011248" y="532485"/>
                          <a:pt x="2008531" y="536715"/>
                        </a:cubicBezTo>
                        <a:cubicBezTo>
                          <a:pt x="2005869" y="540853"/>
                          <a:pt x="2003190" y="544974"/>
                          <a:pt x="2000473" y="549076"/>
                        </a:cubicBezTo>
                        <a:cubicBezTo>
                          <a:pt x="1998723" y="551719"/>
                          <a:pt x="1995824" y="553159"/>
                          <a:pt x="1992871" y="553159"/>
                        </a:cubicBezTo>
                        <a:close/>
                        <a:moveTo>
                          <a:pt x="186561" y="552977"/>
                        </a:moveTo>
                        <a:cubicBezTo>
                          <a:pt x="183607" y="552977"/>
                          <a:pt x="180709" y="551537"/>
                          <a:pt x="178958" y="548893"/>
                        </a:cubicBezTo>
                        <a:cubicBezTo>
                          <a:pt x="176260" y="544809"/>
                          <a:pt x="173580" y="540707"/>
                          <a:pt x="170918" y="536587"/>
                        </a:cubicBezTo>
                        <a:cubicBezTo>
                          <a:pt x="168202" y="532357"/>
                          <a:pt x="169423" y="526705"/>
                          <a:pt x="173653" y="523989"/>
                        </a:cubicBezTo>
                        <a:cubicBezTo>
                          <a:pt x="177883" y="521254"/>
                          <a:pt x="183534" y="522494"/>
                          <a:pt x="186251" y="526724"/>
                        </a:cubicBezTo>
                        <a:cubicBezTo>
                          <a:pt x="188858" y="530771"/>
                          <a:pt x="191502" y="534818"/>
                          <a:pt x="194145" y="538829"/>
                        </a:cubicBezTo>
                        <a:cubicBezTo>
                          <a:pt x="196916" y="543023"/>
                          <a:pt x="195768" y="548692"/>
                          <a:pt x="191574" y="551464"/>
                        </a:cubicBezTo>
                        <a:cubicBezTo>
                          <a:pt x="190025" y="552485"/>
                          <a:pt x="188275" y="552977"/>
                          <a:pt x="186561" y="552977"/>
                        </a:cubicBezTo>
                        <a:close/>
                        <a:moveTo>
                          <a:pt x="2029352" y="494034"/>
                        </a:moveTo>
                        <a:cubicBezTo>
                          <a:pt x="2027820" y="494034"/>
                          <a:pt x="2026252" y="493651"/>
                          <a:pt x="2024830" y="492831"/>
                        </a:cubicBezTo>
                        <a:cubicBezTo>
                          <a:pt x="2020455" y="490333"/>
                          <a:pt x="2018960" y="484755"/>
                          <a:pt x="2021458" y="480379"/>
                        </a:cubicBezTo>
                        <a:cubicBezTo>
                          <a:pt x="2023864" y="476186"/>
                          <a:pt x="2026234" y="471974"/>
                          <a:pt x="2028604" y="467744"/>
                        </a:cubicBezTo>
                        <a:cubicBezTo>
                          <a:pt x="2031047" y="463351"/>
                          <a:pt x="2036608" y="461764"/>
                          <a:pt x="2041002" y="464208"/>
                        </a:cubicBezTo>
                        <a:cubicBezTo>
                          <a:pt x="2045396" y="466650"/>
                          <a:pt x="2046982" y="472211"/>
                          <a:pt x="2044539" y="476605"/>
                        </a:cubicBezTo>
                        <a:cubicBezTo>
                          <a:pt x="2042150" y="480908"/>
                          <a:pt x="2039726" y="485192"/>
                          <a:pt x="2037283" y="489458"/>
                        </a:cubicBezTo>
                        <a:cubicBezTo>
                          <a:pt x="2035605" y="492394"/>
                          <a:pt x="2032524" y="494034"/>
                          <a:pt x="2029370" y="494034"/>
                        </a:cubicBezTo>
                        <a:close/>
                        <a:moveTo>
                          <a:pt x="150189" y="494016"/>
                        </a:moveTo>
                        <a:cubicBezTo>
                          <a:pt x="147035" y="494016"/>
                          <a:pt x="143954" y="492375"/>
                          <a:pt x="142276" y="489440"/>
                        </a:cubicBezTo>
                        <a:cubicBezTo>
                          <a:pt x="139833" y="485192"/>
                          <a:pt x="137427" y="480926"/>
                          <a:pt x="135057" y="476642"/>
                        </a:cubicBezTo>
                        <a:cubicBezTo>
                          <a:pt x="132614" y="472248"/>
                          <a:pt x="134200" y="466687"/>
                          <a:pt x="138594" y="464244"/>
                        </a:cubicBezTo>
                        <a:cubicBezTo>
                          <a:pt x="142987" y="461801"/>
                          <a:pt x="148548" y="463387"/>
                          <a:pt x="150991" y="467781"/>
                        </a:cubicBezTo>
                        <a:cubicBezTo>
                          <a:pt x="153325" y="471993"/>
                          <a:pt x="155695" y="476186"/>
                          <a:pt x="158101" y="480361"/>
                        </a:cubicBezTo>
                        <a:cubicBezTo>
                          <a:pt x="160599" y="484736"/>
                          <a:pt x="159104" y="490297"/>
                          <a:pt x="154729" y="492795"/>
                        </a:cubicBezTo>
                        <a:cubicBezTo>
                          <a:pt x="153306" y="493615"/>
                          <a:pt x="151739" y="493998"/>
                          <a:pt x="150207" y="493998"/>
                        </a:cubicBezTo>
                        <a:close/>
                        <a:moveTo>
                          <a:pt x="117664" y="432849"/>
                        </a:moveTo>
                        <a:cubicBezTo>
                          <a:pt x="114291" y="432849"/>
                          <a:pt x="111064" y="430972"/>
                          <a:pt x="109478" y="427745"/>
                        </a:cubicBezTo>
                        <a:cubicBezTo>
                          <a:pt x="107326" y="423350"/>
                          <a:pt x="105193" y="418939"/>
                          <a:pt x="103097" y="414527"/>
                        </a:cubicBezTo>
                        <a:cubicBezTo>
                          <a:pt x="100945" y="409987"/>
                          <a:pt x="102878" y="404536"/>
                          <a:pt x="107418" y="402384"/>
                        </a:cubicBezTo>
                        <a:cubicBezTo>
                          <a:pt x="111976" y="400215"/>
                          <a:pt x="117409" y="402166"/>
                          <a:pt x="119560" y="406705"/>
                        </a:cubicBezTo>
                        <a:cubicBezTo>
                          <a:pt x="121620" y="411062"/>
                          <a:pt x="123717" y="415383"/>
                          <a:pt x="125832" y="419704"/>
                        </a:cubicBezTo>
                        <a:cubicBezTo>
                          <a:pt x="128056" y="424226"/>
                          <a:pt x="126196" y="429677"/>
                          <a:pt x="121675" y="431901"/>
                        </a:cubicBezTo>
                        <a:cubicBezTo>
                          <a:pt x="120380" y="432539"/>
                          <a:pt x="119013" y="432831"/>
                          <a:pt x="117664" y="432831"/>
                        </a:cubicBezTo>
                        <a:close/>
                        <a:moveTo>
                          <a:pt x="2061968" y="432685"/>
                        </a:moveTo>
                        <a:cubicBezTo>
                          <a:pt x="2060619" y="432685"/>
                          <a:pt x="2059252" y="432394"/>
                          <a:pt x="2057957" y="431755"/>
                        </a:cubicBezTo>
                        <a:cubicBezTo>
                          <a:pt x="2053436" y="429531"/>
                          <a:pt x="2051576" y="424080"/>
                          <a:pt x="2053800" y="419559"/>
                        </a:cubicBezTo>
                        <a:cubicBezTo>
                          <a:pt x="2055933" y="415219"/>
                          <a:pt x="2058030" y="410862"/>
                          <a:pt x="2060108" y="406486"/>
                        </a:cubicBezTo>
                        <a:cubicBezTo>
                          <a:pt x="2062260" y="401928"/>
                          <a:pt x="2067693" y="399996"/>
                          <a:pt x="2072251" y="402147"/>
                        </a:cubicBezTo>
                        <a:cubicBezTo>
                          <a:pt x="2076809" y="404299"/>
                          <a:pt x="2078741" y="409731"/>
                          <a:pt x="2076590" y="414289"/>
                        </a:cubicBezTo>
                        <a:cubicBezTo>
                          <a:pt x="2074475" y="418738"/>
                          <a:pt x="2072342" y="423168"/>
                          <a:pt x="2070172" y="427599"/>
                        </a:cubicBezTo>
                        <a:cubicBezTo>
                          <a:pt x="2068586" y="430826"/>
                          <a:pt x="2065341" y="432703"/>
                          <a:pt x="2061986" y="432703"/>
                        </a:cubicBezTo>
                        <a:close/>
                        <a:moveTo>
                          <a:pt x="89150" y="369768"/>
                        </a:moveTo>
                        <a:cubicBezTo>
                          <a:pt x="85576" y="369768"/>
                          <a:pt x="82185" y="367653"/>
                          <a:pt x="80727" y="364135"/>
                        </a:cubicBezTo>
                        <a:cubicBezTo>
                          <a:pt x="78867" y="359613"/>
                          <a:pt x="77026" y="355092"/>
                          <a:pt x="75202" y="350534"/>
                        </a:cubicBezTo>
                        <a:cubicBezTo>
                          <a:pt x="73343" y="345848"/>
                          <a:pt x="75622" y="340561"/>
                          <a:pt x="80307" y="338683"/>
                        </a:cubicBezTo>
                        <a:cubicBezTo>
                          <a:pt x="84975" y="336824"/>
                          <a:pt x="90280" y="339103"/>
                          <a:pt x="92158" y="343788"/>
                        </a:cubicBezTo>
                        <a:cubicBezTo>
                          <a:pt x="93945" y="348255"/>
                          <a:pt x="95749" y="352722"/>
                          <a:pt x="97591" y="357152"/>
                        </a:cubicBezTo>
                        <a:cubicBezTo>
                          <a:pt x="99523" y="361801"/>
                          <a:pt x="97299" y="367143"/>
                          <a:pt x="92650" y="369057"/>
                        </a:cubicBezTo>
                        <a:cubicBezTo>
                          <a:pt x="91520" y="369531"/>
                          <a:pt x="90335" y="369750"/>
                          <a:pt x="89168" y="369750"/>
                        </a:cubicBezTo>
                        <a:close/>
                        <a:moveTo>
                          <a:pt x="2090592" y="369349"/>
                        </a:moveTo>
                        <a:cubicBezTo>
                          <a:pt x="2089425" y="369349"/>
                          <a:pt x="2088258" y="369130"/>
                          <a:pt x="2087109" y="368656"/>
                        </a:cubicBezTo>
                        <a:cubicBezTo>
                          <a:pt x="2082460" y="366742"/>
                          <a:pt x="2080236" y="361400"/>
                          <a:pt x="2082169" y="356751"/>
                        </a:cubicBezTo>
                        <a:cubicBezTo>
                          <a:pt x="2084010" y="352284"/>
                          <a:pt x="2085833" y="347781"/>
                          <a:pt x="2087620" y="343278"/>
                        </a:cubicBezTo>
                        <a:cubicBezTo>
                          <a:pt x="2089480" y="338592"/>
                          <a:pt x="2094785" y="336313"/>
                          <a:pt x="2099452" y="338173"/>
                        </a:cubicBezTo>
                        <a:cubicBezTo>
                          <a:pt x="2104138" y="340032"/>
                          <a:pt x="2106417" y="345338"/>
                          <a:pt x="2104557" y="350005"/>
                        </a:cubicBezTo>
                        <a:cubicBezTo>
                          <a:pt x="2102734" y="354581"/>
                          <a:pt x="2100893" y="359157"/>
                          <a:pt x="2098996" y="363697"/>
                        </a:cubicBezTo>
                        <a:cubicBezTo>
                          <a:pt x="2097538" y="367216"/>
                          <a:pt x="2094147" y="369331"/>
                          <a:pt x="2090573" y="369331"/>
                        </a:cubicBezTo>
                        <a:close/>
                        <a:moveTo>
                          <a:pt x="64719" y="304900"/>
                        </a:moveTo>
                        <a:cubicBezTo>
                          <a:pt x="60927" y="304900"/>
                          <a:pt x="57372" y="302512"/>
                          <a:pt x="56096" y="298720"/>
                        </a:cubicBezTo>
                        <a:cubicBezTo>
                          <a:pt x="54510" y="294071"/>
                          <a:pt x="52960" y="289422"/>
                          <a:pt x="51447" y="284736"/>
                        </a:cubicBezTo>
                        <a:cubicBezTo>
                          <a:pt x="49897" y="279941"/>
                          <a:pt x="52504" y="274800"/>
                          <a:pt x="57299" y="273250"/>
                        </a:cubicBezTo>
                        <a:cubicBezTo>
                          <a:pt x="62076" y="271682"/>
                          <a:pt x="67235" y="274308"/>
                          <a:pt x="68785" y="279103"/>
                        </a:cubicBezTo>
                        <a:cubicBezTo>
                          <a:pt x="70280" y="283697"/>
                          <a:pt x="71811" y="288291"/>
                          <a:pt x="73361" y="292849"/>
                        </a:cubicBezTo>
                        <a:cubicBezTo>
                          <a:pt x="74984" y="297608"/>
                          <a:pt x="72431" y="302785"/>
                          <a:pt x="67673" y="304408"/>
                        </a:cubicBezTo>
                        <a:cubicBezTo>
                          <a:pt x="66707" y="304736"/>
                          <a:pt x="65704" y="304900"/>
                          <a:pt x="64738" y="304900"/>
                        </a:cubicBezTo>
                        <a:close/>
                        <a:moveTo>
                          <a:pt x="2115058" y="304244"/>
                        </a:moveTo>
                        <a:cubicBezTo>
                          <a:pt x="2114092" y="304244"/>
                          <a:pt x="2113108" y="304080"/>
                          <a:pt x="2112123" y="303752"/>
                        </a:cubicBezTo>
                        <a:cubicBezTo>
                          <a:pt x="2107346" y="302129"/>
                          <a:pt x="2104794" y="296951"/>
                          <a:pt x="2106417" y="292193"/>
                        </a:cubicBezTo>
                        <a:cubicBezTo>
                          <a:pt x="2107966" y="287599"/>
                          <a:pt x="2109498" y="283004"/>
                          <a:pt x="2110993" y="278392"/>
                        </a:cubicBezTo>
                        <a:cubicBezTo>
                          <a:pt x="2112542" y="273597"/>
                          <a:pt x="2117684" y="270989"/>
                          <a:pt x="2122479" y="272539"/>
                        </a:cubicBezTo>
                        <a:cubicBezTo>
                          <a:pt x="2127274" y="274089"/>
                          <a:pt x="2129899" y="279230"/>
                          <a:pt x="2128331" y="284025"/>
                        </a:cubicBezTo>
                        <a:cubicBezTo>
                          <a:pt x="2126818" y="288711"/>
                          <a:pt x="2125250" y="293396"/>
                          <a:pt x="2123664" y="298063"/>
                        </a:cubicBezTo>
                        <a:cubicBezTo>
                          <a:pt x="2122369" y="301856"/>
                          <a:pt x="2118832" y="304244"/>
                          <a:pt x="2115040" y="304244"/>
                        </a:cubicBezTo>
                        <a:close/>
                        <a:moveTo>
                          <a:pt x="44501" y="238537"/>
                        </a:moveTo>
                        <a:cubicBezTo>
                          <a:pt x="40471" y="238537"/>
                          <a:pt x="36807" y="235857"/>
                          <a:pt x="35713" y="231792"/>
                        </a:cubicBezTo>
                        <a:cubicBezTo>
                          <a:pt x="34437" y="227051"/>
                          <a:pt x="33197" y="222311"/>
                          <a:pt x="31975" y="217535"/>
                        </a:cubicBezTo>
                        <a:cubicBezTo>
                          <a:pt x="30736" y="212648"/>
                          <a:pt x="33671" y="207689"/>
                          <a:pt x="38557" y="206450"/>
                        </a:cubicBezTo>
                        <a:cubicBezTo>
                          <a:pt x="43443" y="205210"/>
                          <a:pt x="48402" y="208145"/>
                          <a:pt x="49642" y="213031"/>
                        </a:cubicBezTo>
                        <a:cubicBezTo>
                          <a:pt x="50827" y="217717"/>
                          <a:pt x="52067" y="222384"/>
                          <a:pt x="53325" y="227051"/>
                        </a:cubicBezTo>
                        <a:cubicBezTo>
                          <a:pt x="54637" y="231919"/>
                          <a:pt x="51757" y="236915"/>
                          <a:pt x="46889" y="238227"/>
                        </a:cubicBezTo>
                        <a:cubicBezTo>
                          <a:pt x="46087" y="238446"/>
                          <a:pt x="45303" y="238537"/>
                          <a:pt x="44519" y="238537"/>
                        </a:cubicBezTo>
                        <a:close/>
                        <a:moveTo>
                          <a:pt x="2135241" y="237808"/>
                        </a:moveTo>
                        <a:cubicBezTo>
                          <a:pt x="2134457" y="237808"/>
                          <a:pt x="2133655" y="237699"/>
                          <a:pt x="2132871" y="237498"/>
                        </a:cubicBezTo>
                        <a:cubicBezTo>
                          <a:pt x="2128003" y="236185"/>
                          <a:pt x="2125122" y="231190"/>
                          <a:pt x="2126435" y="226322"/>
                        </a:cubicBezTo>
                        <a:cubicBezTo>
                          <a:pt x="2127693" y="221655"/>
                          <a:pt x="2128915" y="216988"/>
                          <a:pt x="2130099" y="212302"/>
                        </a:cubicBezTo>
                        <a:cubicBezTo>
                          <a:pt x="2131339" y="207416"/>
                          <a:pt x="2136298" y="204462"/>
                          <a:pt x="2141184" y="205721"/>
                        </a:cubicBezTo>
                        <a:cubicBezTo>
                          <a:pt x="2146070" y="206960"/>
                          <a:pt x="2149006" y="211919"/>
                          <a:pt x="2147766" y="216805"/>
                        </a:cubicBezTo>
                        <a:cubicBezTo>
                          <a:pt x="2146563" y="221564"/>
                          <a:pt x="2145305" y="226322"/>
                          <a:pt x="2144047" y="231062"/>
                        </a:cubicBezTo>
                        <a:cubicBezTo>
                          <a:pt x="2142953" y="235128"/>
                          <a:pt x="2139270" y="237808"/>
                          <a:pt x="2135241" y="237808"/>
                        </a:cubicBezTo>
                        <a:close/>
                        <a:moveTo>
                          <a:pt x="28621" y="170989"/>
                        </a:moveTo>
                        <a:cubicBezTo>
                          <a:pt x="24373" y="170989"/>
                          <a:pt x="20563" y="167999"/>
                          <a:pt x="19687" y="163678"/>
                        </a:cubicBezTo>
                        <a:cubicBezTo>
                          <a:pt x="18721" y="158865"/>
                          <a:pt x="17773" y="154052"/>
                          <a:pt x="16880" y="149221"/>
                        </a:cubicBezTo>
                        <a:cubicBezTo>
                          <a:pt x="15950" y="144280"/>
                          <a:pt x="19213" y="139503"/>
                          <a:pt x="24154" y="138574"/>
                        </a:cubicBezTo>
                        <a:cubicBezTo>
                          <a:pt x="29113" y="137644"/>
                          <a:pt x="33872" y="140907"/>
                          <a:pt x="34783" y="145848"/>
                        </a:cubicBezTo>
                        <a:cubicBezTo>
                          <a:pt x="35676" y="150607"/>
                          <a:pt x="36588" y="155347"/>
                          <a:pt x="37554" y="160069"/>
                        </a:cubicBezTo>
                        <a:cubicBezTo>
                          <a:pt x="38539" y="165009"/>
                          <a:pt x="35348" y="169804"/>
                          <a:pt x="30426" y="170807"/>
                        </a:cubicBezTo>
                        <a:cubicBezTo>
                          <a:pt x="29824" y="170935"/>
                          <a:pt x="29204" y="170989"/>
                          <a:pt x="28621" y="170989"/>
                        </a:cubicBezTo>
                        <a:close/>
                        <a:moveTo>
                          <a:pt x="2151084" y="170260"/>
                        </a:moveTo>
                        <a:cubicBezTo>
                          <a:pt x="2150482" y="170260"/>
                          <a:pt x="2149881" y="170206"/>
                          <a:pt x="2149279" y="170078"/>
                        </a:cubicBezTo>
                        <a:cubicBezTo>
                          <a:pt x="2144338" y="169093"/>
                          <a:pt x="2141148" y="164280"/>
                          <a:pt x="2142132" y="159339"/>
                        </a:cubicBezTo>
                        <a:cubicBezTo>
                          <a:pt x="2143080" y="154617"/>
                          <a:pt x="2143992" y="149877"/>
                          <a:pt x="2144885" y="145119"/>
                        </a:cubicBezTo>
                        <a:cubicBezTo>
                          <a:pt x="2145815" y="140178"/>
                          <a:pt x="2150574" y="136896"/>
                          <a:pt x="2155514" y="137826"/>
                        </a:cubicBezTo>
                        <a:cubicBezTo>
                          <a:pt x="2160455" y="138756"/>
                          <a:pt x="2163719" y="143514"/>
                          <a:pt x="2162807" y="148455"/>
                        </a:cubicBezTo>
                        <a:cubicBezTo>
                          <a:pt x="2161914" y="153287"/>
                          <a:pt x="2160966" y="158118"/>
                          <a:pt x="2159999" y="162931"/>
                        </a:cubicBezTo>
                        <a:cubicBezTo>
                          <a:pt x="2159124" y="167270"/>
                          <a:pt x="2155332" y="170260"/>
                          <a:pt x="2151066" y="170260"/>
                        </a:cubicBezTo>
                        <a:close/>
                        <a:moveTo>
                          <a:pt x="17117" y="102566"/>
                        </a:moveTo>
                        <a:cubicBezTo>
                          <a:pt x="12632" y="102566"/>
                          <a:pt x="8712" y="99248"/>
                          <a:pt x="8092" y="94672"/>
                        </a:cubicBezTo>
                        <a:cubicBezTo>
                          <a:pt x="7436" y="89804"/>
                          <a:pt x="6816" y="84936"/>
                          <a:pt x="6214" y="80050"/>
                        </a:cubicBezTo>
                        <a:cubicBezTo>
                          <a:pt x="5613" y="75055"/>
                          <a:pt x="9168" y="70515"/>
                          <a:pt x="14163" y="69895"/>
                        </a:cubicBezTo>
                        <a:cubicBezTo>
                          <a:pt x="19159" y="69276"/>
                          <a:pt x="23698" y="72849"/>
                          <a:pt x="24318" y="77844"/>
                        </a:cubicBezTo>
                        <a:cubicBezTo>
                          <a:pt x="24902" y="82639"/>
                          <a:pt x="25522" y="87434"/>
                          <a:pt x="26160" y="92211"/>
                        </a:cubicBezTo>
                        <a:cubicBezTo>
                          <a:pt x="26834" y="97206"/>
                          <a:pt x="23334" y="101782"/>
                          <a:pt x="18338" y="102457"/>
                        </a:cubicBezTo>
                        <a:cubicBezTo>
                          <a:pt x="17919" y="102512"/>
                          <a:pt x="17518" y="102548"/>
                          <a:pt x="17099" y="102548"/>
                        </a:cubicBezTo>
                        <a:close/>
                        <a:moveTo>
                          <a:pt x="2162533" y="101837"/>
                        </a:moveTo>
                        <a:cubicBezTo>
                          <a:pt x="2162132" y="101837"/>
                          <a:pt x="2161713" y="101819"/>
                          <a:pt x="2161312" y="101764"/>
                        </a:cubicBezTo>
                        <a:cubicBezTo>
                          <a:pt x="2156316" y="101090"/>
                          <a:pt x="2152816" y="96495"/>
                          <a:pt x="2153491" y="91518"/>
                        </a:cubicBezTo>
                        <a:cubicBezTo>
                          <a:pt x="2154129" y="86741"/>
                          <a:pt x="2154748" y="81946"/>
                          <a:pt x="2155332" y="77152"/>
                        </a:cubicBezTo>
                        <a:cubicBezTo>
                          <a:pt x="2155934" y="72156"/>
                          <a:pt x="2160473" y="68583"/>
                          <a:pt x="2165469" y="69203"/>
                        </a:cubicBezTo>
                        <a:cubicBezTo>
                          <a:pt x="2170464" y="69804"/>
                          <a:pt x="2174038" y="74344"/>
                          <a:pt x="2173418" y="79339"/>
                        </a:cubicBezTo>
                        <a:cubicBezTo>
                          <a:pt x="2172834" y="84225"/>
                          <a:pt x="2172214" y="89093"/>
                          <a:pt x="2171558" y="93961"/>
                        </a:cubicBezTo>
                        <a:cubicBezTo>
                          <a:pt x="2170938" y="98537"/>
                          <a:pt x="2167037" y="101855"/>
                          <a:pt x="2162533" y="101855"/>
                        </a:cubicBezTo>
                        <a:close/>
                        <a:moveTo>
                          <a:pt x="10025" y="33560"/>
                        </a:moveTo>
                        <a:cubicBezTo>
                          <a:pt x="5284" y="33560"/>
                          <a:pt x="1274" y="29895"/>
                          <a:pt x="945" y="25082"/>
                        </a:cubicBezTo>
                        <a:cubicBezTo>
                          <a:pt x="599" y="20196"/>
                          <a:pt x="289" y="15310"/>
                          <a:pt x="16" y="10424"/>
                        </a:cubicBezTo>
                        <a:cubicBezTo>
                          <a:pt x="-276" y="5392"/>
                          <a:pt x="3571" y="1090"/>
                          <a:pt x="8603" y="798"/>
                        </a:cubicBezTo>
                        <a:cubicBezTo>
                          <a:pt x="13635" y="506"/>
                          <a:pt x="17937" y="4353"/>
                          <a:pt x="18229" y="9385"/>
                        </a:cubicBezTo>
                        <a:cubicBezTo>
                          <a:pt x="18502" y="14198"/>
                          <a:pt x="18812" y="19011"/>
                          <a:pt x="19159" y="23806"/>
                        </a:cubicBezTo>
                        <a:cubicBezTo>
                          <a:pt x="19505" y="28820"/>
                          <a:pt x="15731" y="33195"/>
                          <a:pt x="10699" y="33542"/>
                        </a:cubicBezTo>
                        <a:cubicBezTo>
                          <a:pt x="10480" y="33542"/>
                          <a:pt x="10262" y="33560"/>
                          <a:pt x="10043" y="33560"/>
                        </a:cubicBezTo>
                        <a:close/>
                        <a:moveTo>
                          <a:pt x="2169571" y="32813"/>
                        </a:moveTo>
                        <a:cubicBezTo>
                          <a:pt x="2169352" y="32813"/>
                          <a:pt x="2169151" y="32813"/>
                          <a:pt x="2168933" y="32794"/>
                        </a:cubicBezTo>
                        <a:cubicBezTo>
                          <a:pt x="2163919" y="32448"/>
                          <a:pt x="2160127" y="28090"/>
                          <a:pt x="2160473" y="23058"/>
                        </a:cubicBezTo>
                        <a:cubicBezTo>
                          <a:pt x="2160801" y="18245"/>
                          <a:pt x="2161111" y="13432"/>
                          <a:pt x="2161385" y="8601"/>
                        </a:cubicBezTo>
                        <a:cubicBezTo>
                          <a:pt x="2161677" y="3569"/>
                          <a:pt x="2165979" y="-260"/>
                          <a:pt x="2170993" y="14"/>
                        </a:cubicBezTo>
                        <a:cubicBezTo>
                          <a:pt x="2176025" y="306"/>
                          <a:pt x="2179872" y="4608"/>
                          <a:pt x="2179580" y="9622"/>
                        </a:cubicBezTo>
                        <a:cubicBezTo>
                          <a:pt x="2179306" y="14526"/>
                          <a:pt x="2178997" y="19430"/>
                          <a:pt x="2178650" y="24317"/>
                        </a:cubicBezTo>
                        <a:cubicBezTo>
                          <a:pt x="2178322" y="29130"/>
                          <a:pt x="2174311" y="32794"/>
                          <a:pt x="2169571" y="32794"/>
                        </a:cubicBezTo>
                        <a:close/>
                      </a:path>
                    </a:pathLst>
                  </a:custGeom>
                  <a:solidFill>
                    <a:srgbClr val="713293"/>
                  </a:solidFill>
                  <a:ln w="1822" cap="flat">
                    <a:solidFill>
                      <a:srgbClr val="713293"/>
                    </a:solidFill>
                    <a:prstDash val="solid"/>
                    <a:miter/>
                  </a:ln>
                </p:spPr>
              </p:sp>
              <p:sp>
                <p:nvSpPr>
                  <p:cNvPr id="130" name="Freeform 129">
                    <a:extLst>
                      <a:ext uri="{FF2B5EF4-FFF2-40B4-BE49-F238E27FC236}">
                        <a16:creationId xmlns:a16="http://schemas.microsoft.com/office/drawing/2014/main" id="{7211C755-165F-A1FC-182A-3D73D1819F0B}"/>
                      </a:ext>
                    </a:extLst>
                  </p:cNvPr>
                  <p:cNvSpPr/>
                  <p:nvPr/>
                </p:nvSpPr>
                <p:spPr>
                  <a:xfrm>
                    <a:off x="1000491" y="3920880"/>
                    <a:ext cx="18250" cy="25524"/>
                  </a:xfrm>
                  <a:custGeom>
                    <a:avLst/>
                    <a:gdLst>
                      <a:gd name="csX0" fmla="*/ 9134 w 18250"/>
                      <a:gd name="csY0" fmla="*/ 25524 h 25524"/>
                      <a:gd name="csX1" fmla="*/ 18 w 18250"/>
                      <a:gd name="csY1" fmla="*/ 16463 h 25524"/>
                      <a:gd name="csX2" fmla="*/ 0 w 18250"/>
                      <a:gd name="csY2" fmla="*/ 9116 h 25524"/>
                      <a:gd name="csX3" fmla="*/ 9116 w 18250"/>
                      <a:gd name="csY3" fmla="*/ 0 h 25524"/>
                      <a:gd name="csX4" fmla="*/ 18232 w 18250"/>
                      <a:gd name="csY4" fmla="*/ 9116 h 25524"/>
                      <a:gd name="csX5" fmla="*/ 18250 w 18250"/>
                      <a:gd name="csY5" fmla="*/ 16354 h 25524"/>
                      <a:gd name="csX6" fmla="*/ 9189 w 18250"/>
                      <a:gd name="csY6" fmla="*/ 25524 h 25524"/>
                      <a:gd name="csX7" fmla="*/ 9134 w 18250"/>
                      <a:gd name="csY7" fmla="*/ 25524 h 2552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8250" h="25524">
                        <a:moveTo>
                          <a:pt x="9134" y="25524"/>
                        </a:moveTo>
                        <a:cubicBezTo>
                          <a:pt x="4120" y="25524"/>
                          <a:pt x="55" y="21477"/>
                          <a:pt x="18" y="16463"/>
                        </a:cubicBezTo>
                        <a:cubicBezTo>
                          <a:pt x="18" y="14020"/>
                          <a:pt x="0" y="11559"/>
                          <a:pt x="0" y="9116"/>
                        </a:cubicBezTo>
                        <a:cubicBezTo>
                          <a:pt x="0" y="4084"/>
                          <a:pt x="4084" y="0"/>
                          <a:pt x="9116" y="0"/>
                        </a:cubicBezTo>
                        <a:cubicBezTo>
                          <a:pt x="14148" y="0"/>
                          <a:pt x="18232" y="4084"/>
                          <a:pt x="18232" y="9116"/>
                        </a:cubicBezTo>
                        <a:cubicBezTo>
                          <a:pt x="18232" y="11522"/>
                          <a:pt x="18232" y="13947"/>
                          <a:pt x="18250" y="16354"/>
                        </a:cubicBezTo>
                        <a:cubicBezTo>
                          <a:pt x="18286" y="21386"/>
                          <a:pt x="14221" y="25488"/>
                          <a:pt x="9189" y="25524"/>
                        </a:cubicBezTo>
                        <a:lnTo>
                          <a:pt x="9134" y="25524"/>
                        </a:lnTo>
                        <a:close/>
                      </a:path>
                    </a:pathLst>
                  </a:custGeom>
                  <a:grpFill/>
                  <a:ln w="1822" cap="flat">
                    <a:solidFill>
                      <a:srgbClr val="E8068C"/>
                    </a:solidFill>
                    <a:prstDash val="solid"/>
                    <a:miter/>
                  </a:ln>
                </p:spPr>
              </p:sp>
            </p:grpSp>
          </p:grpSp>
        </p:grpSp>
        <p:sp>
          <p:nvSpPr>
            <p:cNvPr id="122" name="Text 10">
              <a:extLst>
                <a:ext uri="{FF2B5EF4-FFF2-40B4-BE49-F238E27FC236}">
                  <a16:creationId xmlns:a16="http://schemas.microsoft.com/office/drawing/2014/main" id="{83785532-EB25-EF5F-B892-315CEA0BF82D}"/>
                </a:ext>
              </a:extLst>
            </p:cNvPr>
            <p:cNvSpPr/>
            <p:nvPr/>
          </p:nvSpPr>
          <p:spPr>
            <a:xfrm>
              <a:off x="690642" y="3214349"/>
              <a:ext cx="1002192" cy="622372"/>
            </a:xfrm>
            <a:prstGeom prst="rect">
              <a:avLst/>
            </a:prstGeom>
            <a:noFill/>
            <a:ln/>
          </p:spPr>
          <p:txBody>
            <a:bodyPr wrap="square" rtlCol="0" anchor="ctr"/>
            <a:lstStyle/>
            <a:p>
              <a:pPr marL="0" indent="0" algn="ctr">
                <a:buNone/>
              </a:pPr>
              <a:r>
                <a:rPr lang="en-US" sz="6000" b="1" dirty="0">
                  <a:solidFill>
                    <a:srgbClr val="713293"/>
                  </a:solidFill>
                  <a:latin typeface="Calibri" panose="020F0502020204030204" pitchFamily="34" charset="0"/>
                  <a:ea typeface="Georgia" pitchFamily="34" charset="-122"/>
                  <a:cs typeface="Calibri" panose="020F0502020204030204" pitchFamily="34" charset="0"/>
                </a:rPr>
                <a:t>F</a:t>
              </a:r>
              <a:endParaRPr lang="en-US" sz="6000" dirty="0">
                <a:solidFill>
                  <a:srgbClr val="713293"/>
                </a:solidFill>
                <a:latin typeface="Calibri" panose="020F0502020204030204" pitchFamily="34" charset="0"/>
                <a:cs typeface="Calibri" panose="020F0502020204030204" pitchFamily="34" charset="0"/>
              </a:endParaRPr>
            </a:p>
          </p:txBody>
        </p:sp>
      </p:grpSp>
      <p:sp>
        <p:nvSpPr>
          <p:cNvPr id="131" name="Rounded Rectangle 130">
            <a:extLst>
              <a:ext uri="{FF2B5EF4-FFF2-40B4-BE49-F238E27FC236}">
                <a16:creationId xmlns:a16="http://schemas.microsoft.com/office/drawing/2014/main" id="{D34C4AF0-260E-181A-3D36-74264625DD85}"/>
              </a:ext>
            </a:extLst>
          </p:cNvPr>
          <p:cNvSpPr/>
          <p:nvPr/>
        </p:nvSpPr>
        <p:spPr>
          <a:xfrm>
            <a:off x="914204" y="4041323"/>
            <a:ext cx="4877153" cy="2397577"/>
          </a:xfrm>
          <a:prstGeom prst="roundRect">
            <a:avLst>
              <a:gd name="adj" fmla="val 7861"/>
            </a:avLst>
          </a:prstGeom>
          <a:solidFill>
            <a:schemeClr val="bg1"/>
          </a:solidFill>
          <a:ln w="28575">
            <a:solidFill>
              <a:srgbClr val="10153D"/>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2" name="Text 11">
            <a:extLst>
              <a:ext uri="{FF2B5EF4-FFF2-40B4-BE49-F238E27FC236}">
                <a16:creationId xmlns:a16="http://schemas.microsoft.com/office/drawing/2014/main" id="{C7F28206-0C77-3B4C-3D8B-911C748BC641}"/>
              </a:ext>
            </a:extLst>
          </p:cNvPr>
          <p:cNvSpPr/>
          <p:nvPr/>
        </p:nvSpPr>
        <p:spPr>
          <a:xfrm>
            <a:off x="1618169" y="4732103"/>
            <a:ext cx="4071319" cy="822960"/>
          </a:xfrm>
          <a:prstGeom prst="rect">
            <a:avLst/>
          </a:prstGeom>
          <a:noFill/>
          <a:ln/>
        </p:spPr>
        <p:txBody>
          <a:bodyPr wrap="square" rtlCol="0" anchor="t"/>
          <a:lstStyle/>
          <a:p>
            <a:pPr>
              <a:lnSpc>
                <a:spcPts val="1860"/>
              </a:lnSpc>
            </a:pPr>
            <a:r>
              <a:rPr lang="en-US" dirty="0">
                <a:solidFill>
                  <a:srgbClr val="10153D"/>
                </a:solidFill>
                <a:latin typeface="Calibri" panose="020F0502020204030204" pitchFamily="34" charset="0"/>
                <a:ea typeface="Calibri" pitchFamily="34" charset="-122"/>
                <a:cs typeface="Calibri" panose="020F0502020204030204" pitchFamily="34" charset="0"/>
              </a:rPr>
              <a:t>Names, identifying details and third-party information should be removed unless there is a clear reason to keep them.</a:t>
            </a:r>
          </a:p>
        </p:txBody>
      </p:sp>
      <p:sp>
        <p:nvSpPr>
          <p:cNvPr id="133" name="Text 12">
            <a:extLst>
              <a:ext uri="{FF2B5EF4-FFF2-40B4-BE49-F238E27FC236}">
                <a16:creationId xmlns:a16="http://schemas.microsoft.com/office/drawing/2014/main" id="{A6C22150-3ED4-C0E1-58B3-466BB68B56E1}"/>
              </a:ext>
            </a:extLst>
          </p:cNvPr>
          <p:cNvSpPr/>
          <p:nvPr/>
        </p:nvSpPr>
        <p:spPr>
          <a:xfrm>
            <a:off x="1109335" y="5797480"/>
            <a:ext cx="4512709" cy="457200"/>
          </a:xfrm>
          <a:prstGeom prst="rect">
            <a:avLst/>
          </a:prstGeom>
          <a:noFill/>
          <a:ln/>
        </p:spPr>
        <p:txBody>
          <a:bodyPr wrap="square" rtlCol="0" anchor="t"/>
          <a:lstStyle/>
          <a:p>
            <a:r>
              <a:rPr lang="en-US" sz="1600" b="1" dirty="0">
                <a:solidFill>
                  <a:srgbClr val="307EAC"/>
                </a:solidFill>
                <a:latin typeface="Calibri" panose="020F0502020204030204" pitchFamily="34" charset="0"/>
                <a:ea typeface="Calibri" pitchFamily="34" charset="-122"/>
                <a:cs typeface="Calibri" panose="020F0502020204030204" pitchFamily="34" charset="0"/>
              </a:rPr>
              <a:t>Ask yourself:  </a:t>
            </a:r>
            <a:r>
              <a:rPr lang="en-US" sz="1600" i="1" dirty="0">
                <a:solidFill>
                  <a:srgbClr val="10153D"/>
                </a:solidFill>
                <a:latin typeface="Calibri" panose="020F0502020204030204" pitchFamily="34" charset="0"/>
                <a:ea typeface="Calibri" pitchFamily="34" charset="-122"/>
                <a:cs typeface="Calibri" panose="020F0502020204030204" pitchFamily="34" charset="0"/>
              </a:rPr>
              <a:t>Does this message share something that is not mine to share?</a:t>
            </a:r>
            <a:endParaRPr lang="en-US" sz="1600" dirty="0">
              <a:solidFill>
                <a:srgbClr val="10153D"/>
              </a:solidFill>
              <a:latin typeface="Calibri" panose="020F0502020204030204" pitchFamily="34" charset="0"/>
              <a:cs typeface="Calibri" panose="020F0502020204030204" pitchFamily="34" charset="0"/>
            </a:endParaRPr>
          </a:p>
        </p:txBody>
      </p:sp>
      <p:sp>
        <p:nvSpPr>
          <p:cNvPr id="134" name="Freeform 133">
            <a:extLst>
              <a:ext uri="{FF2B5EF4-FFF2-40B4-BE49-F238E27FC236}">
                <a16:creationId xmlns:a16="http://schemas.microsoft.com/office/drawing/2014/main" id="{8E309E29-817B-DE65-B967-1EFCF731D7BA}"/>
              </a:ext>
            </a:extLst>
          </p:cNvPr>
          <p:cNvSpPr/>
          <p:nvPr/>
        </p:nvSpPr>
        <p:spPr>
          <a:xfrm>
            <a:off x="914204" y="4051825"/>
            <a:ext cx="4877153" cy="560480"/>
          </a:xfrm>
          <a:custGeom>
            <a:avLst/>
            <a:gdLst>
              <a:gd name="csX0" fmla="*/ 200077 w 5169309"/>
              <a:gd name="csY0" fmla="*/ 0 h 560480"/>
              <a:gd name="csX1" fmla="*/ 4969232 w 5169309"/>
              <a:gd name="csY1" fmla="*/ 0 h 560480"/>
              <a:gd name="csX2" fmla="*/ 5169309 w 5169309"/>
              <a:gd name="csY2" fmla="*/ 200077 h 560480"/>
              <a:gd name="csX3" fmla="*/ 5169309 w 5169309"/>
              <a:gd name="csY3" fmla="*/ 560480 h 560480"/>
              <a:gd name="csX4" fmla="*/ 0 w 5169309"/>
              <a:gd name="csY4" fmla="*/ 560480 h 560480"/>
              <a:gd name="csX5" fmla="*/ 0 w 5169309"/>
              <a:gd name="csY5" fmla="*/ 200077 h 560480"/>
              <a:gd name="csX6" fmla="*/ 200077 w 5169309"/>
              <a:gd name="csY6" fmla="*/ 0 h 56048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5169309" h="560480">
                <a:moveTo>
                  <a:pt x="200077" y="0"/>
                </a:moveTo>
                <a:lnTo>
                  <a:pt x="4969232" y="0"/>
                </a:lnTo>
                <a:cubicBezTo>
                  <a:pt x="5079731" y="0"/>
                  <a:pt x="5169309" y="89578"/>
                  <a:pt x="5169309" y="200077"/>
                </a:cubicBezTo>
                <a:lnTo>
                  <a:pt x="5169309" y="560480"/>
                </a:lnTo>
                <a:lnTo>
                  <a:pt x="0" y="560480"/>
                </a:lnTo>
                <a:lnTo>
                  <a:pt x="0" y="200077"/>
                </a:lnTo>
                <a:cubicBezTo>
                  <a:pt x="0" y="89578"/>
                  <a:pt x="89578" y="0"/>
                  <a:pt x="200077" y="0"/>
                </a:cubicBezTo>
                <a:close/>
              </a:path>
            </a:pathLst>
          </a:custGeom>
          <a:solidFill>
            <a:srgbClr val="307EAC"/>
          </a:solidFill>
          <a:ln w="28575">
            <a:noFill/>
            <a:prstDash val="sysDot"/>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5" name="Text 10">
            <a:extLst>
              <a:ext uri="{FF2B5EF4-FFF2-40B4-BE49-F238E27FC236}">
                <a16:creationId xmlns:a16="http://schemas.microsoft.com/office/drawing/2014/main" id="{5117B58E-375E-11CC-662E-2340591A913F}"/>
              </a:ext>
            </a:extLst>
          </p:cNvPr>
          <p:cNvSpPr/>
          <p:nvPr/>
        </p:nvSpPr>
        <p:spPr>
          <a:xfrm>
            <a:off x="1618169" y="4119786"/>
            <a:ext cx="3840480" cy="457200"/>
          </a:xfrm>
          <a:prstGeom prst="rect">
            <a:avLst/>
          </a:prstGeom>
          <a:noFill/>
          <a:ln/>
        </p:spPr>
        <p:txBody>
          <a:bodyPr wrap="square" rtlCol="0" anchor="ctr"/>
          <a:lstStyle/>
          <a:p>
            <a:r>
              <a:rPr lang="en-US" sz="2600" b="1" dirty="0">
                <a:solidFill>
                  <a:schemeClr val="bg1"/>
                </a:solidFill>
                <a:latin typeface="Calibri" panose="020F0502020204030204" pitchFamily="34" charset="0"/>
                <a:ea typeface="Georgia" pitchFamily="34" charset="-122"/>
                <a:cs typeface="Calibri" panose="020F0502020204030204" pitchFamily="34" charset="0"/>
              </a:rPr>
              <a:t>Privacy</a:t>
            </a:r>
          </a:p>
        </p:txBody>
      </p:sp>
      <p:grpSp>
        <p:nvGrpSpPr>
          <p:cNvPr id="136" name="Group 135">
            <a:extLst>
              <a:ext uri="{FF2B5EF4-FFF2-40B4-BE49-F238E27FC236}">
                <a16:creationId xmlns:a16="http://schemas.microsoft.com/office/drawing/2014/main" id="{686472AA-80CE-EAE8-BC98-6A5414D35DEA}"/>
              </a:ext>
            </a:extLst>
          </p:cNvPr>
          <p:cNvGrpSpPr/>
          <p:nvPr/>
        </p:nvGrpSpPr>
        <p:grpSpPr>
          <a:xfrm>
            <a:off x="341513" y="4667153"/>
            <a:ext cx="1225016" cy="1224832"/>
            <a:chOff x="550454" y="2866025"/>
            <a:chExt cx="1282579" cy="1282386"/>
          </a:xfrm>
        </p:grpSpPr>
        <p:grpSp>
          <p:nvGrpSpPr>
            <p:cNvPr id="137" name="Group 136">
              <a:extLst>
                <a:ext uri="{FF2B5EF4-FFF2-40B4-BE49-F238E27FC236}">
                  <a16:creationId xmlns:a16="http://schemas.microsoft.com/office/drawing/2014/main" id="{1569C9CF-1F8E-3F1B-AE4D-012F593F2179}"/>
                </a:ext>
              </a:extLst>
            </p:cNvPr>
            <p:cNvGrpSpPr/>
            <p:nvPr/>
          </p:nvGrpSpPr>
          <p:grpSpPr>
            <a:xfrm>
              <a:off x="550454" y="2866025"/>
              <a:ext cx="1282579" cy="1282386"/>
              <a:chOff x="3068464" y="1670756"/>
              <a:chExt cx="1972690" cy="1972393"/>
            </a:xfrm>
          </p:grpSpPr>
          <p:sp>
            <p:nvSpPr>
              <p:cNvPr id="139" name="Oval 138">
                <a:extLst>
                  <a:ext uri="{FF2B5EF4-FFF2-40B4-BE49-F238E27FC236}">
                    <a16:creationId xmlns:a16="http://schemas.microsoft.com/office/drawing/2014/main" id="{7E9F34E2-F57B-768D-7D45-A20EE3BE11B4}"/>
                  </a:ext>
                </a:extLst>
              </p:cNvPr>
              <p:cNvSpPr/>
              <p:nvPr/>
            </p:nvSpPr>
            <p:spPr>
              <a:xfrm rot="18900000">
                <a:off x="3191369" y="1793655"/>
                <a:ext cx="1726880" cy="1726879"/>
              </a:xfrm>
              <a:prstGeom prst="ellipse">
                <a:avLst/>
              </a:prstGeom>
              <a:solidFill>
                <a:srgbClr val="307EAC"/>
              </a:solidFill>
              <a:ln w="1822" cap="flat">
                <a:solidFill>
                  <a:srgbClr val="307EAC"/>
                </a:solidFill>
                <a:prstDash val="solid"/>
                <a:miter/>
              </a:ln>
            </p:spPr>
          </p:sp>
          <p:sp>
            <p:nvSpPr>
              <p:cNvPr id="140" name="Oval 139">
                <a:extLst>
                  <a:ext uri="{FF2B5EF4-FFF2-40B4-BE49-F238E27FC236}">
                    <a16:creationId xmlns:a16="http://schemas.microsoft.com/office/drawing/2014/main" id="{DEDD1A30-7944-7FF7-56C8-FDAAACCB7B32}"/>
                  </a:ext>
                </a:extLst>
              </p:cNvPr>
              <p:cNvSpPr/>
              <p:nvPr/>
            </p:nvSpPr>
            <p:spPr>
              <a:xfrm>
                <a:off x="3382114" y="1984406"/>
                <a:ext cx="1345374" cy="1345373"/>
              </a:xfrm>
              <a:prstGeom prst="ellipse">
                <a:avLst/>
              </a:prstGeom>
              <a:solidFill>
                <a:srgbClr val="FFFFFF"/>
              </a:solidFill>
              <a:ln w="1822" cap="flat">
                <a:solidFill>
                  <a:srgbClr val="307EAC"/>
                </a:solidFill>
                <a:prstDash val="solid"/>
                <a:miter/>
              </a:ln>
            </p:spPr>
          </p:sp>
          <p:grpSp>
            <p:nvGrpSpPr>
              <p:cNvPr id="141" name="Graphic 26">
                <a:extLst>
                  <a:ext uri="{FF2B5EF4-FFF2-40B4-BE49-F238E27FC236}">
                    <a16:creationId xmlns:a16="http://schemas.microsoft.com/office/drawing/2014/main" id="{78734974-1EE1-D441-8ADD-F9339B65C2E1}"/>
                  </a:ext>
                </a:extLst>
              </p:cNvPr>
              <p:cNvGrpSpPr/>
              <p:nvPr/>
            </p:nvGrpSpPr>
            <p:grpSpPr>
              <a:xfrm>
                <a:off x="3068464" y="1670756"/>
                <a:ext cx="1972690" cy="1972393"/>
                <a:chOff x="1000491" y="2838436"/>
                <a:chExt cx="2183137" cy="2182809"/>
              </a:xfrm>
              <a:solidFill>
                <a:srgbClr val="62A844"/>
              </a:solidFill>
            </p:grpSpPr>
            <p:sp>
              <p:nvSpPr>
                <p:cNvPr id="142" name="Freeform 141">
                  <a:extLst>
                    <a:ext uri="{FF2B5EF4-FFF2-40B4-BE49-F238E27FC236}">
                      <a16:creationId xmlns:a16="http://schemas.microsoft.com/office/drawing/2014/main" id="{F7F06908-0B09-EE06-E849-A70FAF4847CD}"/>
                    </a:ext>
                  </a:extLst>
                </p:cNvPr>
                <p:cNvSpPr/>
                <p:nvPr/>
              </p:nvSpPr>
              <p:spPr>
                <a:xfrm>
                  <a:off x="1000491" y="2838436"/>
                  <a:ext cx="2183119" cy="1100675"/>
                </a:xfrm>
                <a:custGeom>
                  <a:avLst/>
                  <a:gdLst>
                    <a:gd name="csX0" fmla="*/ 9116 w 2183119"/>
                    <a:gd name="csY0" fmla="*/ 1100675 h 1100675"/>
                    <a:gd name="csX1" fmla="*/ 0 w 2183119"/>
                    <a:gd name="csY1" fmla="*/ 1091560 h 1100675"/>
                    <a:gd name="csX2" fmla="*/ 85779 w 2183119"/>
                    <a:gd name="csY2" fmla="*/ 666673 h 1100675"/>
                    <a:gd name="csX3" fmla="*/ 319709 w 2183119"/>
                    <a:gd name="csY3" fmla="*/ 319709 h 1100675"/>
                    <a:gd name="csX4" fmla="*/ 666673 w 2183119"/>
                    <a:gd name="csY4" fmla="*/ 85779 h 1100675"/>
                    <a:gd name="csX5" fmla="*/ 1091560 w 2183119"/>
                    <a:gd name="csY5" fmla="*/ 0 h 1100675"/>
                    <a:gd name="csX6" fmla="*/ 1516446 w 2183119"/>
                    <a:gd name="csY6" fmla="*/ 85779 h 1100675"/>
                    <a:gd name="csX7" fmla="*/ 1863411 w 2183119"/>
                    <a:gd name="csY7" fmla="*/ 319709 h 1100675"/>
                    <a:gd name="csX8" fmla="*/ 2097340 w 2183119"/>
                    <a:gd name="csY8" fmla="*/ 666673 h 1100675"/>
                    <a:gd name="csX9" fmla="*/ 2183120 w 2183119"/>
                    <a:gd name="csY9" fmla="*/ 1091560 h 1100675"/>
                    <a:gd name="csX10" fmla="*/ 2174004 w 2183119"/>
                    <a:gd name="csY10" fmla="*/ 1100675 h 1100675"/>
                    <a:gd name="csX11" fmla="*/ 2164888 w 2183119"/>
                    <a:gd name="csY11" fmla="*/ 1091560 h 1100675"/>
                    <a:gd name="csX12" fmla="*/ 1091542 w 2183119"/>
                    <a:gd name="csY12" fmla="*/ 18213 h 1100675"/>
                    <a:gd name="csX13" fmla="*/ 18232 w 2183119"/>
                    <a:gd name="csY13" fmla="*/ 1091560 h 1100675"/>
                    <a:gd name="csX14" fmla="*/ 9116 w 2183119"/>
                    <a:gd name="csY14" fmla="*/ 1100675 h 110067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2183119" h="1100675">
                      <a:moveTo>
                        <a:pt x="9116" y="1100675"/>
                      </a:moveTo>
                      <a:cubicBezTo>
                        <a:pt x="4084" y="1100675"/>
                        <a:pt x="0" y="1096592"/>
                        <a:pt x="0" y="1091560"/>
                      </a:cubicBezTo>
                      <a:cubicBezTo>
                        <a:pt x="0" y="944194"/>
                        <a:pt x="28861" y="801240"/>
                        <a:pt x="85779" y="666673"/>
                      </a:cubicBezTo>
                      <a:cubicBezTo>
                        <a:pt x="140766" y="536682"/>
                        <a:pt x="219471" y="419946"/>
                        <a:pt x="319709" y="319709"/>
                      </a:cubicBezTo>
                      <a:cubicBezTo>
                        <a:pt x="419946" y="219471"/>
                        <a:pt x="536682" y="140766"/>
                        <a:pt x="666673" y="85779"/>
                      </a:cubicBezTo>
                      <a:cubicBezTo>
                        <a:pt x="801259" y="28860"/>
                        <a:pt x="944212" y="0"/>
                        <a:pt x="1091560" y="0"/>
                      </a:cubicBezTo>
                      <a:cubicBezTo>
                        <a:pt x="1238907" y="0"/>
                        <a:pt x="1381879" y="28860"/>
                        <a:pt x="1516446" y="85779"/>
                      </a:cubicBezTo>
                      <a:cubicBezTo>
                        <a:pt x="1646437" y="140766"/>
                        <a:pt x="1763174" y="219471"/>
                        <a:pt x="1863411" y="319709"/>
                      </a:cubicBezTo>
                      <a:cubicBezTo>
                        <a:pt x="1963648" y="419946"/>
                        <a:pt x="2042354" y="536682"/>
                        <a:pt x="2097340" y="666673"/>
                      </a:cubicBezTo>
                      <a:cubicBezTo>
                        <a:pt x="2154259" y="801259"/>
                        <a:pt x="2183120" y="944212"/>
                        <a:pt x="2183120" y="1091560"/>
                      </a:cubicBezTo>
                      <a:cubicBezTo>
                        <a:pt x="2183120" y="1096592"/>
                        <a:pt x="2179036" y="1100675"/>
                        <a:pt x="2174004" y="1100675"/>
                      </a:cubicBezTo>
                      <a:cubicBezTo>
                        <a:pt x="2168972" y="1100675"/>
                        <a:pt x="2164888" y="1096592"/>
                        <a:pt x="2164888" y="1091560"/>
                      </a:cubicBezTo>
                      <a:cubicBezTo>
                        <a:pt x="2164888" y="499709"/>
                        <a:pt x="1683392" y="18213"/>
                        <a:pt x="1091542" y="18213"/>
                      </a:cubicBezTo>
                      <a:cubicBezTo>
                        <a:pt x="499690" y="18213"/>
                        <a:pt x="18232" y="499709"/>
                        <a:pt x="18232" y="1091560"/>
                      </a:cubicBezTo>
                      <a:cubicBezTo>
                        <a:pt x="18232" y="1096592"/>
                        <a:pt x="14148" y="1100675"/>
                        <a:pt x="9116" y="1100675"/>
                      </a:cubicBezTo>
                      <a:close/>
                    </a:path>
                  </a:pathLst>
                </a:custGeom>
                <a:solidFill>
                  <a:srgbClr val="307EAC"/>
                </a:solidFill>
                <a:ln w="1822" cap="flat">
                  <a:solidFill>
                    <a:srgbClr val="307EAC"/>
                  </a:solidFill>
                  <a:prstDash val="solid"/>
                  <a:miter/>
                </a:ln>
              </p:spPr>
            </p:sp>
            <p:grpSp>
              <p:nvGrpSpPr>
                <p:cNvPr id="143" name="Graphic 26">
                  <a:extLst>
                    <a:ext uri="{FF2B5EF4-FFF2-40B4-BE49-F238E27FC236}">
                      <a16:creationId xmlns:a16="http://schemas.microsoft.com/office/drawing/2014/main" id="{21833733-BA22-6BA9-E194-DA8D9DD410B8}"/>
                    </a:ext>
                  </a:extLst>
                </p:cNvPr>
                <p:cNvGrpSpPr/>
                <p:nvPr/>
              </p:nvGrpSpPr>
              <p:grpSpPr>
                <a:xfrm>
                  <a:off x="1000491" y="3920861"/>
                  <a:ext cx="2183137" cy="1100383"/>
                  <a:chOff x="1000491" y="3920861"/>
                  <a:chExt cx="2183137" cy="1100383"/>
                </a:xfrm>
                <a:grpFill/>
              </p:grpSpPr>
              <p:sp>
                <p:nvSpPr>
                  <p:cNvPr id="144" name="Freeform 143">
                    <a:extLst>
                      <a:ext uri="{FF2B5EF4-FFF2-40B4-BE49-F238E27FC236}">
                        <a16:creationId xmlns:a16="http://schemas.microsoft.com/office/drawing/2014/main" id="{7233F3A2-FC5A-52AA-6865-2E04969E5EB6}"/>
                      </a:ext>
                    </a:extLst>
                  </p:cNvPr>
                  <p:cNvSpPr/>
                  <p:nvPr/>
                </p:nvSpPr>
                <p:spPr>
                  <a:xfrm>
                    <a:off x="3165379" y="3920861"/>
                    <a:ext cx="18249" cy="25524"/>
                  </a:xfrm>
                  <a:custGeom>
                    <a:avLst/>
                    <a:gdLst>
                      <a:gd name="csX0" fmla="*/ 9116 w 18249"/>
                      <a:gd name="csY0" fmla="*/ 25524 h 25524"/>
                      <a:gd name="csX1" fmla="*/ 9061 w 18249"/>
                      <a:gd name="csY1" fmla="*/ 25524 h 25524"/>
                      <a:gd name="csX2" fmla="*/ 0 w 18249"/>
                      <a:gd name="csY2" fmla="*/ 16354 h 25524"/>
                      <a:gd name="csX3" fmla="*/ 18 w 18249"/>
                      <a:gd name="csY3" fmla="*/ 9116 h 25524"/>
                      <a:gd name="csX4" fmla="*/ 9134 w 18249"/>
                      <a:gd name="csY4" fmla="*/ 0 h 25524"/>
                      <a:gd name="csX5" fmla="*/ 18250 w 18249"/>
                      <a:gd name="csY5" fmla="*/ 9116 h 25524"/>
                      <a:gd name="csX6" fmla="*/ 18232 w 18249"/>
                      <a:gd name="csY6" fmla="*/ 16463 h 25524"/>
                      <a:gd name="csX7" fmla="*/ 9116 w 18249"/>
                      <a:gd name="csY7" fmla="*/ 25524 h 2552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8249" h="25524">
                        <a:moveTo>
                          <a:pt x="9116" y="25524"/>
                        </a:moveTo>
                        <a:lnTo>
                          <a:pt x="9061" y="25524"/>
                        </a:lnTo>
                        <a:cubicBezTo>
                          <a:pt x="4029" y="25488"/>
                          <a:pt x="-18" y="21386"/>
                          <a:pt x="0" y="16354"/>
                        </a:cubicBezTo>
                        <a:cubicBezTo>
                          <a:pt x="0" y="13947"/>
                          <a:pt x="18" y="11540"/>
                          <a:pt x="18" y="9116"/>
                        </a:cubicBezTo>
                        <a:cubicBezTo>
                          <a:pt x="18" y="4084"/>
                          <a:pt x="4102" y="0"/>
                          <a:pt x="9134" y="0"/>
                        </a:cubicBezTo>
                        <a:cubicBezTo>
                          <a:pt x="14166" y="0"/>
                          <a:pt x="18250" y="4084"/>
                          <a:pt x="18250" y="9116"/>
                        </a:cubicBezTo>
                        <a:cubicBezTo>
                          <a:pt x="18250" y="11577"/>
                          <a:pt x="18250" y="14020"/>
                          <a:pt x="18232" y="16463"/>
                        </a:cubicBezTo>
                        <a:cubicBezTo>
                          <a:pt x="18195" y="21477"/>
                          <a:pt x="14130" y="25524"/>
                          <a:pt x="9116" y="25524"/>
                        </a:cubicBezTo>
                        <a:close/>
                      </a:path>
                    </a:pathLst>
                  </a:custGeom>
                  <a:grpFill/>
                  <a:ln w="1822" cap="flat">
                    <a:solidFill>
                      <a:srgbClr val="E8068C"/>
                    </a:solidFill>
                    <a:prstDash val="solid"/>
                    <a:miter/>
                  </a:ln>
                </p:spPr>
              </p:sp>
              <p:sp>
                <p:nvSpPr>
                  <p:cNvPr id="145" name="Freeform 144">
                    <a:extLst>
                      <a:ext uri="{FF2B5EF4-FFF2-40B4-BE49-F238E27FC236}">
                        <a16:creationId xmlns:a16="http://schemas.microsoft.com/office/drawing/2014/main" id="{63547ECA-2BC8-8727-484B-E5EB325949D8}"/>
                      </a:ext>
                    </a:extLst>
                  </p:cNvPr>
                  <p:cNvSpPr/>
                  <p:nvPr/>
                </p:nvSpPr>
                <p:spPr>
                  <a:xfrm>
                    <a:off x="1002280" y="3982926"/>
                    <a:ext cx="2179595" cy="1038319"/>
                  </a:xfrm>
                  <a:custGeom>
                    <a:avLst/>
                    <a:gdLst>
                      <a:gd name="csX0" fmla="*/ 1062806 w 2179595"/>
                      <a:gd name="csY0" fmla="*/ 1038301 h 1038319"/>
                      <a:gd name="csX1" fmla="*/ 1062587 w 2179595"/>
                      <a:gd name="csY1" fmla="*/ 1038301 h 1038319"/>
                      <a:gd name="csX2" fmla="*/ 1047856 w 2179595"/>
                      <a:gd name="csY2" fmla="*/ 1037845 h 1038319"/>
                      <a:gd name="csX3" fmla="*/ 1039087 w 2179595"/>
                      <a:gd name="csY3" fmla="*/ 1028401 h 1038319"/>
                      <a:gd name="csX4" fmla="*/ 1048531 w 2179595"/>
                      <a:gd name="csY4" fmla="*/ 1019632 h 1038319"/>
                      <a:gd name="csX5" fmla="*/ 1063007 w 2179595"/>
                      <a:gd name="csY5" fmla="*/ 1020088 h 1038319"/>
                      <a:gd name="csX6" fmla="*/ 1071903 w 2179595"/>
                      <a:gd name="csY6" fmla="*/ 1029422 h 1038319"/>
                      <a:gd name="csX7" fmla="*/ 1062788 w 2179595"/>
                      <a:gd name="csY7" fmla="*/ 1038319 h 1038319"/>
                      <a:gd name="csX8" fmla="*/ 1117592 w 2179595"/>
                      <a:gd name="csY8" fmla="*/ 1038283 h 1038319"/>
                      <a:gd name="csX9" fmla="*/ 1108476 w 2179595"/>
                      <a:gd name="csY9" fmla="*/ 1029386 h 1038319"/>
                      <a:gd name="csX10" fmla="*/ 1117355 w 2179595"/>
                      <a:gd name="csY10" fmla="*/ 1020051 h 1038319"/>
                      <a:gd name="csX11" fmla="*/ 1131794 w 2179595"/>
                      <a:gd name="csY11" fmla="*/ 1019595 h 1038319"/>
                      <a:gd name="csX12" fmla="*/ 1141256 w 2179595"/>
                      <a:gd name="csY12" fmla="*/ 1028347 h 1038319"/>
                      <a:gd name="csX13" fmla="*/ 1132505 w 2179595"/>
                      <a:gd name="csY13" fmla="*/ 1037809 h 1038319"/>
                      <a:gd name="csX14" fmla="*/ 1117811 w 2179595"/>
                      <a:gd name="csY14" fmla="*/ 1038283 h 1038319"/>
                      <a:gd name="csX15" fmla="*/ 1117574 w 2179595"/>
                      <a:gd name="csY15" fmla="*/ 1038283 h 1038319"/>
                      <a:gd name="csX16" fmla="*/ 993562 w 2179595"/>
                      <a:gd name="csY16" fmla="*/ 1034418 h 1038319"/>
                      <a:gd name="csX17" fmla="*/ 992760 w 2179595"/>
                      <a:gd name="csY17" fmla="*/ 1034381 h 1038319"/>
                      <a:gd name="csX18" fmla="*/ 978084 w 2179595"/>
                      <a:gd name="csY18" fmla="*/ 1032996 h 1038319"/>
                      <a:gd name="csX19" fmla="*/ 969934 w 2179595"/>
                      <a:gd name="csY19" fmla="*/ 1023005 h 1038319"/>
                      <a:gd name="csX20" fmla="*/ 979925 w 2179595"/>
                      <a:gd name="csY20" fmla="*/ 1014855 h 1038319"/>
                      <a:gd name="csX21" fmla="*/ 994346 w 2179595"/>
                      <a:gd name="csY21" fmla="*/ 1016223 h 1038319"/>
                      <a:gd name="csX22" fmla="*/ 1002623 w 2179595"/>
                      <a:gd name="csY22" fmla="*/ 1026104 h 1038319"/>
                      <a:gd name="csX23" fmla="*/ 993562 w 2179595"/>
                      <a:gd name="csY23" fmla="*/ 1034418 h 1038319"/>
                      <a:gd name="csX24" fmla="*/ 1186799 w 2179595"/>
                      <a:gd name="csY24" fmla="*/ 1034345 h 1038319"/>
                      <a:gd name="csX25" fmla="*/ 1177738 w 2179595"/>
                      <a:gd name="csY25" fmla="*/ 1026031 h 1038319"/>
                      <a:gd name="csX26" fmla="*/ 1186015 w 2179595"/>
                      <a:gd name="csY26" fmla="*/ 1016150 h 1038319"/>
                      <a:gd name="csX27" fmla="*/ 1200436 w 2179595"/>
                      <a:gd name="csY27" fmla="*/ 1014764 h 1038319"/>
                      <a:gd name="csX28" fmla="*/ 1210427 w 2179595"/>
                      <a:gd name="csY28" fmla="*/ 1022895 h 1038319"/>
                      <a:gd name="csX29" fmla="*/ 1202277 w 2179595"/>
                      <a:gd name="csY29" fmla="*/ 1032886 h 1038319"/>
                      <a:gd name="csX30" fmla="*/ 1187619 w 2179595"/>
                      <a:gd name="csY30" fmla="*/ 1034290 h 1038319"/>
                      <a:gd name="csX31" fmla="*/ 1186799 w 2179595"/>
                      <a:gd name="csY31" fmla="*/ 1034327 h 1038319"/>
                      <a:gd name="csX32" fmla="*/ 924684 w 2179595"/>
                      <a:gd name="csY32" fmla="*/ 1026122 h 1038319"/>
                      <a:gd name="csX33" fmla="*/ 923298 w 2179595"/>
                      <a:gd name="csY33" fmla="*/ 1026013 h 1038319"/>
                      <a:gd name="csX34" fmla="*/ 908749 w 2179595"/>
                      <a:gd name="csY34" fmla="*/ 1023679 h 1038319"/>
                      <a:gd name="csX35" fmla="*/ 901256 w 2179595"/>
                      <a:gd name="csY35" fmla="*/ 1013178 h 1038319"/>
                      <a:gd name="csX36" fmla="*/ 911757 w 2179595"/>
                      <a:gd name="csY36" fmla="*/ 1005685 h 1038319"/>
                      <a:gd name="csX37" fmla="*/ 926051 w 2179595"/>
                      <a:gd name="csY37" fmla="*/ 1007982 h 1038319"/>
                      <a:gd name="csX38" fmla="*/ 933690 w 2179595"/>
                      <a:gd name="csY38" fmla="*/ 1018374 h 1038319"/>
                      <a:gd name="csX39" fmla="*/ 924684 w 2179595"/>
                      <a:gd name="csY39" fmla="*/ 1026122 h 1038319"/>
                      <a:gd name="csX40" fmla="*/ 1255678 w 2179595"/>
                      <a:gd name="csY40" fmla="*/ 1025995 h 1038319"/>
                      <a:gd name="csX41" fmla="*/ 1246671 w 2179595"/>
                      <a:gd name="csY41" fmla="*/ 1018264 h 1038319"/>
                      <a:gd name="csX42" fmla="*/ 1254292 w 2179595"/>
                      <a:gd name="csY42" fmla="*/ 1007873 h 1038319"/>
                      <a:gd name="csX43" fmla="*/ 1268604 w 2179595"/>
                      <a:gd name="csY43" fmla="*/ 1005575 h 1038319"/>
                      <a:gd name="csX44" fmla="*/ 1279105 w 2179595"/>
                      <a:gd name="csY44" fmla="*/ 1013050 h 1038319"/>
                      <a:gd name="csX45" fmla="*/ 1271630 w 2179595"/>
                      <a:gd name="csY45" fmla="*/ 1023552 h 1038319"/>
                      <a:gd name="csX46" fmla="*/ 1257081 w 2179595"/>
                      <a:gd name="csY46" fmla="*/ 1025885 h 1038319"/>
                      <a:gd name="csX47" fmla="*/ 1255678 w 2179595"/>
                      <a:gd name="csY47" fmla="*/ 1025995 h 1038319"/>
                      <a:gd name="csX48" fmla="*/ 856461 w 2179595"/>
                      <a:gd name="csY48" fmla="*/ 1013433 h 1038319"/>
                      <a:gd name="csX49" fmla="*/ 854492 w 2179595"/>
                      <a:gd name="csY49" fmla="*/ 1013214 h 1038319"/>
                      <a:gd name="csX50" fmla="*/ 840126 w 2179595"/>
                      <a:gd name="csY50" fmla="*/ 1009951 h 1038319"/>
                      <a:gd name="csX51" fmla="*/ 833325 w 2179595"/>
                      <a:gd name="csY51" fmla="*/ 998994 h 1038319"/>
                      <a:gd name="csX52" fmla="*/ 844282 w 2179595"/>
                      <a:gd name="csY52" fmla="*/ 992193 h 1038319"/>
                      <a:gd name="csX53" fmla="*/ 858412 w 2179595"/>
                      <a:gd name="csY53" fmla="*/ 995402 h 1038319"/>
                      <a:gd name="csX54" fmla="*/ 865358 w 2179595"/>
                      <a:gd name="csY54" fmla="*/ 1006268 h 1038319"/>
                      <a:gd name="csX55" fmla="*/ 856461 w 2179595"/>
                      <a:gd name="csY55" fmla="*/ 1013433 h 1038319"/>
                      <a:gd name="csX56" fmla="*/ 1323882 w 2179595"/>
                      <a:gd name="csY56" fmla="*/ 1013251 h 1038319"/>
                      <a:gd name="csX57" fmla="*/ 1314985 w 2179595"/>
                      <a:gd name="csY57" fmla="*/ 1006104 h 1038319"/>
                      <a:gd name="csX58" fmla="*/ 1321931 w 2179595"/>
                      <a:gd name="csY58" fmla="*/ 995238 h 1038319"/>
                      <a:gd name="csX59" fmla="*/ 1336060 w 2179595"/>
                      <a:gd name="csY59" fmla="*/ 992029 h 1038319"/>
                      <a:gd name="csX60" fmla="*/ 1347018 w 2179595"/>
                      <a:gd name="csY60" fmla="*/ 998811 h 1038319"/>
                      <a:gd name="csX61" fmla="*/ 1340236 w 2179595"/>
                      <a:gd name="csY61" fmla="*/ 1009769 h 1038319"/>
                      <a:gd name="csX62" fmla="*/ 1325869 w 2179595"/>
                      <a:gd name="csY62" fmla="*/ 1013050 h 1038319"/>
                      <a:gd name="csX63" fmla="*/ 1323900 w 2179595"/>
                      <a:gd name="csY63" fmla="*/ 1013269 h 1038319"/>
                      <a:gd name="csX64" fmla="*/ 789205 w 2179595"/>
                      <a:gd name="csY64" fmla="*/ 996368 h 1038319"/>
                      <a:gd name="csX65" fmla="*/ 786671 w 2179595"/>
                      <a:gd name="csY65" fmla="*/ 996004 h 1038319"/>
                      <a:gd name="csX66" fmla="*/ 772541 w 2179595"/>
                      <a:gd name="csY66" fmla="*/ 991829 h 1038319"/>
                      <a:gd name="csX67" fmla="*/ 766470 w 2179595"/>
                      <a:gd name="csY67" fmla="*/ 980452 h 1038319"/>
                      <a:gd name="csX68" fmla="*/ 777847 w 2179595"/>
                      <a:gd name="csY68" fmla="*/ 974381 h 1038319"/>
                      <a:gd name="csX69" fmla="*/ 791739 w 2179595"/>
                      <a:gd name="csY69" fmla="*/ 978483 h 1038319"/>
                      <a:gd name="csX70" fmla="*/ 797974 w 2179595"/>
                      <a:gd name="csY70" fmla="*/ 989769 h 1038319"/>
                      <a:gd name="csX71" fmla="*/ 789223 w 2179595"/>
                      <a:gd name="csY71" fmla="*/ 996368 h 1038319"/>
                      <a:gd name="csX72" fmla="*/ 1391120 w 2179595"/>
                      <a:gd name="csY72" fmla="*/ 996150 h 1038319"/>
                      <a:gd name="csX73" fmla="*/ 1382369 w 2179595"/>
                      <a:gd name="csY73" fmla="*/ 989568 h 1038319"/>
                      <a:gd name="csX74" fmla="*/ 1388586 w 2179595"/>
                      <a:gd name="csY74" fmla="*/ 978283 h 1038319"/>
                      <a:gd name="csX75" fmla="*/ 1402478 w 2179595"/>
                      <a:gd name="csY75" fmla="*/ 974162 h 1038319"/>
                      <a:gd name="csX76" fmla="*/ 1413854 w 2179595"/>
                      <a:gd name="csY76" fmla="*/ 980234 h 1038319"/>
                      <a:gd name="csX77" fmla="*/ 1407783 w 2179595"/>
                      <a:gd name="csY77" fmla="*/ 991610 h 1038319"/>
                      <a:gd name="csX78" fmla="*/ 1393654 w 2179595"/>
                      <a:gd name="csY78" fmla="*/ 995803 h 1038319"/>
                      <a:gd name="csX79" fmla="*/ 1391120 w 2179595"/>
                      <a:gd name="csY79" fmla="*/ 996168 h 1038319"/>
                      <a:gd name="csX80" fmla="*/ 723079 w 2179595"/>
                      <a:gd name="csY80" fmla="*/ 974946 h 1038319"/>
                      <a:gd name="csX81" fmla="*/ 719998 w 2179595"/>
                      <a:gd name="csY81" fmla="*/ 974399 h 1038319"/>
                      <a:gd name="csX82" fmla="*/ 706124 w 2179595"/>
                      <a:gd name="csY82" fmla="*/ 969295 h 1038319"/>
                      <a:gd name="csX83" fmla="*/ 700800 w 2179595"/>
                      <a:gd name="csY83" fmla="*/ 957553 h 1038319"/>
                      <a:gd name="csX84" fmla="*/ 712541 w 2179595"/>
                      <a:gd name="csY84" fmla="*/ 952230 h 1038319"/>
                      <a:gd name="csX85" fmla="*/ 726179 w 2179595"/>
                      <a:gd name="csY85" fmla="*/ 957243 h 1038319"/>
                      <a:gd name="csX86" fmla="*/ 731666 w 2179595"/>
                      <a:gd name="csY86" fmla="*/ 968911 h 1038319"/>
                      <a:gd name="csX87" fmla="*/ 723079 w 2179595"/>
                      <a:gd name="csY87" fmla="*/ 974946 h 1038319"/>
                      <a:gd name="csX88" fmla="*/ 1457100 w 2179595"/>
                      <a:gd name="csY88" fmla="*/ 974728 h 1038319"/>
                      <a:gd name="csX89" fmla="*/ 1448531 w 2179595"/>
                      <a:gd name="csY89" fmla="*/ 968711 h 1038319"/>
                      <a:gd name="csX90" fmla="*/ 1454019 w 2179595"/>
                      <a:gd name="csY90" fmla="*/ 957043 h 1038319"/>
                      <a:gd name="csX91" fmla="*/ 1467619 w 2179595"/>
                      <a:gd name="csY91" fmla="*/ 952029 h 1038319"/>
                      <a:gd name="csX92" fmla="*/ 1479361 w 2179595"/>
                      <a:gd name="csY92" fmla="*/ 957353 h 1038319"/>
                      <a:gd name="csX93" fmla="*/ 1474037 w 2179595"/>
                      <a:gd name="csY93" fmla="*/ 969094 h 1038319"/>
                      <a:gd name="csX94" fmla="*/ 1460217 w 2179595"/>
                      <a:gd name="csY94" fmla="*/ 974181 h 1038319"/>
                      <a:gd name="csX95" fmla="*/ 1457118 w 2179595"/>
                      <a:gd name="csY95" fmla="*/ 974728 h 1038319"/>
                      <a:gd name="csX96" fmla="*/ 658448 w 2179595"/>
                      <a:gd name="csY96" fmla="*/ 949295 h 1038319"/>
                      <a:gd name="csX97" fmla="*/ 654820 w 2179595"/>
                      <a:gd name="csY97" fmla="*/ 948529 h 1038319"/>
                      <a:gd name="csX98" fmla="*/ 641311 w 2179595"/>
                      <a:gd name="csY98" fmla="*/ 942549 h 1038319"/>
                      <a:gd name="csX99" fmla="*/ 636753 w 2179595"/>
                      <a:gd name="csY99" fmla="*/ 930498 h 1038319"/>
                      <a:gd name="csX100" fmla="*/ 648804 w 2179595"/>
                      <a:gd name="csY100" fmla="*/ 925940 h 1038319"/>
                      <a:gd name="csX101" fmla="*/ 662095 w 2179595"/>
                      <a:gd name="csY101" fmla="*/ 931829 h 1038319"/>
                      <a:gd name="csX102" fmla="*/ 666816 w 2179595"/>
                      <a:gd name="csY102" fmla="*/ 943825 h 1038319"/>
                      <a:gd name="csX103" fmla="*/ 658448 w 2179595"/>
                      <a:gd name="csY103" fmla="*/ 949313 h 1038319"/>
                      <a:gd name="csX104" fmla="*/ 1521475 w 2179595"/>
                      <a:gd name="csY104" fmla="*/ 949131 h 1038319"/>
                      <a:gd name="csX105" fmla="*/ 1513107 w 2179595"/>
                      <a:gd name="csY105" fmla="*/ 943643 h 1038319"/>
                      <a:gd name="csX106" fmla="*/ 1517829 w 2179595"/>
                      <a:gd name="csY106" fmla="*/ 931646 h 1038319"/>
                      <a:gd name="csX107" fmla="*/ 1531029 w 2179595"/>
                      <a:gd name="csY107" fmla="*/ 925794 h 1038319"/>
                      <a:gd name="csX108" fmla="*/ 1543080 w 2179595"/>
                      <a:gd name="csY108" fmla="*/ 930352 h 1038319"/>
                      <a:gd name="csX109" fmla="*/ 1538522 w 2179595"/>
                      <a:gd name="csY109" fmla="*/ 942403 h 1038319"/>
                      <a:gd name="csX110" fmla="*/ 1525103 w 2179595"/>
                      <a:gd name="csY110" fmla="*/ 948347 h 1038319"/>
                      <a:gd name="csX111" fmla="*/ 1521475 w 2179595"/>
                      <a:gd name="csY111" fmla="*/ 949112 h 1038319"/>
                      <a:gd name="csX112" fmla="*/ 595640 w 2179595"/>
                      <a:gd name="csY112" fmla="*/ 919522 h 1038319"/>
                      <a:gd name="csX113" fmla="*/ 591484 w 2179595"/>
                      <a:gd name="csY113" fmla="*/ 918520 h 1038319"/>
                      <a:gd name="csX114" fmla="*/ 578393 w 2179595"/>
                      <a:gd name="csY114" fmla="*/ 911683 h 1038319"/>
                      <a:gd name="csX115" fmla="*/ 574620 w 2179595"/>
                      <a:gd name="csY115" fmla="*/ 899358 h 1038319"/>
                      <a:gd name="csX116" fmla="*/ 586944 w 2179595"/>
                      <a:gd name="csY116" fmla="*/ 895584 h 1038319"/>
                      <a:gd name="csX117" fmla="*/ 599815 w 2179595"/>
                      <a:gd name="csY117" fmla="*/ 902312 h 1038319"/>
                      <a:gd name="csX118" fmla="*/ 603754 w 2179595"/>
                      <a:gd name="csY118" fmla="*/ 914582 h 1038319"/>
                      <a:gd name="csX119" fmla="*/ 595640 w 2179595"/>
                      <a:gd name="csY119" fmla="*/ 919522 h 1038319"/>
                      <a:gd name="csX120" fmla="*/ 1584046 w 2179595"/>
                      <a:gd name="csY120" fmla="*/ 919468 h 1038319"/>
                      <a:gd name="csX121" fmla="*/ 1575933 w 2179595"/>
                      <a:gd name="csY121" fmla="*/ 914527 h 1038319"/>
                      <a:gd name="csX122" fmla="*/ 1579871 w 2179595"/>
                      <a:gd name="csY122" fmla="*/ 902257 h 1038319"/>
                      <a:gd name="csX123" fmla="*/ 1592670 w 2179595"/>
                      <a:gd name="csY123" fmla="*/ 895566 h 1038319"/>
                      <a:gd name="csX124" fmla="*/ 1604994 w 2179595"/>
                      <a:gd name="csY124" fmla="*/ 899340 h 1038319"/>
                      <a:gd name="csX125" fmla="*/ 1601220 w 2179595"/>
                      <a:gd name="csY125" fmla="*/ 911665 h 1038319"/>
                      <a:gd name="csX126" fmla="*/ 1588203 w 2179595"/>
                      <a:gd name="csY126" fmla="*/ 918465 h 1038319"/>
                      <a:gd name="csX127" fmla="*/ 1584046 w 2179595"/>
                      <a:gd name="csY127" fmla="*/ 919468 h 1038319"/>
                      <a:gd name="csX128" fmla="*/ 1644611 w 2179595"/>
                      <a:gd name="csY128" fmla="*/ 885831 h 1038319"/>
                      <a:gd name="csX129" fmla="*/ 1636772 w 2179595"/>
                      <a:gd name="csY129" fmla="*/ 881400 h 1038319"/>
                      <a:gd name="csX130" fmla="*/ 1639926 w 2179595"/>
                      <a:gd name="csY130" fmla="*/ 868893 h 1038319"/>
                      <a:gd name="csX131" fmla="*/ 1652287 w 2179595"/>
                      <a:gd name="csY131" fmla="*/ 861382 h 1038319"/>
                      <a:gd name="csX132" fmla="*/ 1664830 w 2179595"/>
                      <a:gd name="csY132" fmla="*/ 864354 h 1038319"/>
                      <a:gd name="csX133" fmla="*/ 1661858 w 2179595"/>
                      <a:gd name="csY133" fmla="*/ 876897 h 1038319"/>
                      <a:gd name="csX134" fmla="*/ 1649297 w 2179595"/>
                      <a:gd name="csY134" fmla="*/ 884536 h 1038319"/>
                      <a:gd name="csX135" fmla="*/ 1644630 w 2179595"/>
                      <a:gd name="csY135" fmla="*/ 885831 h 1038319"/>
                      <a:gd name="csX136" fmla="*/ 534893 w 2179595"/>
                      <a:gd name="csY136" fmla="*/ 885794 h 1038319"/>
                      <a:gd name="csX137" fmla="*/ 530226 w 2179595"/>
                      <a:gd name="csY137" fmla="*/ 884500 h 1038319"/>
                      <a:gd name="csX138" fmla="*/ 517609 w 2179595"/>
                      <a:gd name="csY138" fmla="*/ 876842 h 1038319"/>
                      <a:gd name="csX139" fmla="*/ 514638 w 2179595"/>
                      <a:gd name="csY139" fmla="*/ 864299 h 1038319"/>
                      <a:gd name="csX140" fmla="*/ 527181 w 2179595"/>
                      <a:gd name="csY140" fmla="*/ 861327 h 1038319"/>
                      <a:gd name="csX141" fmla="*/ 539578 w 2179595"/>
                      <a:gd name="csY141" fmla="*/ 868857 h 1038319"/>
                      <a:gd name="csX142" fmla="*/ 542714 w 2179595"/>
                      <a:gd name="csY142" fmla="*/ 881364 h 1038319"/>
                      <a:gd name="csX143" fmla="*/ 534875 w 2179595"/>
                      <a:gd name="csY143" fmla="*/ 885794 h 1038319"/>
                      <a:gd name="csX144" fmla="*/ 1702916 w 2179595"/>
                      <a:gd name="csY144" fmla="*/ 848365 h 1038319"/>
                      <a:gd name="csX145" fmla="*/ 1695404 w 2179595"/>
                      <a:gd name="csY145" fmla="*/ 844409 h 1038319"/>
                      <a:gd name="csX146" fmla="*/ 1697738 w 2179595"/>
                      <a:gd name="csY146" fmla="*/ 831737 h 1038319"/>
                      <a:gd name="csX147" fmla="*/ 1709607 w 2179595"/>
                      <a:gd name="csY147" fmla="*/ 823461 h 1038319"/>
                      <a:gd name="csX148" fmla="*/ 1722314 w 2179595"/>
                      <a:gd name="csY148" fmla="*/ 825630 h 1038319"/>
                      <a:gd name="csX149" fmla="*/ 1720145 w 2179595"/>
                      <a:gd name="csY149" fmla="*/ 838337 h 1038319"/>
                      <a:gd name="csX150" fmla="*/ 1708094 w 2179595"/>
                      <a:gd name="csY150" fmla="*/ 846760 h 1038319"/>
                      <a:gd name="csX151" fmla="*/ 1702934 w 2179595"/>
                      <a:gd name="csY151" fmla="*/ 848365 h 1038319"/>
                      <a:gd name="csX152" fmla="*/ 476461 w 2179595"/>
                      <a:gd name="csY152" fmla="*/ 848255 h 1038319"/>
                      <a:gd name="csX153" fmla="*/ 471301 w 2179595"/>
                      <a:gd name="csY153" fmla="*/ 846651 h 1038319"/>
                      <a:gd name="csX154" fmla="*/ 459214 w 2179595"/>
                      <a:gd name="csY154" fmla="*/ 838210 h 1038319"/>
                      <a:gd name="csX155" fmla="*/ 457044 w 2179595"/>
                      <a:gd name="csY155" fmla="*/ 825502 h 1038319"/>
                      <a:gd name="csX156" fmla="*/ 469752 w 2179595"/>
                      <a:gd name="csY156" fmla="*/ 823333 h 1038319"/>
                      <a:gd name="csX157" fmla="*/ 481639 w 2179595"/>
                      <a:gd name="csY157" fmla="*/ 831646 h 1038319"/>
                      <a:gd name="csX158" fmla="*/ 483972 w 2179595"/>
                      <a:gd name="csY158" fmla="*/ 844317 h 1038319"/>
                      <a:gd name="csX159" fmla="*/ 476461 w 2179595"/>
                      <a:gd name="csY159" fmla="*/ 848255 h 1038319"/>
                      <a:gd name="csX160" fmla="*/ 1758723 w 2179595"/>
                      <a:gd name="csY160" fmla="*/ 807252 h 1038319"/>
                      <a:gd name="csX161" fmla="*/ 1751558 w 2179595"/>
                      <a:gd name="csY161" fmla="*/ 803770 h 1038319"/>
                      <a:gd name="csX162" fmla="*/ 1753071 w 2179595"/>
                      <a:gd name="csY162" fmla="*/ 790972 h 1038319"/>
                      <a:gd name="csX163" fmla="*/ 1764393 w 2179595"/>
                      <a:gd name="csY163" fmla="*/ 781947 h 1038319"/>
                      <a:gd name="csX164" fmla="*/ 1777209 w 2179595"/>
                      <a:gd name="csY164" fmla="*/ 783296 h 1038319"/>
                      <a:gd name="csX165" fmla="*/ 1775860 w 2179595"/>
                      <a:gd name="csY165" fmla="*/ 796113 h 1038319"/>
                      <a:gd name="csX166" fmla="*/ 1764356 w 2179595"/>
                      <a:gd name="csY166" fmla="*/ 805283 h 1038319"/>
                      <a:gd name="csX167" fmla="*/ 1758723 w 2179595"/>
                      <a:gd name="csY167" fmla="*/ 807234 h 1038319"/>
                      <a:gd name="csX168" fmla="*/ 420581 w 2179595"/>
                      <a:gd name="csY168" fmla="*/ 807052 h 1038319"/>
                      <a:gd name="csX169" fmla="*/ 414948 w 2179595"/>
                      <a:gd name="csY169" fmla="*/ 805101 h 1038319"/>
                      <a:gd name="csX170" fmla="*/ 403425 w 2179595"/>
                      <a:gd name="csY170" fmla="*/ 795912 h 1038319"/>
                      <a:gd name="csX171" fmla="*/ 402076 w 2179595"/>
                      <a:gd name="csY171" fmla="*/ 783096 h 1038319"/>
                      <a:gd name="csX172" fmla="*/ 414893 w 2179595"/>
                      <a:gd name="csY172" fmla="*/ 781746 h 1038319"/>
                      <a:gd name="csX173" fmla="*/ 426233 w 2179595"/>
                      <a:gd name="csY173" fmla="*/ 790789 h 1038319"/>
                      <a:gd name="csX174" fmla="*/ 427746 w 2179595"/>
                      <a:gd name="csY174" fmla="*/ 803588 h 1038319"/>
                      <a:gd name="csX175" fmla="*/ 420581 w 2179595"/>
                      <a:gd name="csY175" fmla="*/ 807070 h 1038319"/>
                      <a:gd name="csX176" fmla="*/ 1811831 w 2179595"/>
                      <a:gd name="csY176" fmla="*/ 762658 h 1038319"/>
                      <a:gd name="csX177" fmla="*/ 1805031 w 2179595"/>
                      <a:gd name="csY177" fmla="*/ 759632 h 1038319"/>
                      <a:gd name="csX178" fmla="*/ 1805742 w 2179595"/>
                      <a:gd name="csY178" fmla="*/ 746760 h 1038319"/>
                      <a:gd name="csX179" fmla="*/ 1816462 w 2179595"/>
                      <a:gd name="csY179" fmla="*/ 737024 h 1038319"/>
                      <a:gd name="csX180" fmla="*/ 1829333 w 2179595"/>
                      <a:gd name="csY180" fmla="*/ 737553 h 1038319"/>
                      <a:gd name="csX181" fmla="*/ 1828805 w 2179595"/>
                      <a:gd name="csY181" fmla="*/ 750443 h 1038319"/>
                      <a:gd name="csX182" fmla="*/ 1817902 w 2179595"/>
                      <a:gd name="csY182" fmla="*/ 760343 h 1038319"/>
                      <a:gd name="csX183" fmla="*/ 1811813 w 2179595"/>
                      <a:gd name="csY183" fmla="*/ 762676 h 1038319"/>
                      <a:gd name="csX184" fmla="*/ 367454 w 2179595"/>
                      <a:gd name="csY184" fmla="*/ 762385 h 1038319"/>
                      <a:gd name="csX185" fmla="*/ 361365 w 2179595"/>
                      <a:gd name="csY185" fmla="*/ 760051 h 1038319"/>
                      <a:gd name="csX186" fmla="*/ 350463 w 2179595"/>
                      <a:gd name="csY186" fmla="*/ 750133 h 1038319"/>
                      <a:gd name="csX187" fmla="*/ 349934 w 2179595"/>
                      <a:gd name="csY187" fmla="*/ 737243 h 1038319"/>
                      <a:gd name="csX188" fmla="*/ 362824 w 2179595"/>
                      <a:gd name="csY188" fmla="*/ 736715 h 1038319"/>
                      <a:gd name="csX189" fmla="*/ 373544 w 2179595"/>
                      <a:gd name="csY189" fmla="*/ 746469 h 1038319"/>
                      <a:gd name="csX190" fmla="*/ 374255 w 2179595"/>
                      <a:gd name="csY190" fmla="*/ 759340 h 1038319"/>
                      <a:gd name="csX191" fmla="*/ 367473 w 2179595"/>
                      <a:gd name="csY191" fmla="*/ 762367 h 1038319"/>
                      <a:gd name="csX192" fmla="*/ 1861986 w 2179595"/>
                      <a:gd name="csY192" fmla="*/ 714727 h 1038319"/>
                      <a:gd name="csX193" fmla="*/ 1855605 w 2179595"/>
                      <a:gd name="csY193" fmla="*/ 712120 h 1038319"/>
                      <a:gd name="csX194" fmla="*/ 1855496 w 2179595"/>
                      <a:gd name="csY194" fmla="*/ 699230 h 1038319"/>
                      <a:gd name="csX195" fmla="*/ 1865578 w 2179595"/>
                      <a:gd name="csY195" fmla="*/ 688820 h 1038319"/>
                      <a:gd name="csX196" fmla="*/ 1878468 w 2179595"/>
                      <a:gd name="csY196" fmla="*/ 688529 h 1038319"/>
                      <a:gd name="csX197" fmla="*/ 1878759 w 2179595"/>
                      <a:gd name="csY197" fmla="*/ 701418 h 1038319"/>
                      <a:gd name="csX198" fmla="*/ 1868513 w 2179595"/>
                      <a:gd name="csY198" fmla="*/ 711993 h 1038319"/>
                      <a:gd name="csX199" fmla="*/ 1862004 w 2179595"/>
                      <a:gd name="csY199" fmla="*/ 714727 h 1038319"/>
                      <a:gd name="csX200" fmla="*/ 317281 w 2179595"/>
                      <a:gd name="csY200" fmla="*/ 714454 h 1038319"/>
                      <a:gd name="csX201" fmla="*/ 310772 w 2179595"/>
                      <a:gd name="csY201" fmla="*/ 711719 h 1038319"/>
                      <a:gd name="csX202" fmla="*/ 300526 w 2179595"/>
                      <a:gd name="csY202" fmla="*/ 701145 h 1038319"/>
                      <a:gd name="csX203" fmla="*/ 300818 w 2179595"/>
                      <a:gd name="csY203" fmla="*/ 688255 h 1038319"/>
                      <a:gd name="csX204" fmla="*/ 313708 w 2179595"/>
                      <a:gd name="csY204" fmla="*/ 688547 h 1038319"/>
                      <a:gd name="csX205" fmla="*/ 323790 w 2179595"/>
                      <a:gd name="csY205" fmla="*/ 698957 h 1038319"/>
                      <a:gd name="csX206" fmla="*/ 323680 w 2179595"/>
                      <a:gd name="csY206" fmla="*/ 711847 h 1038319"/>
                      <a:gd name="csX207" fmla="*/ 317299 w 2179595"/>
                      <a:gd name="csY207" fmla="*/ 714454 h 1038319"/>
                      <a:gd name="csX208" fmla="*/ 1909023 w 2179595"/>
                      <a:gd name="csY208" fmla="*/ 663715 h 1038319"/>
                      <a:gd name="csX209" fmla="*/ 1903062 w 2179595"/>
                      <a:gd name="csY209" fmla="*/ 661491 h 1038319"/>
                      <a:gd name="csX210" fmla="*/ 1902132 w 2179595"/>
                      <a:gd name="csY210" fmla="*/ 648638 h 1038319"/>
                      <a:gd name="csX211" fmla="*/ 1911539 w 2179595"/>
                      <a:gd name="csY211" fmla="*/ 637608 h 1038319"/>
                      <a:gd name="csX212" fmla="*/ 1924393 w 2179595"/>
                      <a:gd name="csY212" fmla="*/ 636496 h 1038319"/>
                      <a:gd name="csX213" fmla="*/ 1925505 w 2179595"/>
                      <a:gd name="csY213" fmla="*/ 649331 h 1038319"/>
                      <a:gd name="csX214" fmla="*/ 1915952 w 2179595"/>
                      <a:gd name="csY214" fmla="*/ 660543 h 1038319"/>
                      <a:gd name="csX215" fmla="*/ 1909042 w 2179595"/>
                      <a:gd name="csY215" fmla="*/ 663697 h 1038319"/>
                      <a:gd name="csX216" fmla="*/ 270298 w 2179595"/>
                      <a:gd name="csY216" fmla="*/ 663424 h 1038319"/>
                      <a:gd name="csX217" fmla="*/ 263389 w 2179595"/>
                      <a:gd name="csY217" fmla="*/ 660270 h 1038319"/>
                      <a:gd name="csX218" fmla="*/ 253835 w 2179595"/>
                      <a:gd name="csY218" fmla="*/ 649057 h 1038319"/>
                      <a:gd name="csX219" fmla="*/ 254947 w 2179595"/>
                      <a:gd name="csY219" fmla="*/ 636222 h 1038319"/>
                      <a:gd name="csX220" fmla="*/ 267782 w 2179595"/>
                      <a:gd name="csY220" fmla="*/ 637334 h 1038319"/>
                      <a:gd name="csX221" fmla="*/ 277172 w 2179595"/>
                      <a:gd name="csY221" fmla="*/ 648346 h 1038319"/>
                      <a:gd name="csX222" fmla="*/ 276224 w 2179595"/>
                      <a:gd name="csY222" fmla="*/ 661200 h 1038319"/>
                      <a:gd name="csX223" fmla="*/ 270262 w 2179595"/>
                      <a:gd name="csY223" fmla="*/ 663424 h 1038319"/>
                      <a:gd name="csX224" fmla="*/ 1952706 w 2179595"/>
                      <a:gd name="csY224" fmla="*/ 609768 h 1038319"/>
                      <a:gd name="csX225" fmla="*/ 1947200 w 2179595"/>
                      <a:gd name="csY225" fmla="*/ 607909 h 1038319"/>
                      <a:gd name="csX226" fmla="*/ 1945450 w 2179595"/>
                      <a:gd name="csY226" fmla="*/ 595129 h 1038319"/>
                      <a:gd name="csX227" fmla="*/ 1954129 w 2179595"/>
                      <a:gd name="csY227" fmla="*/ 583515 h 1038319"/>
                      <a:gd name="csX228" fmla="*/ 1966872 w 2179595"/>
                      <a:gd name="csY228" fmla="*/ 581582 h 1038319"/>
                      <a:gd name="csX229" fmla="*/ 1968805 w 2179595"/>
                      <a:gd name="csY229" fmla="*/ 594326 h 1038319"/>
                      <a:gd name="csX230" fmla="*/ 1959981 w 2179595"/>
                      <a:gd name="csY230" fmla="*/ 606140 h 1038319"/>
                      <a:gd name="csX231" fmla="*/ 1952706 w 2179595"/>
                      <a:gd name="csY231" fmla="*/ 609750 h 1038319"/>
                      <a:gd name="csX232" fmla="*/ 226670 w 2179595"/>
                      <a:gd name="csY232" fmla="*/ 609531 h 1038319"/>
                      <a:gd name="csX233" fmla="*/ 219396 w 2179595"/>
                      <a:gd name="csY233" fmla="*/ 605921 h 1038319"/>
                      <a:gd name="csX234" fmla="*/ 210590 w 2179595"/>
                      <a:gd name="csY234" fmla="*/ 594144 h 1038319"/>
                      <a:gd name="csX235" fmla="*/ 212523 w 2179595"/>
                      <a:gd name="csY235" fmla="*/ 581400 h 1038319"/>
                      <a:gd name="csX236" fmla="*/ 225266 w 2179595"/>
                      <a:gd name="csY236" fmla="*/ 583332 h 1038319"/>
                      <a:gd name="csX237" fmla="*/ 233926 w 2179595"/>
                      <a:gd name="csY237" fmla="*/ 594928 h 1038319"/>
                      <a:gd name="csX238" fmla="*/ 232176 w 2179595"/>
                      <a:gd name="csY238" fmla="*/ 607708 h 1038319"/>
                      <a:gd name="csX239" fmla="*/ 226670 w 2179595"/>
                      <a:gd name="csY239" fmla="*/ 609568 h 1038319"/>
                      <a:gd name="csX240" fmla="*/ 1992871 w 2179595"/>
                      <a:gd name="csY240" fmla="*/ 553141 h 1038319"/>
                      <a:gd name="csX241" fmla="*/ 1987839 w 2179595"/>
                      <a:gd name="csY241" fmla="*/ 551628 h 1038319"/>
                      <a:gd name="csX242" fmla="*/ 1985268 w 2179595"/>
                      <a:gd name="csY242" fmla="*/ 538994 h 1038319"/>
                      <a:gd name="csX243" fmla="*/ 1993199 w 2179595"/>
                      <a:gd name="csY243" fmla="*/ 526851 h 1038319"/>
                      <a:gd name="csX244" fmla="*/ 2005797 w 2179595"/>
                      <a:gd name="csY244" fmla="*/ 524116 h 1038319"/>
                      <a:gd name="csX245" fmla="*/ 2008531 w 2179595"/>
                      <a:gd name="csY245" fmla="*/ 536715 h 1038319"/>
                      <a:gd name="csX246" fmla="*/ 2000473 w 2179595"/>
                      <a:gd name="csY246" fmla="*/ 549076 h 1038319"/>
                      <a:gd name="csX247" fmla="*/ 1992871 w 2179595"/>
                      <a:gd name="csY247" fmla="*/ 553159 h 1038319"/>
                      <a:gd name="csX248" fmla="*/ 186561 w 2179595"/>
                      <a:gd name="csY248" fmla="*/ 552977 h 1038319"/>
                      <a:gd name="csX249" fmla="*/ 178958 w 2179595"/>
                      <a:gd name="csY249" fmla="*/ 548893 h 1038319"/>
                      <a:gd name="csX250" fmla="*/ 170918 w 2179595"/>
                      <a:gd name="csY250" fmla="*/ 536587 h 1038319"/>
                      <a:gd name="csX251" fmla="*/ 173653 w 2179595"/>
                      <a:gd name="csY251" fmla="*/ 523989 h 1038319"/>
                      <a:gd name="csX252" fmla="*/ 186251 w 2179595"/>
                      <a:gd name="csY252" fmla="*/ 526724 h 1038319"/>
                      <a:gd name="csX253" fmla="*/ 194145 w 2179595"/>
                      <a:gd name="csY253" fmla="*/ 538829 h 1038319"/>
                      <a:gd name="csX254" fmla="*/ 191574 w 2179595"/>
                      <a:gd name="csY254" fmla="*/ 551464 h 1038319"/>
                      <a:gd name="csX255" fmla="*/ 186561 w 2179595"/>
                      <a:gd name="csY255" fmla="*/ 552977 h 1038319"/>
                      <a:gd name="csX256" fmla="*/ 2029352 w 2179595"/>
                      <a:gd name="csY256" fmla="*/ 494034 h 1038319"/>
                      <a:gd name="csX257" fmla="*/ 2024830 w 2179595"/>
                      <a:gd name="csY257" fmla="*/ 492831 h 1038319"/>
                      <a:gd name="csX258" fmla="*/ 2021458 w 2179595"/>
                      <a:gd name="csY258" fmla="*/ 480379 h 1038319"/>
                      <a:gd name="csX259" fmla="*/ 2028604 w 2179595"/>
                      <a:gd name="csY259" fmla="*/ 467744 h 1038319"/>
                      <a:gd name="csX260" fmla="*/ 2041002 w 2179595"/>
                      <a:gd name="csY260" fmla="*/ 464208 h 1038319"/>
                      <a:gd name="csX261" fmla="*/ 2044539 w 2179595"/>
                      <a:gd name="csY261" fmla="*/ 476605 h 1038319"/>
                      <a:gd name="csX262" fmla="*/ 2037283 w 2179595"/>
                      <a:gd name="csY262" fmla="*/ 489458 h 1038319"/>
                      <a:gd name="csX263" fmla="*/ 2029370 w 2179595"/>
                      <a:gd name="csY263" fmla="*/ 494034 h 1038319"/>
                      <a:gd name="csX264" fmla="*/ 150189 w 2179595"/>
                      <a:gd name="csY264" fmla="*/ 494016 h 1038319"/>
                      <a:gd name="csX265" fmla="*/ 142276 w 2179595"/>
                      <a:gd name="csY265" fmla="*/ 489440 h 1038319"/>
                      <a:gd name="csX266" fmla="*/ 135057 w 2179595"/>
                      <a:gd name="csY266" fmla="*/ 476642 h 1038319"/>
                      <a:gd name="csX267" fmla="*/ 138594 w 2179595"/>
                      <a:gd name="csY267" fmla="*/ 464244 h 1038319"/>
                      <a:gd name="csX268" fmla="*/ 150991 w 2179595"/>
                      <a:gd name="csY268" fmla="*/ 467781 h 1038319"/>
                      <a:gd name="csX269" fmla="*/ 158101 w 2179595"/>
                      <a:gd name="csY269" fmla="*/ 480361 h 1038319"/>
                      <a:gd name="csX270" fmla="*/ 154729 w 2179595"/>
                      <a:gd name="csY270" fmla="*/ 492795 h 1038319"/>
                      <a:gd name="csX271" fmla="*/ 150207 w 2179595"/>
                      <a:gd name="csY271" fmla="*/ 493998 h 1038319"/>
                      <a:gd name="csX272" fmla="*/ 117664 w 2179595"/>
                      <a:gd name="csY272" fmla="*/ 432849 h 1038319"/>
                      <a:gd name="csX273" fmla="*/ 109478 w 2179595"/>
                      <a:gd name="csY273" fmla="*/ 427745 h 1038319"/>
                      <a:gd name="csX274" fmla="*/ 103097 w 2179595"/>
                      <a:gd name="csY274" fmla="*/ 414527 h 1038319"/>
                      <a:gd name="csX275" fmla="*/ 107418 w 2179595"/>
                      <a:gd name="csY275" fmla="*/ 402384 h 1038319"/>
                      <a:gd name="csX276" fmla="*/ 119560 w 2179595"/>
                      <a:gd name="csY276" fmla="*/ 406705 h 1038319"/>
                      <a:gd name="csX277" fmla="*/ 125832 w 2179595"/>
                      <a:gd name="csY277" fmla="*/ 419704 h 1038319"/>
                      <a:gd name="csX278" fmla="*/ 121675 w 2179595"/>
                      <a:gd name="csY278" fmla="*/ 431901 h 1038319"/>
                      <a:gd name="csX279" fmla="*/ 117664 w 2179595"/>
                      <a:gd name="csY279" fmla="*/ 432831 h 1038319"/>
                      <a:gd name="csX280" fmla="*/ 2061968 w 2179595"/>
                      <a:gd name="csY280" fmla="*/ 432685 h 1038319"/>
                      <a:gd name="csX281" fmla="*/ 2057957 w 2179595"/>
                      <a:gd name="csY281" fmla="*/ 431755 h 1038319"/>
                      <a:gd name="csX282" fmla="*/ 2053800 w 2179595"/>
                      <a:gd name="csY282" fmla="*/ 419559 h 1038319"/>
                      <a:gd name="csX283" fmla="*/ 2060108 w 2179595"/>
                      <a:gd name="csY283" fmla="*/ 406486 h 1038319"/>
                      <a:gd name="csX284" fmla="*/ 2072251 w 2179595"/>
                      <a:gd name="csY284" fmla="*/ 402147 h 1038319"/>
                      <a:gd name="csX285" fmla="*/ 2076590 w 2179595"/>
                      <a:gd name="csY285" fmla="*/ 414289 h 1038319"/>
                      <a:gd name="csX286" fmla="*/ 2070172 w 2179595"/>
                      <a:gd name="csY286" fmla="*/ 427599 h 1038319"/>
                      <a:gd name="csX287" fmla="*/ 2061986 w 2179595"/>
                      <a:gd name="csY287" fmla="*/ 432703 h 1038319"/>
                      <a:gd name="csX288" fmla="*/ 89150 w 2179595"/>
                      <a:gd name="csY288" fmla="*/ 369768 h 1038319"/>
                      <a:gd name="csX289" fmla="*/ 80727 w 2179595"/>
                      <a:gd name="csY289" fmla="*/ 364135 h 1038319"/>
                      <a:gd name="csX290" fmla="*/ 75202 w 2179595"/>
                      <a:gd name="csY290" fmla="*/ 350534 h 1038319"/>
                      <a:gd name="csX291" fmla="*/ 80307 w 2179595"/>
                      <a:gd name="csY291" fmla="*/ 338683 h 1038319"/>
                      <a:gd name="csX292" fmla="*/ 92158 w 2179595"/>
                      <a:gd name="csY292" fmla="*/ 343788 h 1038319"/>
                      <a:gd name="csX293" fmla="*/ 97591 w 2179595"/>
                      <a:gd name="csY293" fmla="*/ 357152 h 1038319"/>
                      <a:gd name="csX294" fmla="*/ 92650 w 2179595"/>
                      <a:gd name="csY294" fmla="*/ 369057 h 1038319"/>
                      <a:gd name="csX295" fmla="*/ 89168 w 2179595"/>
                      <a:gd name="csY295" fmla="*/ 369750 h 1038319"/>
                      <a:gd name="csX296" fmla="*/ 2090592 w 2179595"/>
                      <a:gd name="csY296" fmla="*/ 369349 h 1038319"/>
                      <a:gd name="csX297" fmla="*/ 2087109 w 2179595"/>
                      <a:gd name="csY297" fmla="*/ 368656 h 1038319"/>
                      <a:gd name="csX298" fmla="*/ 2082169 w 2179595"/>
                      <a:gd name="csY298" fmla="*/ 356751 h 1038319"/>
                      <a:gd name="csX299" fmla="*/ 2087620 w 2179595"/>
                      <a:gd name="csY299" fmla="*/ 343278 h 1038319"/>
                      <a:gd name="csX300" fmla="*/ 2099452 w 2179595"/>
                      <a:gd name="csY300" fmla="*/ 338173 h 1038319"/>
                      <a:gd name="csX301" fmla="*/ 2104557 w 2179595"/>
                      <a:gd name="csY301" fmla="*/ 350005 h 1038319"/>
                      <a:gd name="csX302" fmla="*/ 2098996 w 2179595"/>
                      <a:gd name="csY302" fmla="*/ 363697 h 1038319"/>
                      <a:gd name="csX303" fmla="*/ 2090573 w 2179595"/>
                      <a:gd name="csY303" fmla="*/ 369331 h 1038319"/>
                      <a:gd name="csX304" fmla="*/ 64719 w 2179595"/>
                      <a:gd name="csY304" fmla="*/ 304900 h 1038319"/>
                      <a:gd name="csX305" fmla="*/ 56096 w 2179595"/>
                      <a:gd name="csY305" fmla="*/ 298720 h 1038319"/>
                      <a:gd name="csX306" fmla="*/ 51447 w 2179595"/>
                      <a:gd name="csY306" fmla="*/ 284736 h 1038319"/>
                      <a:gd name="csX307" fmla="*/ 57299 w 2179595"/>
                      <a:gd name="csY307" fmla="*/ 273250 h 1038319"/>
                      <a:gd name="csX308" fmla="*/ 68785 w 2179595"/>
                      <a:gd name="csY308" fmla="*/ 279103 h 1038319"/>
                      <a:gd name="csX309" fmla="*/ 73361 w 2179595"/>
                      <a:gd name="csY309" fmla="*/ 292849 h 1038319"/>
                      <a:gd name="csX310" fmla="*/ 67673 w 2179595"/>
                      <a:gd name="csY310" fmla="*/ 304408 h 1038319"/>
                      <a:gd name="csX311" fmla="*/ 64738 w 2179595"/>
                      <a:gd name="csY311" fmla="*/ 304900 h 1038319"/>
                      <a:gd name="csX312" fmla="*/ 2115058 w 2179595"/>
                      <a:gd name="csY312" fmla="*/ 304244 h 1038319"/>
                      <a:gd name="csX313" fmla="*/ 2112123 w 2179595"/>
                      <a:gd name="csY313" fmla="*/ 303752 h 1038319"/>
                      <a:gd name="csX314" fmla="*/ 2106417 w 2179595"/>
                      <a:gd name="csY314" fmla="*/ 292193 h 1038319"/>
                      <a:gd name="csX315" fmla="*/ 2110993 w 2179595"/>
                      <a:gd name="csY315" fmla="*/ 278392 h 1038319"/>
                      <a:gd name="csX316" fmla="*/ 2122479 w 2179595"/>
                      <a:gd name="csY316" fmla="*/ 272539 h 1038319"/>
                      <a:gd name="csX317" fmla="*/ 2128331 w 2179595"/>
                      <a:gd name="csY317" fmla="*/ 284025 h 1038319"/>
                      <a:gd name="csX318" fmla="*/ 2123664 w 2179595"/>
                      <a:gd name="csY318" fmla="*/ 298063 h 1038319"/>
                      <a:gd name="csX319" fmla="*/ 2115040 w 2179595"/>
                      <a:gd name="csY319" fmla="*/ 304244 h 1038319"/>
                      <a:gd name="csX320" fmla="*/ 44501 w 2179595"/>
                      <a:gd name="csY320" fmla="*/ 238537 h 1038319"/>
                      <a:gd name="csX321" fmla="*/ 35713 w 2179595"/>
                      <a:gd name="csY321" fmla="*/ 231792 h 1038319"/>
                      <a:gd name="csX322" fmla="*/ 31975 w 2179595"/>
                      <a:gd name="csY322" fmla="*/ 217535 h 1038319"/>
                      <a:gd name="csX323" fmla="*/ 38557 w 2179595"/>
                      <a:gd name="csY323" fmla="*/ 206450 h 1038319"/>
                      <a:gd name="csX324" fmla="*/ 49642 w 2179595"/>
                      <a:gd name="csY324" fmla="*/ 213031 h 1038319"/>
                      <a:gd name="csX325" fmla="*/ 53325 w 2179595"/>
                      <a:gd name="csY325" fmla="*/ 227051 h 1038319"/>
                      <a:gd name="csX326" fmla="*/ 46889 w 2179595"/>
                      <a:gd name="csY326" fmla="*/ 238227 h 1038319"/>
                      <a:gd name="csX327" fmla="*/ 44519 w 2179595"/>
                      <a:gd name="csY327" fmla="*/ 238537 h 1038319"/>
                      <a:gd name="csX328" fmla="*/ 2135241 w 2179595"/>
                      <a:gd name="csY328" fmla="*/ 237808 h 1038319"/>
                      <a:gd name="csX329" fmla="*/ 2132871 w 2179595"/>
                      <a:gd name="csY329" fmla="*/ 237498 h 1038319"/>
                      <a:gd name="csX330" fmla="*/ 2126435 w 2179595"/>
                      <a:gd name="csY330" fmla="*/ 226322 h 1038319"/>
                      <a:gd name="csX331" fmla="*/ 2130099 w 2179595"/>
                      <a:gd name="csY331" fmla="*/ 212302 h 1038319"/>
                      <a:gd name="csX332" fmla="*/ 2141184 w 2179595"/>
                      <a:gd name="csY332" fmla="*/ 205721 h 1038319"/>
                      <a:gd name="csX333" fmla="*/ 2147766 w 2179595"/>
                      <a:gd name="csY333" fmla="*/ 216805 h 1038319"/>
                      <a:gd name="csX334" fmla="*/ 2144047 w 2179595"/>
                      <a:gd name="csY334" fmla="*/ 231062 h 1038319"/>
                      <a:gd name="csX335" fmla="*/ 2135241 w 2179595"/>
                      <a:gd name="csY335" fmla="*/ 237808 h 1038319"/>
                      <a:gd name="csX336" fmla="*/ 28621 w 2179595"/>
                      <a:gd name="csY336" fmla="*/ 170989 h 1038319"/>
                      <a:gd name="csX337" fmla="*/ 19687 w 2179595"/>
                      <a:gd name="csY337" fmla="*/ 163678 h 1038319"/>
                      <a:gd name="csX338" fmla="*/ 16880 w 2179595"/>
                      <a:gd name="csY338" fmla="*/ 149221 h 1038319"/>
                      <a:gd name="csX339" fmla="*/ 24154 w 2179595"/>
                      <a:gd name="csY339" fmla="*/ 138574 h 1038319"/>
                      <a:gd name="csX340" fmla="*/ 34783 w 2179595"/>
                      <a:gd name="csY340" fmla="*/ 145848 h 1038319"/>
                      <a:gd name="csX341" fmla="*/ 37554 w 2179595"/>
                      <a:gd name="csY341" fmla="*/ 160069 h 1038319"/>
                      <a:gd name="csX342" fmla="*/ 30426 w 2179595"/>
                      <a:gd name="csY342" fmla="*/ 170807 h 1038319"/>
                      <a:gd name="csX343" fmla="*/ 28621 w 2179595"/>
                      <a:gd name="csY343" fmla="*/ 170989 h 1038319"/>
                      <a:gd name="csX344" fmla="*/ 2151084 w 2179595"/>
                      <a:gd name="csY344" fmla="*/ 170260 h 1038319"/>
                      <a:gd name="csX345" fmla="*/ 2149279 w 2179595"/>
                      <a:gd name="csY345" fmla="*/ 170078 h 1038319"/>
                      <a:gd name="csX346" fmla="*/ 2142132 w 2179595"/>
                      <a:gd name="csY346" fmla="*/ 159339 h 1038319"/>
                      <a:gd name="csX347" fmla="*/ 2144885 w 2179595"/>
                      <a:gd name="csY347" fmla="*/ 145119 h 1038319"/>
                      <a:gd name="csX348" fmla="*/ 2155514 w 2179595"/>
                      <a:gd name="csY348" fmla="*/ 137826 h 1038319"/>
                      <a:gd name="csX349" fmla="*/ 2162807 w 2179595"/>
                      <a:gd name="csY349" fmla="*/ 148455 h 1038319"/>
                      <a:gd name="csX350" fmla="*/ 2159999 w 2179595"/>
                      <a:gd name="csY350" fmla="*/ 162931 h 1038319"/>
                      <a:gd name="csX351" fmla="*/ 2151066 w 2179595"/>
                      <a:gd name="csY351" fmla="*/ 170260 h 1038319"/>
                      <a:gd name="csX352" fmla="*/ 17117 w 2179595"/>
                      <a:gd name="csY352" fmla="*/ 102566 h 1038319"/>
                      <a:gd name="csX353" fmla="*/ 8092 w 2179595"/>
                      <a:gd name="csY353" fmla="*/ 94672 h 1038319"/>
                      <a:gd name="csX354" fmla="*/ 6214 w 2179595"/>
                      <a:gd name="csY354" fmla="*/ 80050 h 1038319"/>
                      <a:gd name="csX355" fmla="*/ 14163 w 2179595"/>
                      <a:gd name="csY355" fmla="*/ 69895 h 1038319"/>
                      <a:gd name="csX356" fmla="*/ 24318 w 2179595"/>
                      <a:gd name="csY356" fmla="*/ 77844 h 1038319"/>
                      <a:gd name="csX357" fmla="*/ 26160 w 2179595"/>
                      <a:gd name="csY357" fmla="*/ 92211 h 1038319"/>
                      <a:gd name="csX358" fmla="*/ 18338 w 2179595"/>
                      <a:gd name="csY358" fmla="*/ 102457 h 1038319"/>
                      <a:gd name="csX359" fmla="*/ 17099 w 2179595"/>
                      <a:gd name="csY359" fmla="*/ 102548 h 1038319"/>
                      <a:gd name="csX360" fmla="*/ 2162533 w 2179595"/>
                      <a:gd name="csY360" fmla="*/ 101837 h 1038319"/>
                      <a:gd name="csX361" fmla="*/ 2161312 w 2179595"/>
                      <a:gd name="csY361" fmla="*/ 101764 h 1038319"/>
                      <a:gd name="csX362" fmla="*/ 2153491 w 2179595"/>
                      <a:gd name="csY362" fmla="*/ 91518 h 1038319"/>
                      <a:gd name="csX363" fmla="*/ 2155332 w 2179595"/>
                      <a:gd name="csY363" fmla="*/ 77152 h 1038319"/>
                      <a:gd name="csX364" fmla="*/ 2165469 w 2179595"/>
                      <a:gd name="csY364" fmla="*/ 69203 h 1038319"/>
                      <a:gd name="csX365" fmla="*/ 2173418 w 2179595"/>
                      <a:gd name="csY365" fmla="*/ 79339 h 1038319"/>
                      <a:gd name="csX366" fmla="*/ 2171558 w 2179595"/>
                      <a:gd name="csY366" fmla="*/ 93961 h 1038319"/>
                      <a:gd name="csX367" fmla="*/ 2162533 w 2179595"/>
                      <a:gd name="csY367" fmla="*/ 101855 h 1038319"/>
                      <a:gd name="csX368" fmla="*/ 10025 w 2179595"/>
                      <a:gd name="csY368" fmla="*/ 33560 h 1038319"/>
                      <a:gd name="csX369" fmla="*/ 945 w 2179595"/>
                      <a:gd name="csY369" fmla="*/ 25082 h 1038319"/>
                      <a:gd name="csX370" fmla="*/ 16 w 2179595"/>
                      <a:gd name="csY370" fmla="*/ 10424 h 1038319"/>
                      <a:gd name="csX371" fmla="*/ 8603 w 2179595"/>
                      <a:gd name="csY371" fmla="*/ 798 h 1038319"/>
                      <a:gd name="csX372" fmla="*/ 18229 w 2179595"/>
                      <a:gd name="csY372" fmla="*/ 9385 h 1038319"/>
                      <a:gd name="csX373" fmla="*/ 19159 w 2179595"/>
                      <a:gd name="csY373" fmla="*/ 23806 h 1038319"/>
                      <a:gd name="csX374" fmla="*/ 10699 w 2179595"/>
                      <a:gd name="csY374" fmla="*/ 33542 h 1038319"/>
                      <a:gd name="csX375" fmla="*/ 10043 w 2179595"/>
                      <a:gd name="csY375" fmla="*/ 33560 h 1038319"/>
                      <a:gd name="csX376" fmla="*/ 2169571 w 2179595"/>
                      <a:gd name="csY376" fmla="*/ 32813 h 1038319"/>
                      <a:gd name="csX377" fmla="*/ 2168933 w 2179595"/>
                      <a:gd name="csY377" fmla="*/ 32794 h 1038319"/>
                      <a:gd name="csX378" fmla="*/ 2160473 w 2179595"/>
                      <a:gd name="csY378" fmla="*/ 23058 h 1038319"/>
                      <a:gd name="csX379" fmla="*/ 2161385 w 2179595"/>
                      <a:gd name="csY379" fmla="*/ 8601 h 1038319"/>
                      <a:gd name="csX380" fmla="*/ 2170993 w 2179595"/>
                      <a:gd name="csY380" fmla="*/ 14 h 1038319"/>
                      <a:gd name="csX381" fmla="*/ 2179580 w 2179595"/>
                      <a:gd name="csY381" fmla="*/ 9622 h 1038319"/>
                      <a:gd name="csX382" fmla="*/ 2178650 w 2179595"/>
                      <a:gd name="csY382" fmla="*/ 24317 h 1038319"/>
                      <a:gd name="csX383" fmla="*/ 2169571 w 2179595"/>
                      <a:gd name="csY383" fmla="*/ 32794 h 103831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 ang="0">
                        <a:pos x="csX183" y="csY183"/>
                      </a:cxn>
                      <a:cxn ang="0">
                        <a:pos x="csX184" y="csY184"/>
                      </a:cxn>
                      <a:cxn ang="0">
                        <a:pos x="csX185" y="csY185"/>
                      </a:cxn>
                      <a:cxn ang="0">
                        <a:pos x="csX186" y="csY186"/>
                      </a:cxn>
                      <a:cxn ang="0">
                        <a:pos x="csX187" y="csY187"/>
                      </a:cxn>
                      <a:cxn ang="0">
                        <a:pos x="csX188" y="csY188"/>
                      </a:cxn>
                      <a:cxn ang="0">
                        <a:pos x="csX189" y="csY189"/>
                      </a:cxn>
                      <a:cxn ang="0">
                        <a:pos x="csX190" y="csY190"/>
                      </a:cxn>
                      <a:cxn ang="0">
                        <a:pos x="csX191" y="csY191"/>
                      </a:cxn>
                      <a:cxn ang="0">
                        <a:pos x="csX192" y="csY192"/>
                      </a:cxn>
                      <a:cxn ang="0">
                        <a:pos x="csX193" y="csY193"/>
                      </a:cxn>
                      <a:cxn ang="0">
                        <a:pos x="csX194" y="csY194"/>
                      </a:cxn>
                      <a:cxn ang="0">
                        <a:pos x="csX195" y="csY195"/>
                      </a:cxn>
                      <a:cxn ang="0">
                        <a:pos x="csX196" y="csY196"/>
                      </a:cxn>
                      <a:cxn ang="0">
                        <a:pos x="csX197" y="csY197"/>
                      </a:cxn>
                      <a:cxn ang="0">
                        <a:pos x="csX198" y="csY198"/>
                      </a:cxn>
                      <a:cxn ang="0">
                        <a:pos x="csX199" y="csY199"/>
                      </a:cxn>
                      <a:cxn ang="0">
                        <a:pos x="csX200" y="csY200"/>
                      </a:cxn>
                      <a:cxn ang="0">
                        <a:pos x="csX201" y="csY201"/>
                      </a:cxn>
                      <a:cxn ang="0">
                        <a:pos x="csX202" y="csY202"/>
                      </a:cxn>
                      <a:cxn ang="0">
                        <a:pos x="csX203" y="csY203"/>
                      </a:cxn>
                      <a:cxn ang="0">
                        <a:pos x="csX204" y="csY204"/>
                      </a:cxn>
                      <a:cxn ang="0">
                        <a:pos x="csX205" y="csY205"/>
                      </a:cxn>
                      <a:cxn ang="0">
                        <a:pos x="csX206" y="csY206"/>
                      </a:cxn>
                      <a:cxn ang="0">
                        <a:pos x="csX207" y="csY207"/>
                      </a:cxn>
                      <a:cxn ang="0">
                        <a:pos x="csX208" y="csY208"/>
                      </a:cxn>
                      <a:cxn ang="0">
                        <a:pos x="csX209" y="csY209"/>
                      </a:cxn>
                      <a:cxn ang="0">
                        <a:pos x="csX210" y="csY210"/>
                      </a:cxn>
                      <a:cxn ang="0">
                        <a:pos x="csX211" y="csY211"/>
                      </a:cxn>
                      <a:cxn ang="0">
                        <a:pos x="csX212" y="csY212"/>
                      </a:cxn>
                      <a:cxn ang="0">
                        <a:pos x="csX213" y="csY213"/>
                      </a:cxn>
                      <a:cxn ang="0">
                        <a:pos x="csX214" y="csY214"/>
                      </a:cxn>
                      <a:cxn ang="0">
                        <a:pos x="csX215" y="csY215"/>
                      </a:cxn>
                      <a:cxn ang="0">
                        <a:pos x="csX216" y="csY216"/>
                      </a:cxn>
                      <a:cxn ang="0">
                        <a:pos x="csX217" y="csY217"/>
                      </a:cxn>
                      <a:cxn ang="0">
                        <a:pos x="csX218" y="csY218"/>
                      </a:cxn>
                      <a:cxn ang="0">
                        <a:pos x="csX219" y="csY219"/>
                      </a:cxn>
                      <a:cxn ang="0">
                        <a:pos x="csX220" y="csY220"/>
                      </a:cxn>
                      <a:cxn ang="0">
                        <a:pos x="csX221" y="csY221"/>
                      </a:cxn>
                      <a:cxn ang="0">
                        <a:pos x="csX222" y="csY222"/>
                      </a:cxn>
                      <a:cxn ang="0">
                        <a:pos x="csX223" y="csY223"/>
                      </a:cxn>
                      <a:cxn ang="0">
                        <a:pos x="csX224" y="csY224"/>
                      </a:cxn>
                      <a:cxn ang="0">
                        <a:pos x="csX225" y="csY225"/>
                      </a:cxn>
                      <a:cxn ang="0">
                        <a:pos x="csX226" y="csY226"/>
                      </a:cxn>
                      <a:cxn ang="0">
                        <a:pos x="csX227" y="csY227"/>
                      </a:cxn>
                      <a:cxn ang="0">
                        <a:pos x="csX228" y="csY228"/>
                      </a:cxn>
                      <a:cxn ang="0">
                        <a:pos x="csX229" y="csY229"/>
                      </a:cxn>
                      <a:cxn ang="0">
                        <a:pos x="csX230" y="csY230"/>
                      </a:cxn>
                      <a:cxn ang="0">
                        <a:pos x="csX231" y="csY231"/>
                      </a:cxn>
                      <a:cxn ang="0">
                        <a:pos x="csX232" y="csY232"/>
                      </a:cxn>
                      <a:cxn ang="0">
                        <a:pos x="csX233" y="csY233"/>
                      </a:cxn>
                      <a:cxn ang="0">
                        <a:pos x="csX234" y="csY234"/>
                      </a:cxn>
                      <a:cxn ang="0">
                        <a:pos x="csX235" y="csY235"/>
                      </a:cxn>
                      <a:cxn ang="0">
                        <a:pos x="csX236" y="csY236"/>
                      </a:cxn>
                      <a:cxn ang="0">
                        <a:pos x="csX237" y="csY237"/>
                      </a:cxn>
                      <a:cxn ang="0">
                        <a:pos x="csX238" y="csY238"/>
                      </a:cxn>
                      <a:cxn ang="0">
                        <a:pos x="csX239" y="csY239"/>
                      </a:cxn>
                      <a:cxn ang="0">
                        <a:pos x="csX240" y="csY240"/>
                      </a:cxn>
                      <a:cxn ang="0">
                        <a:pos x="csX241" y="csY241"/>
                      </a:cxn>
                      <a:cxn ang="0">
                        <a:pos x="csX242" y="csY242"/>
                      </a:cxn>
                      <a:cxn ang="0">
                        <a:pos x="csX243" y="csY243"/>
                      </a:cxn>
                      <a:cxn ang="0">
                        <a:pos x="csX244" y="csY244"/>
                      </a:cxn>
                      <a:cxn ang="0">
                        <a:pos x="csX245" y="csY245"/>
                      </a:cxn>
                      <a:cxn ang="0">
                        <a:pos x="csX246" y="csY246"/>
                      </a:cxn>
                      <a:cxn ang="0">
                        <a:pos x="csX247" y="csY247"/>
                      </a:cxn>
                      <a:cxn ang="0">
                        <a:pos x="csX248" y="csY248"/>
                      </a:cxn>
                      <a:cxn ang="0">
                        <a:pos x="csX249" y="csY249"/>
                      </a:cxn>
                      <a:cxn ang="0">
                        <a:pos x="csX250" y="csY250"/>
                      </a:cxn>
                      <a:cxn ang="0">
                        <a:pos x="csX251" y="csY251"/>
                      </a:cxn>
                      <a:cxn ang="0">
                        <a:pos x="csX252" y="csY252"/>
                      </a:cxn>
                      <a:cxn ang="0">
                        <a:pos x="csX253" y="csY253"/>
                      </a:cxn>
                      <a:cxn ang="0">
                        <a:pos x="csX254" y="csY254"/>
                      </a:cxn>
                      <a:cxn ang="0">
                        <a:pos x="csX255" y="csY255"/>
                      </a:cxn>
                      <a:cxn ang="0">
                        <a:pos x="csX256" y="csY256"/>
                      </a:cxn>
                      <a:cxn ang="0">
                        <a:pos x="csX257" y="csY257"/>
                      </a:cxn>
                      <a:cxn ang="0">
                        <a:pos x="csX258" y="csY258"/>
                      </a:cxn>
                      <a:cxn ang="0">
                        <a:pos x="csX259" y="csY259"/>
                      </a:cxn>
                      <a:cxn ang="0">
                        <a:pos x="csX260" y="csY260"/>
                      </a:cxn>
                      <a:cxn ang="0">
                        <a:pos x="csX261" y="csY261"/>
                      </a:cxn>
                      <a:cxn ang="0">
                        <a:pos x="csX262" y="csY262"/>
                      </a:cxn>
                      <a:cxn ang="0">
                        <a:pos x="csX263" y="csY263"/>
                      </a:cxn>
                      <a:cxn ang="0">
                        <a:pos x="csX264" y="csY264"/>
                      </a:cxn>
                      <a:cxn ang="0">
                        <a:pos x="csX265" y="csY265"/>
                      </a:cxn>
                      <a:cxn ang="0">
                        <a:pos x="csX266" y="csY266"/>
                      </a:cxn>
                      <a:cxn ang="0">
                        <a:pos x="csX267" y="csY267"/>
                      </a:cxn>
                      <a:cxn ang="0">
                        <a:pos x="csX268" y="csY268"/>
                      </a:cxn>
                      <a:cxn ang="0">
                        <a:pos x="csX269" y="csY269"/>
                      </a:cxn>
                      <a:cxn ang="0">
                        <a:pos x="csX270" y="csY270"/>
                      </a:cxn>
                      <a:cxn ang="0">
                        <a:pos x="csX271" y="csY271"/>
                      </a:cxn>
                      <a:cxn ang="0">
                        <a:pos x="csX272" y="csY272"/>
                      </a:cxn>
                      <a:cxn ang="0">
                        <a:pos x="csX273" y="csY273"/>
                      </a:cxn>
                      <a:cxn ang="0">
                        <a:pos x="csX274" y="csY274"/>
                      </a:cxn>
                      <a:cxn ang="0">
                        <a:pos x="csX275" y="csY275"/>
                      </a:cxn>
                      <a:cxn ang="0">
                        <a:pos x="csX276" y="csY276"/>
                      </a:cxn>
                      <a:cxn ang="0">
                        <a:pos x="csX277" y="csY277"/>
                      </a:cxn>
                      <a:cxn ang="0">
                        <a:pos x="csX278" y="csY278"/>
                      </a:cxn>
                      <a:cxn ang="0">
                        <a:pos x="csX279" y="csY279"/>
                      </a:cxn>
                      <a:cxn ang="0">
                        <a:pos x="csX280" y="csY280"/>
                      </a:cxn>
                      <a:cxn ang="0">
                        <a:pos x="csX281" y="csY281"/>
                      </a:cxn>
                      <a:cxn ang="0">
                        <a:pos x="csX282" y="csY282"/>
                      </a:cxn>
                      <a:cxn ang="0">
                        <a:pos x="csX283" y="csY283"/>
                      </a:cxn>
                      <a:cxn ang="0">
                        <a:pos x="csX284" y="csY284"/>
                      </a:cxn>
                      <a:cxn ang="0">
                        <a:pos x="csX285" y="csY285"/>
                      </a:cxn>
                      <a:cxn ang="0">
                        <a:pos x="csX286" y="csY286"/>
                      </a:cxn>
                      <a:cxn ang="0">
                        <a:pos x="csX287" y="csY287"/>
                      </a:cxn>
                      <a:cxn ang="0">
                        <a:pos x="csX288" y="csY288"/>
                      </a:cxn>
                      <a:cxn ang="0">
                        <a:pos x="csX289" y="csY289"/>
                      </a:cxn>
                      <a:cxn ang="0">
                        <a:pos x="csX290" y="csY290"/>
                      </a:cxn>
                      <a:cxn ang="0">
                        <a:pos x="csX291" y="csY291"/>
                      </a:cxn>
                      <a:cxn ang="0">
                        <a:pos x="csX292" y="csY292"/>
                      </a:cxn>
                      <a:cxn ang="0">
                        <a:pos x="csX293" y="csY293"/>
                      </a:cxn>
                      <a:cxn ang="0">
                        <a:pos x="csX294" y="csY294"/>
                      </a:cxn>
                      <a:cxn ang="0">
                        <a:pos x="csX295" y="csY295"/>
                      </a:cxn>
                      <a:cxn ang="0">
                        <a:pos x="csX296" y="csY296"/>
                      </a:cxn>
                      <a:cxn ang="0">
                        <a:pos x="csX297" y="csY297"/>
                      </a:cxn>
                      <a:cxn ang="0">
                        <a:pos x="csX298" y="csY298"/>
                      </a:cxn>
                      <a:cxn ang="0">
                        <a:pos x="csX299" y="csY299"/>
                      </a:cxn>
                      <a:cxn ang="0">
                        <a:pos x="csX300" y="csY300"/>
                      </a:cxn>
                      <a:cxn ang="0">
                        <a:pos x="csX301" y="csY301"/>
                      </a:cxn>
                      <a:cxn ang="0">
                        <a:pos x="csX302" y="csY302"/>
                      </a:cxn>
                      <a:cxn ang="0">
                        <a:pos x="csX303" y="csY303"/>
                      </a:cxn>
                      <a:cxn ang="0">
                        <a:pos x="csX304" y="csY304"/>
                      </a:cxn>
                      <a:cxn ang="0">
                        <a:pos x="csX305" y="csY305"/>
                      </a:cxn>
                      <a:cxn ang="0">
                        <a:pos x="csX306" y="csY306"/>
                      </a:cxn>
                      <a:cxn ang="0">
                        <a:pos x="csX307" y="csY307"/>
                      </a:cxn>
                      <a:cxn ang="0">
                        <a:pos x="csX308" y="csY308"/>
                      </a:cxn>
                      <a:cxn ang="0">
                        <a:pos x="csX309" y="csY309"/>
                      </a:cxn>
                      <a:cxn ang="0">
                        <a:pos x="csX310" y="csY310"/>
                      </a:cxn>
                      <a:cxn ang="0">
                        <a:pos x="csX311" y="csY311"/>
                      </a:cxn>
                      <a:cxn ang="0">
                        <a:pos x="csX312" y="csY312"/>
                      </a:cxn>
                      <a:cxn ang="0">
                        <a:pos x="csX313" y="csY313"/>
                      </a:cxn>
                      <a:cxn ang="0">
                        <a:pos x="csX314" y="csY314"/>
                      </a:cxn>
                      <a:cxn ang="0">
                        <a:pos x="csX315" y="csY315"/>
                      </a:cxn>
                      <a:cxn ang="0">
                        <a:pos x="csX316" y="csY316"/>
                      </a:cxn>
                      <a:cxn ang="0">
                        <a:pos x="csX317" y="csY317"/>
                      </a:cxn>
                      <a:cxn ang="0">
                        <a:pos x="csX318" y="csY318"/>
                      </a:cxn>
                      <a:cxn ang="0">
                        <a:pos x="csX319" y="csY319"/>
                      </a:cxn>
                      <a:cxn ang="0">
                        <a:pos x="csX320" y="csY320"/>
                      </a:cxn>
                      <a:cxn ang="0">
                        <a:pos x="csX321" y="csY321"/>
                      </a:cxn>
                      <a:cxn ang="0">
                        <a:pos x="csX322" y="csY322"/>
                      </a:cxn>
                      <a:cxn ang="0">
                        <a:pos x="csX323" y="csY323"/>
                      </a:cxn>
                      <a:cxn ang="0">
                        <a:pos x="csX324" y="csY324"/>
                      </a:cxn>
                      <a:cxn ang="0">
                        <a:pos x="csX325" y="csY325"/>
                      </a:cxn>
                      <a:cxn ang="0">
                        <a:pos x="csX326" y="csY326"/>
                      </a:cxn>
                      <a:cxn ang="0">
                        <a:pos x="csX327" y="csY327"/>
                      </a:cxn>
                      <a:cxn ang="0">
                        <a:pos x="csX328" y="csY328"/>
                      </a:cxn>
                      <a:cxn ang="0">
                        <a:pos x="csX329" y="csY329"/>
                      </a:cxn>
                      <a:cxn ang="0">
                        <a:pos x="csX330" y="csY330"/>
                      </a:cxn>
                      <a:cxn ang="0">
                        <a:pos x="csX331" y="csY331"/>
                      </a:cxn>
                      <a:cxn ang="0">
                        <a:pos x="csX332" y="csY332"/>
                      </a:cxn>
                      <a:cxn ang="0">
                        <a:pos x="csX333" y="csY333"/>
                      </a:cxn>
                      <a:cxn ang="0">
                        <a:pos x="csX334" y="csY334"/>
                      </a:cxn>
                      <a:cxn ang="0">
                        <a:pos x="csX335" y="csY335"/>
                      </a:cxn>
                      <a:cxn ang="0">
                        <a:pos x="csX336" y="csY336"/>
                      </a:cxn>
                      <a:cxn ang="0">
                        <a:pos x="csX337" y="csY337"/>
                      </a:cxn>
                      <a:cxn ang="0">
                        <a:pos x="csX338" y="csY338"/>
                      </a:cxn>
                      <a:cxn ang="0">
                        <a:pos x="csX339" y="csY339"/>
                      </a:cxn>
                      <a:cxn ang="0">
                        <a:pos x="csX340" y="csY340"/>
                      </a:cxn>
                      <a:cxn ang="0">
                        <a:pos x="csX341" y="csY341"/>
                      </a:cxn>
                      <a:cxn ang="0">
                        <a:pos x="csX342" y="csY342"/>
                      </a:cxn>
                      <a:cxn ang="0">
                        <a:pos x="csX343" y="csY343"/>
                      </a:cxn>
                      <a:cxn ang="0">
                        <a:pos x="csX344" y="csY344"/>
                      </a:cxn>
                      <a:cxn ang="0">
                        <a:pos x="csX345" y="csY345"/>
                      </a:cxn>
                      <a:cxn ang="0">
                        <a:pos x="csX346" y="csY346"/>
                      </a:cxn>
                      <a:cxn ang="0">
                        <a:pos x="csX347" y="csY347"/>
                      </a:cxn>
                      <a:cxn ang="0">
                        <a:pos x="csX348" y="csY348"/>
                      </a:cxn>
                      <a:cxn ang="0">
                        <a:pos x="csX349" y="csY349"/>
                      </a:cxn>
                      <a:cxn ang="0">
                        <a:pos x="csX350" y="csY350"/>
                      </a:cxn>
                      <a:cxn ang="0">
                        <a:pos x="csX351" y="csY351"/>
                      </a:cxn>
                      <a:cxn ang="0">
                        <a:pos x="csX352" y="csY352"/>
                      </a:cxn>
                      <a:cxn ang="0">
                        <a:pos x="csX353" y="csY353"/>
                      </a:cxn>
                      <a:cxn ang="0">
                        <a:pos x="csX354" y="csY354"/>
                      </a:cxn>
                      <a:cxn ang="0">
                        <a:pos x="csX355" y="csY355"/>
                      </a:cxn>
                      <a:cxn ang="0">
                        <a:pos x="csX356" y="csY356"/>
                      </a:cxn>
                      <a:cxn ang="0">
                        <a:pos x="csX357" y="csY357"/>
                      </a:cxn>
                      <a:cxn ang="0">
                        <a:pos x="csX358" y="csY358"/>
                      </a:cxn>
                      <a:cxn ang="0">
                        <a:pos x="csX359" y="csY359"/>
                      </a:cxn>
                      <a:cxn ang="0">
                        <a:pos x="csX360" y="csY360"/>
                      </a:cxn>
                      <a:cxn ang="0">
                        <a:pos x="csX361" y="csY361"/>
                      </a:cxn>
                      <a:cxn ang="0">
                        <a:pos x="csX362" y="csY362"/>
                      </a:cxn>
                      <a:cxn ang="0">
                        <a:pos x="csX363" y="csY363"/>
                      </a:cxn>
                      <a:cxn ang="0">
                        <a:pos x="csX364" y="csY364"/>
                      </a:cxn>
                      <a:cxn ang="0">
                        <a:pos x="csX365" y="csY365"/>
                      </a:cxn>
                      <a:cxn ang="0">
                        <a:pos x="csX366" y="csY366"/>
                      </a:cxn>
                      <a:cxn ang="0">
                        <a:pos x="csX367" y="csY367"/>
                      </a:cxn>
                      <a:cxn ang="0">
                        <a:pos x="csX368" y="csY368"/>
                      </a:cxn>
                      <a:cxn ang="0">
                        <a:pos x="csX369" y="csY369"/>
                      </a:cxn>
                      <a:cxn ang="0">
                        <a:pos x="csX370" y="csY370"/>
                      </a:cxn>
                      <a:cxn ang="0">
                        <a:pos x="csX371" y="csY371"/>
                      </a:cxn>
                      <a:cxn ang="0">
                        <a:pos x="csX372" y="csY372"/>
                      </a:cxn>
                      <a:cxn ang="0">
                        <a:pos x="csX373" y="csY373"/>
                      </a:cxn>
                      <a:cxn ang="0">
                        <a:pos x="csX374" y="csY374"/>
                      </a:cxn>
                      <a:cxn ang="0">
                        <a:pos x="csX375" y="csY375"/>
                      </a:cxn>
                      <a:cxn ang="0">
                        <a:pos x="csX376" y="csY376"/>
                      </a:cxn>
                      <a:cxn ang="0">
                        <a:pos x="csX377" y="csY377"/>
                      </a:cxn>
                      <a:cxn ang="0">
                        <a:pos x="csX378" y="csY378"/>
                      </a:cxn>
                      <a:cxn ang="0">
                        <a:pos x="csX379" y="csY379"/>
                      </a:cxn>
                      <a:cxn ang="0">
                        <a:pos x="csX380" y="csY380"/>
                      </a:cxn>
                      <a:cxn ang="0">
                        <a:pos x="csX381" y="csY381"/>
                      </a:cxn>
                      <a:cxn ang="0">
                        <a:pos x="csX382" y="csY382"/>
                      </a:cxn>
                      <a:cxn ang="0">
                        <a:pos x="csX383" y="csY383"/>
                      </a:cxn>
                    </a:cxnLst>
                    <a:rect l="l" t="t" r="r" b="b"/>
                    <a:pathLst>
                      <a:path w="2179595" h="1038319">
                        <a:moveTo>
                          <a:pt x="1062806" y="1038301"/>
                        </a:moveTo>
                        <a:cubicBezTo>
                          <a:pt x="1062806" y="1038301"/>
                          <a:pt x="1062660" y="1038301"/>
                          <a:pt x="1062587" y="1038301"/>
                        </a:cubicBezTo>
                        <a:cubicBezTo>
                          <a:pt x="1057665" y="1038174"/>
                          <a:pt x="1052760" y="1038028"/>
                          <a:pt x="1047856" y="1037845"/>
                        </a:cubicBezTo>
                        <a:cubicBezTo>
                          <a:pt x="1042824" y="1037663"/>
                          <a:pt x="1038904" y="1033433"/>
                          <a:pt x="1039087" y="1028401"/>
                        </a:cubicBezTo>
                        <a:cubicBezTo>
                          <a:pt x="1039269" y="1023369"/>
                          <a:pt x="1043499" y="1019358"/>
                          <a:pt x="1048531" y="1019632"/>
                        </a:cubicBezTo>
                        <a:cubicBezTo>
                          <a:pt x="1053344" y="1019814"/>
                          <a:pt x="1058175" y="1019960"/>
                          <a:pt x="1063007" y="1020088"/>
                        </a:cubicBezTo>
                        <a:cubicBezTo>
                          <a:pt x="1068038" y="1020215"/>
                          <a:pt x="1072013" y="1024390"/>
                          <a:pt x="1071903" y="1029422"/>
                        </a:cubicBezTo>
                        <a:cubicBezTo>
                          <a:pt x="1071776" y="1034381"/>
                          <a:pt x="1067728" y="1038319"/>
                          <a:pt x="1062788" y="1038319"/>
                        </a:cubicBezTo>
                        <a:close/>
                        <a:moveTo>
                          <a:pt x="1117592" y="1038283"/>
                        </a:moveTo>
                        <a:cubicBezTo>
                          <a:pt x="1112669" y="1038283"/>
                          <a:pt x="1108604" y="1034345"/>
                          <a:pt x="1108476" y="1029386"/>
                        </a:cubicBezTo>
                        <a:cubicBezTo>
                          <a:pt x="1108348" y="1024354"/>
                          <a:pt x="1112323" y="1020179"/>
                          <a:pt x="1117355" y="1020051"/>
                        </a:cubicBezTo>
                        <a:cubicBezTo>
                          <a:pt x="1122186" y="1019924"/>
                          <a:pt x="1126981" y="1019778"/>
                          <a:pt x="1131794" y="1019595"/>
                        </a:cubicBezTo>
                        <a:cubicBezTo>
                          <a:pt x="1136790" y="1019358"/>
                          <a:pt x="1141056" y="1023315"/>
                          <a:pt x="1141256" y="1028347"/>
                        </a:cubicBezTo>
                        <a:cubicBezTo>
                          <a:pt x="1141457" y="1033378"/>
                          <a:pt x="1137537" y="1037608"/>
                          <a:pt x="1132505" y="1037809"/>
                        </a:cubicBezTo>
                        <a:cubicBezTo>
                          <a:pt x="1127619" y="1037991"/>
                          <a:pt x="1122715" y="1038155"/>
                          <a:pt x="1117811" y="1038283"/>
                        </a:cubicBezTo>
                        <a:cubicBezTo>
                          <a:pt x="1117738" y="1038283"/>
                          <a:pt x="1117665" y="1038283"/>
                          <a:pt x="1117574" y="1038283"/>
                        </a:cubicBezTo>
                        <a:close/>
                        <a:moveTo>
                          <a:pt x="993562" y="1034418"/>
                        </a:moveTo>
                        <a:cubicBezTo>
                          <a:pt x="993289" y="1034418"/>
                          <a:pt x="993034" y="1034418"/>
                          <a:pt x="992760" y="1034381"/>
                        </a:cubicBezTo>
                        <a:cubicBezTo>
                          <a:pt x="987856" y="1033944"/>
                          <a:pt x="982970" y="1033488"/>
                          <a:pt x="978084" y="1032996"/>
                        </a:cubicBezTo>
                        <a:cubicBezTo>
                          <a:pt x="973070" y="1032485"/>
                          <a:pt x="969424" y="1028018"/>
                          <a:pt x="969934" y="1023005"/>
                        </a:cubicBezTo>
                        <a:cubicBezTo>
                          <a:pt x="970445" y="1017991"/>
                          <a:pt x="974930" y="1014345"/>
                          <a:pt x="979925" y="1014855"/>
                        </a:cubicBezTo>
                        <a:cubicBezTo>
                          <a:pt x="984720" y="1015348"/>
                          <a:pt x="989533" y="1015803"/>
                          <a:pt x="994346" y="1016223"/>
                        </a:cubicBezTo>
                        <a:cubicBezTo>
                          <a:pt x="999360" y="1016660"/>
                          <a:pt x="1003061" y="1021090"/>
                          <a:pt x="1002623" y="1026104"/>
                        </a:cubicBezTo>
                        <a:cubicBezTo>
                          <a:pt x="1002204" y="1030844"/>
                          <a:pt x="998230" y="1034418"/>
                          <a:pt x="993562" y="1034418"/>
                        </a:cubicBezTo>
                        <a:close/>
                        <a:moveTo>
                          <a:pt x="1186799" y="1034345"/>
                        </a:moveTo>
                        <a:cubicBezTo>
                          <a:pt x="1182131" y="1034345"/>
                          <a:pt x="1178157" y="1030771"/>
                          <a:pt x="1177738" y="1026031"/>
                        </a:cubicBezTo>
                        <a:cubicBezTo>
                          <a:pt x="1177282" y="1021017"/>
                          <a:pt x="1181001" y="1016587"/>
                          <a:pt x="1186015" y="1016150"/>
                        </a:cubicBezTo>
                        <a:cubicBezTo>
                          <a:pt x="1190828" y="1015712"/>
                          <a:pt x="1195641" y="1015256"/>
                          <a:pt x="1200436" y="1014764"/>
                        </a:cubicBezTo>
                        <a:cubicBezTo>
                          <a:pt x="1205450" y="1014272"/>
                          <a:pt x="1209916" y="1017900"/>
                          <a:pt x="1210427" y="1022895"/>
                        </a:cubicBezTo>
                        <a:cubicBezTo>
                          <a:pt x="1210937" y="1027909"/>
                          <a:pt x="1207291" y="1032376"/>
                          <a:pt x="1202277" y="1032886"/>
                        </a:cubicBezTo>
                        <a:cubicBezTo>
                          <a:pt x="1197391" y="1033378"/>
                          <a:pt x="1192505" y="1033852"/>
                          <a:pt x="1187619" y="1034290"/>
                        </a:cubicBezTo>
                        <a:cubicBezTo>
                          <a:pt x="1187346" y="1034308"/>
                          <a:pt x="1187072" y="1034327"/>
                          <a:pt x="1186799" y="1034327"/>
                        </a:cubicBezTo>
                        <a:close/>
                        <a:moveTo>
                          <a:pt x="924684" y="1026122"/>
                        </a:moveTo>
                        <a:cubicBezTo>
                          <a:pt x="924228" y="1026122"/>
                          <a:pt x="923754" y="1026086"/>
                          <a:pt x="923298" y="1026013"/>
                        </a:cubicBezTo>
                        <a:cubicBezTo>
                          <a:pt x="918430" y="1025266"/>
                          <a:pt x="913581" y="1024500"/>
                          <a:pt x="908749" y="1023679"/>
                        </a:cubicBezTo>
                        <a:cubicBezTo>
                          <a:pt x="903790" y="1022841"/>
                          <a:pt x="900436" y="1018155"/>
                          <a:pt x="901256" y="1013178"/>
                        </a:cubicBezTo>
                        <a:cubicBezTo>
                          <a:pt x="902095" y="1008219"/>
                          <a:pt x="906780" y="1004864"/>
                          <a:pt x="911757" y="1005685"/>
                        </a:cubicBezTo>
                        <a:cubicBezTo>
                          <a:pt x="916516" y="1006487"/>
                          <a:pt x="921274" y="1007234"/>
                          <a:pt x="926051" y="1007982"/>
                        </a:cubicBezTo>
                        <a:cubicBezTo>
                          <a:pt x="931028" y="1008748"/>
                          <a:pt x="934438" y="1013397"/>
                          <a:pt x="933690" y="1018374"/>
                        </a:cubicBezTo>
                        <a:cubicBezTo>
                          <a:pt x="932997" y="1022877"/>
                          <a:pt x="929114" y="1026122"/>
                          <a:pt x="924684" y="1026122"/>
                        </a:cubicBezTo>
                        <a:close/>
                        <a:moveTo>
                          <a:pt x="1255678" y="1025995"/>
                        </a:moveTo>
                        <a:cubicBezTo>
                          <a:pt x="1251247" y="1025995"/>
                          <a:pt x="1247364" y="1022768"/>
                          <a:pt x="1246671" y="1018264"/>
                        </a:cubicBezTo>
                        <a:cubicBezTo>
                          <a:pt x="1245905" y="1013287"/>
                          <a:pt x="1249315" y="1008638"/>
                          <a:pt x="1254292" y="1007873"/>
                        </a:cubicBezTo>
                        <a:cubicBezTo>
                          <a:pt x="1259069" y="1007143"/>
                          <a:pt x="1263845" y="1006377"/>
                          <a:pt x="1268604" y="1005575"/>
                        </a:cubicBezTo>
                        <a:cubicBezTo>
                          <a:pt x="1273581" y="1004737"/>
                          <a:pt x="1278266" y="1008092"/>
                          <a:pt x="1279105" y="1013050"/>
                        </a:cubicBezTo>
                        <a:cubicBezTo>
                          <a:pt x="1279944" y="1018009"/>
                          <a:pt x="1276589" y="1022713"/>
                          <a:pt x="1271630" y="1023552"/>
                        </a:cubicBezTo>
                        <a:cubicBezTo>
                          <a:pt x="1266799" y="1024372"/>
                          <a:pt x="1261949" y="1025138"/>
                          <a:pt x="1257081" y="1025885"/>
                        </a:cubicBezTo>
                        <a:cubicBezTo>
                          <a:pt x="1256607" y="1025958"/>
                          <a:pt x="1256152" y="1025995"/>
                          <a:pt x="1255678" y="1025995"/>
                        </a:cubicBezTo>
                        <a:close/>
                        <a:moveTo>
                          <a:pt x="856461" y="1013433"/>
                        </a:moveTo>
                        <a:cubicBezTo>
                          <a:pt x="855805" y="1013433"/>
                          <a:pt x="855149" y="1013360"/>
                          <a:pt x="854492" y="1013214"/>
                        </a:cubicBezTo>
                        <a:cubicBezTo>
                          <a:pt x="849697" y="1012157"/>
                          <a:pt x="844902" y="1011063"/>
                          <a:pt x="840126" y="1009951"/>
                        </a:cubicBezTo>
                        <a:cubicBezTo>
                          <a:pt x="835221" y="1008802"/>
                          <a:pt x="832177" y="1003898"/>
                          <a:pt x="833325" y="998994"/>
                        </a:cubicBezTo>
                        <a:cubicBezTo>
                          <a:pt x="834474" y="994089"/>
                          <a:pt x="839378" y="991045"/>
                          <a:pt x="844282" y="992193"/>
                        </a:cubicBezTo>
                        <a:cubicBezTo>
                          <a:pt x="848986" y="993287"/>
                          <a:pt x="853690" y="994363"/>
                          <a:pt x="858412" y="995402"/>
                        </a:cubicBezTo>
                        <a:cubicBezTo>
                          <a:pt x="863334" y="996478"/>
                          <a:pt x="866434" y="1001345"/>
                          <a:pt x="865358" y="1006268"/>
                        </a:cubicBezTo>
                        <a:cubicBezTo>
                          <a:pt x="864428" y="1010534"/>
                          <a:pt x="860654" y="1013433"/>
                          <a:pt x="856461" y="1013433"/>
                        </a:cubicBezTo>
                        <a:close/>
                        <a:moveTo>
                          <a:pt x="1323882" y="1013251"/>
                        </a:moveTo>
                        <a:cubicBezTo>
                          <a:pt x="1319707" y="1013251"/>
                          <a:pt x="1315933" y="1010352"/>
                          <a:pt x="1314985" y="1006104"/>
                        </a:cubicBezTo>
                        <a:cubicBezTo>
                          <a:pt x="1313891" y="1001182"/>
                          <a:pt x="1317008" y="996314"/>
                          <a:pt x="1321931" y="995238"/>
                        </a:cubicBezTo>
                        <a:cubicBezTo>
                          <a:pt x="1326653" y="994199"/>
                          <a:pt x="1331357" y="993123"/>
                          <a:pt x="1336060" y="992029"/>
                        </a:cubicBezTo>
                        <a:cubicBezTo>
                          <a:pt x="1340965" y="990881"/>
                          <a:pt x="1345869" y="993926"/>
                          <a:pt x="1347018" y="998811"/>
                        </a:cubicBezTo>
                        <a:cubicBezTo>
                          <a:pt x="1348166" y="1003716"/>
                          <a:pt x="1345122" y="1008620"/>
                          <a:pt x="1340236" y="1009769"/>
                        </a:cubicBezTo>
                        <a:cubicBezTo>
                          <a:pt x="1335459" y="1010899"/>
                          <a:pt x="1330664" y="1011975"/>
                          <a:pt x="1325869" y="1013050"/>
                        </a:cubicBezTo>
                        <a:cubicBezTo>
                          <a:pt x="1325213" y="1013196"/>
                          <a:pt x="1324538" y="1013269"/>
                          <a:pt x="1323900" y="1013269"/>
                        </a:cubicBezTo>
                        <a:close/>
                        <a:moveTo>
                          <a:pt x="789205" y="996368"/>
                        </a:moveTo>
                        <a:cubicBezTo>
                          <a:pt x="788366" y="996368"/>
                          <a:pt x="787509" y="996259"/>
                          <a:pt x="786671" y="996004"/>
                        </a:cubicBezTo>
                        <a:cubicBezTo>
                          <a:pt x="781949" y="994636"/>
                          <a:pt x="777245" y="993251"/>
                          <a:pt x="772541" y="991829"/>
                        </a:cubicBezTo>
                        <a:cubicBezTo>
                          <a:pt x="767728" y="990370"/>
                          <a:pt x="764993" y="985284"/>
                          <a:pt x="766470" y="980452"/>
                        </a:cubicBezTo>
                        <a:cubicBezTo>
                          <a:pt x="767929" y="975639"/>
                          <a:pt x="773015" y="972923"/>
                          <a:pt x="777847" y="974381"/>
                        </a:cubicBezTo>
                        <a:cubicBezTo>
                          <a:pt x="782459" y="975785"/>
                          <a:pt x="787090" y="977152"/>
                          <a:pt x="791739" y="978483"/>
                        </a:cubicBezTo>
                        <a:cubicBezTo>
                          <a:pt x="796571" y="979887"/>
                          <a:pt x="799360" y="984937"/>
                          <a:pt x="797974" y="989769"/>
                        </a:cubicBezTo>
                        <a:cubicBezTo>
                          <a:pt x="796826" y="993761"/>
                          <a:pt x="793179" y="996368"/>
                          <a:pt x="789223" y="996368"/>
                        </a:cubicBezTo>
                        <a:close/>
                        <a:moveTo>
                          <a:pt x="1391120" y="996150"/>
                        </a:moveTo>
                        <a:cubicBezTo>
                          <a:pt x="1387164" y="996150"/>
                          <a:pt x="1383517" y="993561"/>
                          <a:pt x="1382369" y="989568"/>
                        </a:cubicBezTo>
                        <a:cubicBezTo>
                          <a:pt x="1380965" y="984737"/>
                          <a:pt x="1383754" y="979687"/>
                          <a:pt x="1388586" y="978283"/>
                        </a:cubicBezTo>
                        <a:cubicBezTo>
                          <a:pt x="1393235" y="976934"/>
                          <a:pt x="1397865" y="975566"/>
                          <a:pt x="1402478" y="974162"/>
                        </a:cubicBezTo>
                        <a:cubicBezTo>
                          <a:pt x="1407309" y="972704"/>
                          <a:pt x="1412396" y="975420"/>
                          <a:pt x="1413854" y="980234"/>
                        </a:cubicBezTo>
                        <a:cubicBezTo>
                          <a:pt x="1415313" y="985047"/>
                          <a:pt x="1412597" y="990133"/>
                          <a:pt x="1407783" y="991610"/>
                        </a:cubicBezTo>
                        <a:cubicBezTo>
                          <a:pt x="1403080" y="993032"/>
                          <a:pt x="1398376" y="994436"/>
                          <a:pt x="1393654" y="995803"/>
                        </a:cubicBezTo>
                        <a:cubicBezTo>
                          <a:pt x="1392815" y="996040"/>
                          <a:pt x="1391958" y="996168"/>
                          <a:pt x="1391120" y="996168"/>
                        </a:cubicBezTo>
                        <a:close/>
                        <a:moveTo>
                          <a:pt x="723079" y="974946"/>
                        </a:moveTo>
                        <a:cubicBezTo>
                          <a:pt x="722058" y="974946"/>
                          <a:pt x="721019" y="974782"/>
                          <a:pt x="719998" y="974399"/>
                        </a:cubicBezTo>
                        <a:cubicBezTo>
                          <a:pt x="715349" y="972722"/>
                          <a:pt x="710736" y="971027"/>
                          <a:pt x="706124" y="969295"/>
                        </a:cubicBezTo>
                        <a:cubicBezTo>
                          <a:pt x="701402" y="967526"/>
                          <a:pt x="699032" y="962275"/>
                          <a:pt x="700800" y="957553"/>
                        </a:cubicBezTo>
                        <a:cubicBezTo>
                          <a:pt x="702569" y="952832"/>
                          <a:pt x="707819" y="950443"/>
                          <a:pt x="712541" y="952230"/>
                        </a:cubicBezTo>
                        <a:cubicBezTo>
                          <a:pt x="717081" y="953925"/>
                          <a:pt x="721621" y="955603"/>
                          <a:pt x="726179" y="957243"/>
                        </a:cubicBezTo>
                        <a:cubicBezTo>
                          <a:pt x="730919" y="958957"/>
                          <a:pt x="733380" y="964172"/>
                          <a:pt x="731666" y="968911"/>
                        </a:cubicBezTo>
                        <a:cubicBezTo>
                          <a:pt x="730335" y="972631"/>
                          <a:pt x="726817" y="974946"/>
                          <a:pt x="723079" y="974946"/>
                        </a:cubicBezTo>
                        <a:close/>
                        <a:moveTo>
                          <a:pt x="1457100" y="974728"/>
                        </a:moveTo>
                        <a:cubicBezTo>
                          <a:pt x="1453362" y="974728"/>
                          <a:pt x="1449862" y="972412"/>
                          <a:pt x="1448531" y="968711"/>
                        </a:cubicBezTo>
                        <a:cubicBezTo>
                          <a:pt x="1446817" y="963971"/>
                          <a:pt x="1449278" y="958757"/>
                          <a:pt x="1454019" y="957043"/>
                        </a:cubicBezTo>
                        <a:cubicBezTo>
                          <a:pt x="1458558" y="955402"/>
                          <a:pt x="1463098" y="953725"/>
                          <a:pt x="1467619" y="952029"/>
                        </a:cubicBezTo>
                        <a:cubicBezTo>
                          <a:pt x="1472341" y="950242"/>
                          <a:pt x="1477592" y="952649"/>
                          <a:pt x="1479361" y="957353"/>
                        </a:cubicBezTo>
                        <a:cubicBezTo>
                          <a:pt x="1481129" y="962057"/>
                          <a:pt x="1478741" y="967326"/>
                          <a:pt x="1474037" y="969094"/>
                        </a:cubicBezTo>
                        <a:cubicBezTo>
                          <a:pt x="1469442" y="970826"/>
                          <a:pt x="1464830" y="972522"/>
                          <a:pt x="1460217" y="974181"/>
                        </a:cubicBezTo>
                        <a:cubicBezTo>
                          <a:pt x="1459196" y="974545"/>
                          <a:pt x="1458157" y="974728"/>
                          <a:pt x="1457118" y="974728"/>
                        </a:cubicBezTo>
                        <a:close/>
                        <a:moveTo>
                          <a:pt x="658448" y="949295"/>
                        </a:moveTo>
                        <a:cubicBezTo>
                          <a:pt x="657227" y="949295"/>
                          <a:pt x="656005" y="949058"/>
                          <a:pt x="654820" y="948529"/>
                        </a:cubicBezTo>
                        <a:cubicBezTo>
                          <a:pt x="650299" y="946560"/>
                          <a:pt x="645796" y="944573"/>
                          <a:pt x="641311" y="942549"/>
                        </a:cubicBezTo>
                        <a:cubicBezTo>
                          <a:pt x="636716" y="940471"/>
                          <a:pt x="634674" y="935074"/>
                          <a:pt x="636753" y="930498"/>
                        </a:cubicBezTo>
                        <a:cubicBezTo>
                          <a:pt x="638831" y="925904"/>
                          <a:pt x="644228" y="923861"/>
                          <a:pt x="648804" y="925940"/>
                        </a:cubicBezTo>
                        <a:cubicBezTo>
                          <a:pt x="653216" y="927927"/>
                          <a:pt x="657646" y="929896"/>
                          <a:pt x="662095" y="931829"/>
                        </a:cubicBezTo>
                        <a:cubicBezTo>
                          <a:pt x="666707" y="933834"/>
                          <a:pt x="668822" y="939213"/>
                          <a:pt x="666816" y="943825"/>
                        </a:cubicBezTo>
                        <a:cubicBezTo>
                          <a:pt x="665322" y="947253"/>
                          <a:pt x="661967" y="949313"/>
                          <a:pt x="658448" y="949313"/>
                        </a:cubicBezTo>
                        <a:close/>
                        <a:moveTo>
                          <a:pt x="1521475" y="949131"/>
                        </a:moveTo>
                        <a:cubicBezTo>
                          <a:pt x="1517957" y="949131"/>
                          <a:pt x="1514602" y="947088"/>
                          <a:pt x="1513107" y="943643"/>
                        </a:cubicBezTo>
                        <a:cubicBezTo>
                          <a:pt x="1511102" y="939030"/>
                          <a:pt x="1513216" y="933652"/>
                          <a:pt x="1517829" y="931646"/>
                        </a:cubicBezTo>
                        <a:cubicBezTo>
                          <a:pt x="1522241" y="929732"/>
                          <a:pt x="1526635" y="927781"/>
                          <a:pt x="1531029" y="925794"/>
                        </a:cubicBezTo>
                        <a:cubicBezTo>
                          <a:pt x="1535605" y="923716"/>
                          <a:pt x="1541020" y="925758"/>
                          <a:pt x="1543080" y="930352"/>
                        </a:cubicBezTo>
                        <a:cubicBezTo>
                          <a:pt x="1545158" y="934946"/>
                          <a:pt x="1543116" y="940343"/>
                          <a:pt x="1538522" y="942403"/>
                        </a:cubicBezTo>
                        <a:cubicBezTo>
                          <a:pt x="1534073" y="944408"/>
                          <a:pt x="1529588" y="946396"/>
                          <a:pt x="1525103" y="948347"/>
                        </a:cubicBezTo>
                        <a:cubicBezTo>
                          <a:pt x="1523918" y="948857"/>
                          <a:pt x="1522679" y="949112"/>
                          <a:pt x="1521475" y="949112"/>
                        </a:cubicBezTo>
                        <a:close/>
                        <a:moveTo>
                          <a:pt x="595640" y="919522"/>
                        </a:moveTo>
                        <a:cubicBezTo>
                          <a:pt x="594237" y="919522"/>
                          <a:pt x="592815" y="919194"/>
                          <a:pt x="591484" y="918520"/>
                        </a:cubicBezTo>
                        <a:cubicBezTo>
                          <a:pt x="587108" y="916259"/>
                          <a:pt x="582751" y="913980"/>
                          <a:pt x="578393" y="911683"/>
                        </a:cubicBezTo>
                        <a:cubicBezTo>
                          <a:pt x="573945" y="909331"/>
                          <a:pt x="572249" y="903807"/>
                          <a:pt x="574620" y="899358"/>
                        </a:cubicBezTo>
                        <a:cubicBezTo>
                          <a:pt x="576990" y="894910"/>
                          <a:pt x="582496" y="893214"/>
                          <a:pt x="586944" y="895584"/>
                        </a:cubicBezTo>
                        <a:cubicBezTo>
                          <a:pt x="591210" y="897845"/>
                          <a:pt x="595513" y="900087"/>
                          <a:pt x="599815" y="902312"/>
                        </a:cubicBezTo>
                        <a:cubicBezTo>
                          <a:pt x="604300" y="904609"/>
                          <a:pt x="606051" y="910115"/>
                          <a:pt x="603754" y="914582"/>
                        </a:cubicBezTo>
                        <a:cubicBezTo>
                          <a:pt x="602131" y="917718"/>
                          <a:pt x="598940" y="919522"/>
                          <a:pt x="595640" y="919522"/>
                        </a:cubicBezTo>
                        <a:close/>
                        <a:moveTo>
                          <a:pt x="1584046" y="919468"/>
                        </a:moveTo>
                        <a:cubicBezTo>
                          <a:pt x="1580746" y="919468"/>
                          <a:pt x="1577556" y="917663"/>
                          <a:pt x="1575933" y="914527"/>
                        </a:cubicBezTo>
                        <a:cubicBezTo>
                          <a:pt x="1573636" y="910042"/>
                          <a:pt x="1575386" y="904554"/>
                          <a:pt x="1579871" y="902257"/>
                        </a:cubicBezTo>
                        <a:cubicBezTo>
                          <a:pt x="1584155" y="900051"/>
                          <a:pt x="1588422" y="897827"/>
                          <a:pt x="1592670" y="895566"/>
                        </a:cubicBezTo>
                        <a:cubicBezTo>
                          <a:pt x="1597118" y="893196"/>
                          <a:pt x="1602642" y="894892"/>
                          <a:pt x="1604994" y="899340"/>
                        </a:cubicBezTo>
                        <a:cubicBezTo>
                          <a:pt x="1607364" y="903788"/>
                          <a:pt x="1605669" y="909313"/>
                          <a:pt x="1601220" y="911665"/>
                        </a:cubicBezTo>
                        <a:cubicBezTo>
                          <a:pt x="1596899" y="913962"/>
                          <a:pt x="1592560" y="916222"/>
                          <a:pt x="1588203" y="918465"/>
                        </a:cubicBezTo>
                        <a:cubicBezTo>
                          <a:pt x="1586872" y="919158"/>
                          <a:pt x="1585450" y="919468"/>
                          <a:pt x="1584046" y="919468"/>
                        </a:cubicBezTo>
                        <a:close/>
                        <a:moveTo>
                          <a:pt x="1644611" y="885831"/>
                        </a:moveTo>
                        <a:cubicBezTo>
                          <a:pt x="1641512" y="885831"/>
                          <a:pt x="1638486" y="884244"/>
                          <a:pt x="1636772" y="881400"/>
                        </a:cubicBezTo>
                        <a:cubicBezTo>
                          <a:pt x="1634183" y="877079"/>
                          <a:pt x="1635605" y="871482"/>
                          <a:pt x="1639926" y="868893"/>
                        </a:cubicBezTo>
                        <a:cubicBezTo>
                          <a:pt x="1644064" y="866414"/>
                          <a:pt x="1648185" y="863916"/>
                          <a:pt x="1652287" y="861382"/>
                        </a:cubicBezTo>
                        <a:cubicBezTo>
                          <a:pt x="1656571" y="858738"/>
                          <a:pt x="1662187" y="860069"/>
                          <a:pt x="1664830" y="864354"/>
                        </a:cubicBezTo>
                        <a:cubicBezTo>
                          <a:pt x="1667474" y="868638"/>
                          <a:pt x="1666143" y="874253"/>
                          <a:pt x="1661858" y="876897"/>
                        </a:cubicBezTo>
                        <a:cubicBezTo>
                          <a:pt x="1657683" y="879468"/>
                          <a:pt x="1653490" y="882020"/>
                          <a:pt x="1649297" y="884536"/>
                        </a:cubicBezTo>
                        <a:cubicBezTo>
                          <a:pt x="1647838" y="885411"/>
                          <a:pt x="1646216" y="885831"/>
                          <a:pt x="1644630" y="885831"/>
                        </a:cubicBezTo>
                        <a:close/>
                        <a:moveTo>
                          <a:pt x="534893" y="885794"/>
                        </a:moveTo>
                        <a:cubicBezTo>
                          <a:pt x="533307" y="885794"/>
                          <a:pt x="531684" y="885375"/>
                          <a:pt x="530226" y="884500"/>
                        </a:cubicBezTo>
                        <a:cubicBezTo>
                          <a:pt x="525996" y="881965"/>
                          <a:pt x="521803" y="879413"/>
                          <a:pt x="517609" y="876842"/>
                        </a:cubicBezTo>
                        <a:cubicBezTo>
                          <a:pt x="513325" y="874199"/>
                          <a:pt x="511994" y="868584"/>
                          <a:pt x="514638" y="864299"/>
                        </a:cubicBezTo>
                        <a:cubicBezTo>
                          <a:pt x="517281" y="860014"/>
                          <a:pt x="522897" y="858684"/>
                          <a:pt x="527181" y="861327"/>
                        </a:cubicBezTo>
                        <a:cubicBezTo>
                          <a:pt x="531301" y="863861"/>
                          <a:pt x="535422" y="866377"/>
                          <a:pt x="539578" y="868857"/>
                        </a:cubicBezTo>
                        <a:cubicBezTo>
                          <a:pt x="543899" y="871446"/>
                          <a:pt x="545303" y="877043"/>
                          <a:pt x="542714" y="881364"/>
                        </a:cubicBezTo>
                        <a:cubicBezTo>
                          <a:pt x="541001" y="884226"/>
                          <a:pt x="537974" y="885794"/>
                          <a:pt x="534875" y="885794"/>
                        </a:cubicBezTo>
                        <a:close/>
                        <a:moveTo>
                          <a:pt x="1702916" y="848365"/>
                        </a:moveTo>
                        <a:cubicBezTo>
                          <a:pt x="1700017" y="848365"/>
                          <a:pt x="1697173" y="846979"/>
                          <a:pt x="1695404" y="844409"/>
                        </a:cubicBezTo>
                        <a:cubicBezTo>
                          <a:pt x="1692542" y="840270"/>
                          <a:pt x="1693600" y="834582"/>
                          <a:pt x="1697738" y="831737"/>
                        </a:cubicBezTo>
                        <a:cubicBezTo>
                          <a:pt x="1701713" y="829003"/>
                          <a:pt x="1705669" y="826250"/>
                          <a:pt x="1709607" y="823461"/>
                        </a:cubicBezTo>
                        <a:cubicBezTo>
                          <a:pt x="1713709" y="820543"/>
                          <a:pt x="1719397" y="821528"/>
                          <a:pt x="1722314" y="825630"/>
                        </a:cubicBezTo>
                        <a:cubicBezTo>
                          <a:pt x="1725231" y="829732"/>
                          <a:pt x="1724247" y="835420"/>
                          <a:pt x="1720145" y="838337"/>
                        </a:cubicBezTo>
                        <a:cubicBezTo>
                          <a:pt x="1716152" y="841163"/>
                          <a:pt x="1712123" y="843971"/>
                          <a:pt x="1708094" y="846760"/>
                        </a:cubicBezTo>
                        <a:cubicBezTo>
                          <a:pt x="1706507" y="847854"/>
                          <a:pt x="1704721" y="848365"/>
                          <a:pt x="1702934" y="848365"/>
                        </a:cubicBezTo>
                        <a:close/>
                        <a:moveTo>
                          <a:pt x="476461" y="848255"/>
                        </a:moveTo>
                        <a:cubicBezTo>
                          <a:pt x="474674" y="848255"/>
                          <a:pt x="472869" y="847726"/>
                          <a:pt x="471301" y="846651"/>
                        </a:cubicBezTo>
                        <a:cubicBezTo>
                          <a:pt x="467254" y="843862"/>
                          <a:pt x="463225" y="841054"/>
                          <a:pt x="459214" y="838210"/>
                        </a:cubicBezTo>
                        <a:cubicBezTo>
                          <a:pt x="455112" y="835293"/>
                          <a:pt x="454127" y="829604"/>
                          <a:pt x="457044" y="825502"/>
                        </a:cubicBezTo>
                        <a:cubicBezTo>
                          <a:pt x="459961" y="821400"/>
                          <a:pt x="465650" y="820434"/>
                          <a:pt x="469752" y="823333"/>
                        </a:cubicBezTo>
                        <a:cubicBezTo>
                          <a:pt x="473690" y="826122"/>
                          <a:pt x="477664" y="828893"/>
                          <a:pt x="481639" y="831646"/>
                        </a:cubicBezTo>
                        <a:cubicBezTo>
                          <a:pt x="485777" y="834509"/>
                          <a:pt x="486835" y="840179"/>
                          <a:pt x="483972" y="844317"/>
                        </a:cubicBezTo>
                        <a:cubicBezTo>
                          <a:pt x="482204" y="846888"/>
                          <a:pt x="479360" y="848255"/>
                          <a:pt x="476461" y="848255"/>
                        </a:cubicBezTo>
                        <a:close/>
                        <a:moveTo>
                          <a:pt x="1758723" y="807252"/>
                        </a:moveTo>
                        <a:cubicBezTo>
                          <a:pt x="1756024" y="807252"/>
                          <a:pt x="1753344" y="806068"/>
                          <a:pt x="1751558" y="803770"/>
                        </a:cubicBezTo>
                        <a:cubicBezTo>
                          <a:pt x="1748440" y="799814"/>
                          <a:pt x="1749133" y="794089"/>
                          <a:pt x="1753071" y="790972"/>
                        </a:cubicBezTo>
                        <a:cubicBezTo>
                          <a:pt x="1756863" y="787982"/>
                          <a:pt x="1760637" y="784974"/>
                          <a:pt x="1764393" y="781947"/>
                        </a:cubicBezTo>
                        <a:cubicBezTo>
                          <a:pt x="1768312" y="778775"/>
                          <a:pt x="1774037" y="779395"/>
                          <a:pt x="1777209" y="783296"/>
                        </a:cubicBezTo>
                        <a:cubicBezTo>
                          <a:pt x="1780382" y="787216"/>
                          <a:pt x="1779762" y="792941"/>
                          <a:pt x="1775860" y="796113"/>
                        </a:cubicBezTo>
                        <a:cubicBezTo>
                          <a:pt x="1772050" y="799194"/>
                          <a:pt x="1768221" y="802257"/>
                          <a:pt x="1764356" y="805283"/>
                        </a:cubicBezTo>
                        <a:cubicBezTo>
                          <a:pt x="1762679" y="806596"/>
                          <a:pt x="1760692" y="807234"/>
                          <a:pt x="1758723" y="807234"/>
                        </a:cubicBezTo>
                        <a:close/>
                        <a:moveTo>
                          <a:pt x="420581" y="807052"/>
                        </a:moveTo>
                        <a:cubicBezTo>
                          <a:pt x="418612" y="807052"/>
                          <a:pt x="416625" y="806414"/>
                          <a:pt x="414948" y="805101"/>
                        </a:cubicBezTo>
                        <a:cubicBezTo>
                          <a:pt x="411082" y="802057"/>
                          <a:pt x="407254" y="798993"/>
                          <a:pt x="403425" y="795912"/>
                        </a:cubicBezTo>
                        <a:cubicBezTo>
                          <a:pt x="399505" y="792740"/>
                          <a:pt x="398904" y="786997"/>
                          <a:pt x="402076" y="783096"/>
                        </a:cubicBezTo>
                        <a:cubicBezTo>
                          <a:pt x="405248" y="779176"/>
                          <a:pt x="410991" y="778574"/>
                          <a:pt x="414893" y="781746"/>
                        </a:cubicBezTo>
                        <a:cubicBezTo>
                          <a:pt x="418649" y="784791"/>
                          <a:pt x="422423" y="787799"/>
                          <a:pt x="426233" y="790789"/>
                        </a:cubicBezTo>
                        <a:cubicBezTo>
                          <a:pt x="430189" y="793907"/>
                          <a:pt x="430864" y="799632"/>
                          <a:pt x="427746" y="803588"/>
                        </a:cubicBezTo>
                        <a:cubicBezTo>
                          <a:pt x="425941" y="805867"/>
                          <a:pt x="423279" y="807070"/>
                          <a:pt x="420581" y="807070"/>
                        </a:cubicBezTo>
                        <a:close/>
                        <a:moveTo>
                          <a:pt x="1811831" y="762658"/>
                        </a:moveTo>
                        <a:cubicBezTo>
                          <a:pt x="1809333" y="762658"/>
                          <a:pt x="1806836" y="761637"/>
                          <a:pt x="1805031" y="759632"/>
                        </a:cubicBezTo>
                        <a:cubicBezTo>
                          <a:pt x="1801676" y="755876"/>
                          <a:pt x="1801986" y="750115"/>
                          <a:pt x="1805742" y="746760"/>
                        </a:cubicBezTo>
                        <a:cubicBezTo>
                          <a:pt x="1809333" y="743533"/>
                          <a:pt x="1812907" y="740288"/>
                          <a:pt x="1816462" y="737024"/>
                        </a:cubicBezTo>
                        <a:cubicBezTo>
                          <a:pt x="1820163" y="733615"/>
                          <a:pt x="1825942" y="733852"/>
                          <a:pt x="1829333" y="737553"/>
                        </a:cubicBezTo>
                        <a:cubicBezTo>
                          <a:pt x="1832743" y="741254"/>
                          <a:pt x="1832506" y="747034"/>
                          <a:pt x="1828805" y="750443"/>
                        </a:cubicBezTo>
                        <a:cubicBezTo>
                          <a:pt x="1825195" y="753761"/>
                          <a:pt x="1821567" y="757061"/>
                          <a:pt x="1817902" y="760343"/>
                        </a:cubicBezTo>
                        <a:cubicBezTo>
                          <a:pt x="1816170" y="761911"/>
                          <a:pt x="1813982" y="762676"/>
                          <a:pt x="1811813" y="762676"/>
                        </a:cubicBezTo>
                        <a:close/>
                        <a:moveTo>
                          <a:pt x="367454" y="762385"/>
                        </a:moveTo>
                        <a:cubicBezTo>
                          <a:pt x="365285" y="762385"/>
                          <a:pt x="363115" y="761619"/>
                          <a:pt x="361365" y="760051"/>
                        </a:cubicBezTo>
                        <a:cubicBezTo>
                          <a:pt x="357700" y="756769"/>
                          <a:pt x="354072" y="753469"/>
                          <a:pt x="350463" y="750133"/>
                        </a:cubicBezTo>
                        <a:cubicBezTo>
                          <a:pt x="346762" y="746724"/>
                          <a:pt x="346525" y="740963"/>
                          <a:pt x="349934" y="737243"/>
                        </a:cubicBezTo>
                        <a:cubicBezTo>
                          <a:pt x="353343" y="733542"/>
                          <a:pt x="359104" y="733305"/>
                          <a:pt x="362824" y="736715"/>
                        </a:cubicBezTo>
                        <a:cubicBezTo>
                          <a:pt x="366379" y="739978"/>
                          <a:pt x="369952" y="743242"/>
                          <a:pt x="373544" y="746469"/>
                        </a:cubicBezTo>
                        <a:cubicBezTo>
                          <a:pt x="377299" y="749823"/>
                          <a:pt x="377609" y="755584"/>
                          <a:pt x="374255" y="759340"/>
                        </a:cubicBezTo>
                        <a:cubicBezTo>
                          <a:pt x="372450" y="761345"/>
                          <a:pt x="369970" y="762367"/>
                          <a:pt x="367473" y="762367"/>
                        </a:cubicBezTo>
                        <a:close/>
                        <a:moveTo>
                          <a:pt x="1861986" y="714727"/>
                        </a:moveTo>
                        <a:cubicBezTo>
                          <a:pt x="1859671" y="714727"/>
                          <a:pt x="1857374" y="713852"/>
                          <a:pt x="1855605" y="712120"/>
                        </a:cubicBezTo>
                        <a:cubicBezTo>
                          <a:pt x="1852014" y="708583"/>
                          <a:pt x="1851959" y="702822"/>
                          <a:pt x="1855496" y="699230"/>
                        </a:cubicBezTo>
                        <a:cubicBezTo>
                          <a:pt x="1858887" y="695785"/>
                          <a:pt x="1862241" y="692321"/>
                          <a:pt x="1865578" y="688820"/>
                        </a:cubicBezTo>
                        <a:cubicBezTo>
                          <a:pt x="1869060" y="685192"/>
                          <a:pt x="1874821" y="685046"/>
                          <a:pt x="1878468" y="688529"/>
                        </a:cubicBezTo>
                        <a:cubicBezTo>
                          <a:pt x="1882114" y="692011"/>
                          <a:pt x="1882241" y="697772"/>
                          <a:pt x="1878759" y="701418"/>
                        </a:cubicBezTo>
                        <a:cubicBezTo>
                          <a:pt x="1875368" y="704974"/>
                          <a:pt x="1871941" y="708492"/>
                          <a:pt x="1868513" y="711993"/>
                        </a:cubicBezTo>
                        <a:cubicBezTo>
                          <a:pt x="1866726" y="713816"/>
                          <a:pt x="1864374" y="714727"/>
                          <a:pt x="1862004" y="714727"/>
                        </a:cubicBezTo>
                        <a:close/>
                        <a:moveTo>
                          <a:pt x="317281" y="714454"/>
                        </a:moveTo>
                        <a:cubicBezTo>
                          <a:pt x="314911" y="714454"/>
                          <a:pt x="312559" y="713542"/>
                          <a:pt x="310772" y="711719"/>
                        </a:cubicBezTo>
                        <a:cubicBezTo>
                          <a:pt x="307327" y="708218"/>
                          <a:pt x="303917" y="704682"/>
                          <a:pt x="300526" y="701145"/>
                        </a:cubicBezTo>
                        <a:cubicBezTo>
                          <a:pt x="297044" y="697499"/>
                          <a:pt x="297172" y="691738"/>
                          <a:pt x="300818" y="688255"/>
                        </a:cubicBezTo>
                        <a:cubicBezTo>
                          <a:pt x="304464" y="684773"/>
                          <a:pt x="310226" y="684901"/>
                          <a:pt x="313708" y="688547"/>
                        </a:cubicBezTo>
                        <a:cubicBezTo>
                          <a:pt x="317044" y="692029"/>
                          <a:pt x="320399" y="695511"/>
                          <a:pt x="323790" y="698957"/>
                        </a:cubicBezTo>
                        <a:cubicBezTo>
                          <a:pt x="327308" y="702549"/>
                          <a:pt x="327272" y="708328"/>
                          <a:pt x="323680" y="711847"/>
                        </a:cubicBezTo>
                        <a:cubicBezTo>
                          <a:pt x="321912" y="713597"/>
                          <a:pt x="319596" y="714454"/>
                          <a:pt x="317299" y="714454"/>
                        </a:cubicBezTo>
                        <a:close/>
                        <a:moveTo>
                          <a:pt x="1909023" y="663715"/>
                        </a:moveTo>
                        <a:cubicBezTo>
                          <a:pt x="1906909" y="663715"/>
                          <a:pt x="1904794" y="662986"/>
                          <a:pt x="1903062" y="661491"/>
                        </a:cubicBezTo>
                        <a:cubicBezTo>
                          <a:pt x="1899251" y="658191"/>
                          <a:pt x="1898832" y="652448"/>
                          <a:pt x="1902132" y="648638"/>
                        </a:cubicBezTo>
                        <a:cubicBezTo>
                          <a:pt x="1905286" y="644992"/>
                          <a:pt x="1908422" y="641309"/>
                          <a:pt x="1911539" y="637608"/>
                        </a:cubicBezTo>
                        <a:cubicBezTo>
                          <a:pt x="1914785" y="633761"/>
                          <a:pt x="1920528" y="633251"/>
                          <a:pt x="1924393" y="636496"/>
                        </a:cubicBezTo>
                        <a:cubicBezTo>
                          <a:pt x="1928240" y="639741"/>
                          <a:pt x="1928750" y="645484"/>
                          <a:pt x="1925505" y="649331"/>
                        </a:cubicBezTo>
                        <a:cubicBezTo>
                          <a:pt x="1922351" y="653086"/>
                          <a:pt x="1919160" y="656824"/>
                          <a:pt x="1915952" y="660543"/>
                        </a:cubicBezTo>
                        <a:cubicBezTo>
                          <a:pt x="1914147" y="662621"/>
                          <a:pt x="1911612" y="663697"/>
                          <a:pt x="1909042" y="663697"/>
                        </a:cubicBezTo>
                        <a:close/>
                        <a:moveTo>
                          <a:pt x="270298" y="663424"/>
                        </a:moveTo>
                        <a:cubicBezTo>
                          <a:pt x="267746" y="663424"/>
                          <a:pt x="265194" y="662348"/>
                          <a:pt x="263389" y="660270"/>
                        </a:cubicBezTo>
                        <a:cubicBezTo>
                          <a:pt x="260180" y="656551"/>
                          <a:pt x="257008" y="652813"/>
                          <a:pt x="253835" y="649057"/>
                        </a:cubicBezTo>
                        <a:cubicBezTo>
                          <a:pt x="250590" y="645211"/>
                          <a:pt x="251101" y="639449"/>
                          <a:pt x="254947" y="636222"/>
                        </a:cubicBezTo>
                        <a:cubicBezTo>
                          <a:pt x="258794" y="632977"/>
                          <a:pt x="264555" y="633487"/>
                          <a:pt x="267782" y="637334"/>
                        </a:cubicBezTo>
                        <a:cubicBezTo>
                          <a:pt x="270882" y="641035"/>
                          <a:pt x="274018" y="644700"/>
                          <a:pt x="277172" y="648346"/>
                        </a:cubicBezTo>
                        <a:cubicBezTo>
                          <a:pt x="280472" y="652156"/>
                          <a:pt x="280034" y="657918"/>
                          <a:pt x="276224" y="661200"/>
                        </a:cubicBezTo>
                        <a:cubicBezTo>
                          <a:pt x="274510" y="662694"/>
                          <a:pt x="272377" y="663424"/>
                          <a:pt x="270262" y="663424"/>
                        </a:cubicBezTo>
                        <a:close/>
                        <a:moveTo>
                          <a:pt x="1952706" y="609768"/>
                        </a:moveTo>
                        <a:cubicBezTo>
                          <a:pt x="1950792" y="609768"/>
                          <a:pt x="1948860" y="609167"/>
                          <a:pt x="1947200" y="607909"/>
                        </a:cubicBezTo>
                        <a:cubicBezTo>
                          <a:pt x="1943190" y="604864"/>
                          <a:pt x="1942406" y="599139"/>
                          <a:pt x="1945450" y="595129"/>
                        </a:cubicBezTo>
                        <a:cubicBezTo>
                          <a:pt x="1948367" y="591281"/>
                          <a:pt x="1951266" y="587416"/>
                          <a:pt x="1954129" y="583515"/>
                        </a:cubicBezTo>
                        <a:cubicBezTo>
                          <a:pt x="1957118" y="579467"/>
                          <a:pt x="1962825" y="578592"/>
                          <a:pt x="1966872" y="581582"/>
                        </a:cubicBezTo>
                        <a:cubicBezTo>
                          <a:pt x="1970920" y="584572"/>
                          <a:pt x="1971795" y="590279"/>
                          <a:pt x="1968805" y="594326"/>
                        </a:cubicBezTo>
                        <a:cubicBezTo>
                          <a:pt x="1965888" y="598283"/>
                          <a:pt x="1962934" y="602220"/>
                          <a:pt x="1959981" y="606140"/>
                        </a:cubicBezTo>
                        <a:cubicBezTo>
                          <a:pt x="1958194" y="608510"/>
                          <a:pt x="1955459" y="609750"/>
                          <a:pt x="1952706" y="609750"/>
                        </a:cubicBezTo>
                        <a:close/>
                        <a:moveTo>
                          <a:pt x="226670" y="609531"/>
                        </a:moveTo>
                        <a:cubicBezTo>
                          <a:pt x="223917" y="609531"/>
                          <a:pt x="221201" y="608292"/>
                          <a:pt x="219396" y="605921"/>
                        </a:cubicBezTo>
                        <a:cubicBezTo>
                          <a:pt x="216442" y="602020"/>
                          <a:pt x="213489" y="598082"/>
                          <a:pt x="210590" y="594144"/>
                        </a:cubicBezTo>
                        <a:cubicBezTo>
                          <a:pt x="207600" y="590097"/>
                          <a:pt x="208457" y="584390"/>
                          <a:pt x="212523" y="581400"/>
                        </a:cubicBezTo>
                        <a:cubicBezTo>
                          <a:pt x="216570" y="578410"/>
                          <a:pt x="222276" y="579267"/>
                          <a:pt x="225266" y="583332"/>
                        </a:cubicBezTo>
                        <a:cubicBezTo>
                          <a:pt x="228129" y="587216"/>
                          <a:pt x="231009" y="591081"/>
                          <a:pt x="233926" y="594928"/>
                        </a:cubicBezTo>
                        <a:cubicBezTo>
                          <a:pt x="236971" y="598939"/>
                          <a:pt x="236187" y="604664"/>
                          <a:pt x="232176" y="607708"/>
                        </a:cubicBezTo>
                        <a:cubicBezTo>
                          <a:pt x="230535" y="608948"/>
                          <a:pt x="228603" y="609568"/>
                          <a:pt x="226670" y="609568"/>
                        </a:cubicBezTo>
                        <a:close/>
                        <a:moveTo>
                          <a:pt x="1992871" y="553141"/>
                        </a:moveTo>
                        <a:cubicBezTo>
                          <a:pt x="1991138" y="553141"/>
                          <a:pt x="1989388" y="552649"/>
                          <a:pt x="1987839" y="551628"/>
                        </a:cubicBezTo>
                        <a:cubicBezTo>
                          <a:pt x="1983645" y="548857"/>
                          <a:pt x="1982497" y="543187"/>
                          <a:pt x="1985268" y="538994"/>
                        </a:cubicBezTo>
                        <a:cubicBezTo>
                          <a:pt x="1987930" y="534964"/>
                          <a:pt x="1990573" y="530917"/>
                          <a:pt x="1993199" y="526851"/>
                        </a:cubicBezTo>
                        <a:cubicBezTo>
                          <a:pt x="1995915" y="522622"/>
                          <a:pt x="2001567" y="521400"/>
                          <a:pt x="2005797" y="524116"/>
                        </a:cubicBezTo>
                        <a:cubicBezTo>
                          <a:pt x="2010026" y="526833"/>
                          <a:pt x="2011248" y="532485"/>
                          <a:pt x="2008531" y="536715"/>
                        </a:cubicBezTo>
                        <a:cubicBezTo>
                          <a:pt x="2005869" y="540853"/>
                          <a:pt x="2003190" y="544974"/>
                          <a:pt x="2000473" y="549076"/>
                        </a:cubicBezTo>
                        <a:cubicBezTo>
                          <a:pt x="1998723" y="551719"/>
                          <a:pt x="1995824" y="553159"/>
                          <a:pt x="1992871" y="553159"/>
                        </a:cubicBezTo>
                        <a:close/>
                        <a:moveTo>
                          <a:pt x="186561" y="552977"/>
                        </a:moveTo>
                        <a:cubicBezTo>
                          <a:pt x="183607" y="552977"/>
                          <a:pt x="180709" y="551537"/>
                          <a:pt x="178958" y="548893"/>
                        </a:cubicBezTo>
                        <a:cubicBezTo>
                          <a:pt x="176260" y="544809"/>
                          <a:pt x="173580" y="540707"/>
                          <a:pt x="170918" y="536587"/>
                        </a:cubicBezTo>
                        <a:cubicBezTo>
                          <a:pt x="168202" y="532357"/>
                          <a:pt x="169423" y="526705"/>
                          <a:pt x="173653" y="523989"/>
                        </a:cubicBezTo>
                        <a:cubicBezTo>
                          <a:pt x="177883" y="521254"/>
                          <a:pt x="183534" y="522494"/>
                          <a:pt x="186251" y="526724"/>
                        </a:cubicBezTo>
                        <a:cubicBezTo>
                          <a:pt x="188858" y="530771"/>
                          <a:pt x="191502" y="534818"/>
                          <a:pt x="194145" y="538829"/>
                        </a:cubicBezTo>
                        <a:cubicBezTo>
                          <a:pt x="196916" y="543023"/>
                          <a:pt x="195768" y="548692"/>
                          <a:pt x="191574" y="551464"/>
                        </a:cubicBezTo>
                        <a:cubicBezTo>
                          <a:pt x="190025" y="552485"/>
                          <a:pt x="188275" y="552977"/>
                          <a:pt x="186561" y="552977"/>
                        </a:cubicBezTo>
                        <a:close/>
                        <a:moveTo>
                          <a:pt x="2029352" y="494034"/>
                        </a:moveTo>
                        <a:cubicBezTo>
                          <a:pt x="2027820" y="494034"/>
                          <a:pt x="2026252" y="493651"/>
                          <a:pt x="2024830" y="492831"/>
                        </a:cubicBezTo>
                        <a:cubicBezTo>
                          <a:pt x="2020455" y="490333"/>
                          <a:pt x="2018960" y="484755"/>
                          <a:pt x="2021458" y="480379"/>
                        </a:cubicBezTo>
                        <a:cubicBezTo>
                          <a:pt x="2023864" y="476186"/>
                          <a:pt x="2026234" y="471974"/>
                          <a:pt x="2028604" y="467744"/>
                        </a:cubicBezTo>
                        <a:cubicBezTo>
                          <a:pt x="2031047" y="463351"/>
                          <a:pt x="2036608" y="461764"/>
                          <a:pt x="2041002" y="464208"/>
                        </a:cubicBezTo>
                        <a:cubicBezTo>
                          <a:pt x="2045396" y="466650"/>
                          <a:pt x="2046982" y="472211"/>
                          <a:pt x="2044539" y="476605"/>
                        </a:cubicBezTo>
                        <a:cubicBezTo>
                          <a:pt x="2042150" y="480908"/>
                          <a:pt x="2039726" y="485192"/>
                          <a:pt x="2037283" y="489458"/>
                        </a:cubicBezTo>
                        <a:cubicBezTo>
                          <a:pt x="2035605" y="492394"/>
                          <a:pt x="2032524" y="494034"/>
                          <a:pt x="2029370" y="494034"/>
                        </a:cubicBezTo>
                        <a:close/>
                        <a:moveTo>
                          <a:pt x="150189" y="494016"/>
                        </a:moveTo>
                        <a:cubicBezTo>
                          <a:pt x="147035" y="494016"/>
                          <a:pt x="143954" y="492375"/>
                          <a:pt x="142276" y="489440"/>
                        </a:cubicBezTo>
                        <a:cubicBezTo>
                          <a:pt x="139833" y="485192"/>
                          <a:pt x="137427" y="480926"/>
                          <a:pt x="135057" y="476642"/>
                        </a:cubicBezTo>
                        <a:cubicBezTo>
                          <a:pt x="132614" y="472248"/>
                          <a:pt x="134200" y="466687"/>
                          <a:pt x="138594" y="464244"/>
                        </a:cubicBezTo>
                        <a:cubicBezTo>
                          <a:pt x="142987" y="461801"/>
                          <a:pt x="148548" y="463387"/>
                          <a:pt x="150991" y="467781"/>
                        </a:cubicBezTo>
                        <a:cubicBezTo>
                          <a:pt x="153325" y="471993"/>
                          <a:pt x="155695" y="476186"/>
                          <a:pt x="158101" y="480361"/>
                        </a:cubicBezTo>
                        <a:cubicBezTo>
                          <a:pt x="160599" y="484736"/>
                          <a:pt x="159104" y="490297"/>
                          <a:pt x="154729" y="492795"/>
                        </a:cubicBezTo>
                        <a:cubicBezTo>
                          <a:pt x="153306" y="493615"/>
                          <a:pt x="151739" y="493998"/>
                          <a:pt x="150207" y="493998"/>
                        </a:cubicBezTo>
                        <a:close/>
                        <a:moveTo>
                          <a:pt x="117664" y="432849"/>
                        </a:moveTo>
                        <a:cubicBezTo>
                          <a:pt x="114291" y="432849"/>
                          <a:pt x="111064" y="430972"/>
                          <a:pt x="109478" y="427745"/>
                        </a:cubicBezTo>
                        <a:cubicBezTo>
                          <a:pt x="107326" y="423350"/>
                          <a:pt x="105193" y="418939"/>
                          <a:pt x="103097" y="414527"/>
                        </a:cubicBezTo>
                        <a:cubicBezTo>
                          <a:pt x="100945" y="409987"/>
                          <a:pt x="102878" y="404536"/>
                          <a:pt x="107418" y="402384"/>
                        </a:cubicBezTo>
                        <a:cubicBezTo>
                          <a:pt x="111976" y="400215"/>
                          <a:pt x="117409" y="402166"/>
                          <a:pt x="119560" y="406705"/>
                        </a:cubicBezTo>
                        <a:cubicBezTo>
                          <a:pt x="121620" y="411062"/>
                          <a:pt x="123717" y="415383"/>
                          <a:pt x="125832" y="419704"/>
                        </a:cubicBezTo>
                        <a:cubicBezTo>
                          <a:pt x="128056" y="424226"/>
                          <a:pt x="126196" y="429677"/>
                          <a:pt x="121675" y="431901"/>
                        </a:cubicBezTo>
                        <a:cubicBezTo>
                          <a:pt x="120380" y="432539"/>
                          <a:pt x="119013" y="432831"/>
                          <a:pt x="117664" y="432831"/>
                        </a:cubicBezTo>
                        <a:close/>
                        <a:moveTo>
                          <a:pt x="2061968" y="432685"/>
                        </a:moveTo>
                        <a:cubicBezTo>
                          <a:pt x="2060619" y="432685"/>
                          <a:pt x="2059252" y="432394"/>
                          <a:pt x="2057957" y="431755"/>
                        </a:cubicBezTo>
                        <a:cubicBezTo>
                          <a:pt x="2053436" y="429531"/>
                          <a:pt x="2051576" y="424080"/>
                          <a:pt x="2053800" y="419559"/>
                        </a:cubicBezTo>
                        <a:cubicBezTo>
                          <a:pt x="2055933" y="415219"/>
                          <a:pt x="2058030" y="410862"/>
                          <a:pt x="2060108" y="406486"/>
                        </a:cubicBezTo>
                        <a:cubicBezTo>
                          <a:pt x="2062260" y="401928"/>
                          <a:pt x="2067693" y="399996"/>
                          <a:pt x="2072251" y="402147"/>
                        </a:cubicBezTo>
                        <a:cubicBezTo>
                          <a:pt x="2076809" y="404299"/>
                          <a:pt x="2078741" y="409731"/>
                          <a:pt x="2076590" y="414289"/>
                        </a:cubicBezTo>
                        <a:cubicBezTo>
                          <a:pt x="2074475" y="418738"/>
                          <a:pt x="2072342" y="423168"/>
                          <a:pt x="2070172" y="427599"/>
                        </a:cubicBezTo>
                        <a:cubicBezTo>
                          <a:pt x="2068586" y="430826"/>
                          <a:pt x="2065341" y="432703"/>
                          <a:pt x="2061986" y="432703"/>
                        </a:cubicBezTo>
                        <a:close/>
                        <a:moveTo>
                          <a:pt x="89150" y="369768"/>
                        </a:moveTo>
                        <a:cubicBezTo>
                          <a:pt x="85576" y="369768"/>
                          <a:pt x="82185" y="367653"/>
                          <a:pt x="80727" y="364135"/>
                        </a:cubicBezTo>
                        <a:cubicBezTo>
                          <a:pt x="78867" y="359613"/>
                          <a:pt x="77026" y="355092"/>
                          <a:pt x="75202" y="350534"/>
                        </a:cubicBezTo>
                        <a:cubicBezTo>
                          <a:pt x="73343" y="345848"/>
                          <a:pt x="75622" y="340561"/>
                          <a:pt x="80307" y="338683"/>
                        </a:cubicBezTo>
                        <a:cubicBezTo>
                          <a:pt x="84975" y="336824"/>
                          <a:pt x="90280" y="339103"/>
                          <a:pt x="92158" y="343788"/>
                        </a:cubicBezTo>
                        <a:cubicBezTo>
                          <a:pt x="93945" y="348255"/>
                          <a:pt x="95749" y="352722"/>
                          <a:pt x="97591" y="357152"/>
                        </a:cubicBezTo>
                        <a:cubicBezTo>
                          <a:pt x="99523" y="361801"/>
                          <a:pt x="97299" y="367143"/>
                          <a:pt x="92650" y="369057"/>
                        </a:cubicBezTo>
                        <a:cubicBezTo>
                          <a:pt x="91520" y="369531"/>
                          <a:pt x="90335" y="369750"/>
                          <a:pt x="89168" y="369750"/>
                        </a:cubicBezTo>
                        <a:close/>
                        <a:moveTo>
                          <a:pt x="2090592" y="369349"/>
                        </a:moveTo>
                        <a:cubicBezTo>
                          <a:pt x="2089425" y="369349"/>
                          <a:pt x="2088258" y="369130"/>
                          <a:pt x="2087109" y="368656"/>
                        </a:cubicBezTo>
                        <a:cubicBezTo>
                          <a:pt x="2082460" y="366742"/>
                          <a:pt x="2080236" y="361400"/>
                          <a:pt x="2082169" y="356751"/>
                        </a:cubicBezTo>
                        <a:cubicBezTo>
                          <a:pt x="2084010" y="352284"/>
                          <a:pt x="2085833" y="347781"/>
                          <a:pt x="2087620" y="343278"/>
                        </a:cubicBezTo>
                        <a:cubicBezTo>
                          <a:pt x="2089480" y="338592"/>
                          <a:pt x="2094785" y="336313"/>
                          <a:pt x="2099452" y="338173"/>
                        </a:cubicBezTo>
                        <a:cubicBezTo>
                          <a:pt x="2104138" y="340032"/>
                          <a:pt x="2106417" y="345338"/>
                          <a:pt x="2104557" y="350005"/>
                        </a:cubicBezTo>
                        <a:cubicBezTo>
                          <a:pt x="2102734" y="354581"/>
                          <a:pt x="2100893" y="359157"/>
                          <a:pt x="2098996" y="363697"/>
                        </a:cubicBezTo>
                        <a:cubicBezTo>
                          <a:pt x="2097538" y="367216"/>
                          <a:pt x="2094147" y="369331"/>
                          <a:pt x="2090573" y="369331"/>
                        </a:cubicBezTo>
                        <a:close/>
                        <a:moveTo>
                          <a:pt x="64719" y="304900"/>
                        </a:moveTo>
                        <a:cubicBezTo>
                          <a:pt x="60927" y="304900"/>
                          <a:pt x="57372" y="302512"/>
                          <a:pt x="56096" y="298720"/>
                        </a:cubicBezTo>
                        <a:cubicBezTo>
                          <a:pt x="54510" y="294071"/>
                          <a:pt x="52960" y="289422"/>
                          <a:pt x="51447" y="284736"/>
                        </a:cubicBezTo>
                        <a:cubicBezTo>
                          <a:pt x="49897" y="279941"/>
                          <a:pt x="52504" y="274800"/>
                          <a:pt x="57299" y="273250"/>
                        </a:cubicBezTo>
                        <a:cubicBezTo>
                          <a:pt x="62076" y="271682"/>
                          <a:pt x="67235" y="274308"/>
                          <a:pt x="68785" y="279103"/>
                        </a:cubicBezTo>
                        <a:cubicBezTo>
                          <a:pt x="70280" y="283697"/>
                          <a:pt x="71811" y="288291"/>
                          <a:pt x="73361" y="292849"/>
                        </a:cubicBezTo>
                        <a:cubicBezTo>
                          <a:pt x="74984" y="297608"/>
                          <a:pt x="72431" y="302785"/>
                          <a:pt x="67673" y="304408"/>
                        </a:cubicBezTo>
                        <a:cubicBezTo>
                          <a:pt x="66707" y="304736"/>
                          <a:pt x="65704" y="304900"/>
                          <a:pt x="64738" y="304900"/>
                        </a:cubicBezTo>
                        <a:close/>
                        <a:moveTo>
                          <a:pt x="2115058" y="304244"/>
                        </a:moveTo>
                        <a:cubicBezTo>
                          <a:pt x="2114092" y="304244"/>
                          <a:pt x="2113108" y="304080"/>
                          <a:pt x="2112123" y="303752"/>
                        </a:cubicBezTo>
                        <a:cubicBezTo>
                          <a:pt x="2107346" y="302129"/>
                          <a:pt x="2104794" y="296951"/>
                          <a:pt x="2106417" y="292193"/>
                        </a:cubicBezTo>
                        <a:cubicBezTo>
                          <a:pt x="2107966" y="287599"/>
                          <a:pt x="2109498" y="283004"/>
                          <a:pt x="2110993" y="278392"/>
                        </a:cubicBezTo>
                        <a:cubicBezTo>
                          <a:pt x="2112542" y="273597"/>
                          <a:pt x="2117684" y="270989"/>
                          <a:pt x="2122479" y="272539"/>
                        </a:cubicBezTo>
                        <a:cubicBezTo>
                          <a:pt x="2127274" y="274089"/>
                          <a:pt x="2129899" y="279230"/>
                          <a:pt x="2128331" y="284025"/>
                        </a:cubicBezTo>
                        <a:cubicBezTo>
                          <a:pt x="2126818" y="288711"/>
                          <a:pt x="2125250" y="293396"/>
                          <a:pt x="2123664" y="298063"/>
                        </a:cubicBezTo>
                        <a:cubicBezTo>
                          <a:pt x="2122369" y="301856"/>
                          <a:pt x="2118832" y="304244"/>
                          <a:pt x="2115040" y="304244"/>
                        </a:cubicBezTo>
                        <a:close/>
                        <a:moveTo>
                          <a:pt x="44501" y="238537"/>
                        </a:moveTo>
                        <a:cubicBezTo>
                          <a:pt x="40471" y="238537"/>
                          <a:pt x="36807" y="235857"/>
                          <a:pt x="35713" y="231792"/>
                        </a:cubicBezTo>
                        <a:cubicBezTo>
                          <a:pt x="34437" y="227051"/>
                          <a:pt x="33197" y="222311"/>
                          <a:pt x="31975" y="217535"/>
                        </a:cubicBezTo>
                        <a:cubicBezTo>
                          <a:pt x="30736" y="212648"/>
                          <a:pt x="33671" y="207689"/>
                          <a:pt x="38557" y="206450"/>
                        </a:cubicBezTo>
                        <a:cubicBezTo>
                          <a:pt x="43443" y="205210"/>
                          <a:pt x="48402" y="208145"/>
                          <a:pt x="49642" y="213031"/>
                        </a:cubicBezTo>
                        <a:cubicBezTo>
                          <a:pt x="50827" y="217717"/>
                          <a:pt x="52067" y="222384"/>
                          <a:pt x="53325" y="227051"/>
                        </a:cubicBezTo>
                        <a:cubicBezTo>
                          <a:pt x="54637" y="231919"/>
                          <a:pt x="51757" y="236915"/>
                          <a:pt x="46889" y="238227"/>
                        </a:cubicBezTo>
                        <a:cubicBezTo>
                          <a:pt x="46087" y="238446"/>
                          <a:pt x="45303" y="238537"/>
                          <a:pt x="44519" y="238537"/>
                        </a:cubicBezTo>
                        <a:close/>
                        <a:moveTo>
                          <a:pt x="2135241" y="237808"/>
                        </a:moveTo>
                        <a:cubicBezTo>
                          <a:pt x="2134457" y="237808"/>
                          <a:pt x="2133655" y="237699"/>
                          <a:pt x="2132871" y="237498"/>
                        </a:cubicBezTo>
                        <a:cubicBezTo>
                          <a:pt x="2128003" y="236185"/>
                          <a:pt x="2125122" y="231190"/>
                          <a:pt x="2126435" y="226322"/>
                        </a:cubicBezTo>
                        <a:cubicBezTo>
                          <a:pt x="2127693" y="221655"/>
                          <a:pt x="2128915" y="216988"/>
                          <a:pt x="2130099" y="212302"/>
                        </a:cubicBezTo>
                        <a:cubicBezTo>
                          <a:pt x="2131339" y="207416"/>
                          <a:pt x="2136298" y="204462"/>
                          <a:pt x="2141184" y="205721"/>
                        </a:cubicBezTo>
                        <a:cubicBezTo>
                          <a:pt x="2146070" y="206960"/>
                          <a:pt x="2149006" y="211919"/>
                          <a:pt x="2147766" y="216805"/>
                        </a:cubicBezTo>
                        <a:cubicBezTo>
                          <a:pt x="2146563" y="221564"/>
                          <a:pt x="2145305" y="226322"/>
                          <a:pt x="2144047" y="231062"/>
                        </a:cubicBezTo>
                        <a:cubicBezTo>
                          <a:pt x="2142953" y="235128"/>
                          <a:pt x="2139270" y="237808"/>
                          <a:pt x="2135241" y="237808"/>
                        </a:cubicBezTo>
                        <a:close/>
                        <a:moveTo>
                          <a:pt x="28621" y="170989"/>
                        </a:moveTo>
                        <a:cubicBezTo>
                          <a:pt x="24373" y="170989"/>
                          <a:pt x="20563" y="167999"/>
                          <a:pt x="19687" y="163678"/>
                        </a:cubicBezTo>
                        <a:cubicBezTo>
                          <a:pt x="18721" y="158865"/>
                          <a:pt x="17773" y="154052"/>
                          <a:pt x="16880" y="149221"/>
                        </a:cubicBezTo>
                        <a:cubicBezTo>
                          <a:pt x="15950" y="144280"/>
                          <a:pt x="19213" y="139503"/>
                          <a:pt x="24154" y="138574"/>
                        </a:cubicBezTo>
                        <a:cubicBezTo>
                          <a:pt x="29113" y="137644"/>
                          <a:pt x="33872" y="140907"/>
                          <a:pt x="34783" y="145848"/>
                        </a:cubicBezTo>
                        <a:cubicBezTo>
                          <a:pt x="35676" y="150607"/>
                          <a:pt x="36588" y="155347"/>
                          <a:pt x="37554" y="160069"/>
                        </a:cubicBezTo>
                        <a:cubicBezTo>
                          <a:pt x="38539" y="165009"/>
                          <a:pt x="35348" y="169804"/>
                          <a:pt x="30426" y="170807"/>
                        </a:cubicBezTo>
                        <a:cubicBezTo>
                          <a:pt x="29824" y="170935"/>
                          <a:pt x="29204" y="170989"/>
                          <a:pt x="28621" y="170989"/>
                        </a:cubicBezTo>
                        <a:close/>
                        <a:moveTo>
                          <a:pt x="2151084" y="170260"/>
                        </a:moveTo>
                        <a:cubicBezTo>
                          <a:pt x="2150482" y="170260"/>
                          <a:pt x="2149881" y="170206"/>
                          <a:pt x="2149279" y="170078"/>
                        </a:cubicBezTo>
                        <a:cubicBezTo>
                          <a:pt x="2144338" y="169093"/>
                          <a:pt x="2141148" y="164280"/>
                          <a:pt x="2142132" y="159339"/>
                        </a:cubicBezTo>
                        <a:cubicBezTo>
                          <a:pt x="2143080" y="154617"/>
                          <a:pt x="2143992" y="149877"/>
                          <a:pt x="2144885" y="145119"/>
                        </a:cubicBezTo>
                        <a:cubicBezTo>
                          <a:pt x="2145815" y="140178"/>
                          <a:pt x="2150574" y="136896"/>
                          <a:pt x="2155514" y="137826"/>
                        </a:cubicBezTo>
                        <a:cubicBezTo>
                          <a:pt x="2160455" y="138756"/>
                          <a:pt x="2163719" y="143514"/>
                          <a:pt x="2162807" y="148455"/>
                        </a:cubicBezTo>
                        <a:cubicBezTo>
                          <a:pt x="2161914" y="153287"/>
                          <a:pt x="2160966" y="158118"/>
                          <a:pt x="2159999" y="162931"/>
                        </a:cubicBezTo>
                        <a:cubicBezTo>
                          <a:pt x="2159124" y="167270"/>
                          <a:pt x="2155332" y="170260"/>
                          <a:pt x="2151066" y="170260"/>
                        </a:cubicBezTo>
                        <a:close/>
                        <a:moveTo>
                          <a:pt x="17117" y="102566"/>
                        </a:moveTo>
                        <a:cubicBezTo>
                          <a:pt x="12632" y="102566"/>
                          <a:pt x="8712" y="99248"/>
                          <a:pt x="8092" y="94672"/>
                        </a:cubicBezTo>
                        <a:cubicBezTo>
                          <a:pt x="7436" y="89804"/>
                          <a:pt x="6816" y="84936"/>
                          <a:pt x="6214" y="80050"/>
                        </a:cubicBezTo>
                        <a:cubicBezTo>
                          <a:pt x="5613" y="75055"/>
                          <a:pt x="9168" y="70515"/>
                          <a:pt x="14163" y="69895"/>
                        </a:cubicBezTo>
                        <a:cubicBezTo>
                          <a:pt x="19159" y="69276"/>
                          <a:pt x="23698" y="72849"/>
                          <a:pt x="24318" y="77844"/>
                        </a:cubicBezTo>
                        <a:cubicBezTo>
                          <a:pt x="24902" y="82639"/>
                          <a:pt x="25522" y="87434"/>
                          <a:pt x="26160" y="92211"/>
                        </a:cubicBezTo>
                        <a:cubicBezTo>
                          <a:pt x="26834" y="97206"/>
                          <a:pt x="23334" y="101782"/>
                          <a:pt x="18338" y="102457"/>
                        </a:cubicBezTo>
                        <a:cubicBezTo>
                          <a:pt x="17919" y="102512"/>
                          <a:pt x="17518" y="102548"/>
                          <a:pt x="17099" y="102548"/>
                        </a:cubicBezTo>
                        <a:close/>
                        <a:moveTo>
                          <a:pt x="2162533" y="101837"/>
                        </a:moveTo>
                        <a:cubicBezTo>
                          <a:pt x="2162132" y="101837"/>
                          <a:pt x="2161713" y="101819"/>
                          <a:pt x="2161312" y="101764"/>
                        </a:cubicBezTo>
                        <a:cubicBezTo>
                          <a:pt x="2156316" y="101090"/>
                          <a:pt x="2152816" y="96495"/>
                          <a:pt x="2153491" y="91518"/>
                        </a:cubicBezTo>
                        <a:cubicBezTo>
                          <a:pt x="2154129" y="86741"/>
                          <a:pt x="2154748" y="81946"/>
                          <a:pt x="2155332" y="77152"/>
                        </a:cubicBezTo>
                        <a:cubicBezTo>
                          <a:pt x="2155934" y="72156"/>
                          <a:pt x="2160473" y="68583"/>
                          <a:pt x="2165469" y="69203"/>
                        </a:cubicBezTo>
                        <a:cubicBezTo>
                          <a:pt x="2170464" y="69804"/>
                          <a:pt x="2174038" y="74344"/>
                          <a:pt x="2173418" y="79339"/>
                        </a:cubicBezTo>
                        <a:cubicBezTo>
                          <a:pt x="2172834" y="84225"/>
                          <a:pt x="2172214" y="89093"/>
                          <a:pt x="2171558" y="93961"/>
                        </a:cubicBezTo>
                        <a:cubicBezTo>
                          <a:pt x="2170938" y="98537"/>
                          <a:pt x="2167037" y="101855"/>
                          <a:pt x="2162533" y="101855"/>
                        </a:cubicBezTo>
                        <a:close/>
                        <a:moveTo>
                          <a:pt x="10025" y="33560"/>
                        </a:moveTo>
                        <a:cubicBezTo>
                          <a:pt x="5284" y="33560"/>
                          <a:pt x="1274" y="29895"/>
                          <a:pt x="945" y="25082"/>
                        </a:cubicBezTo>
                        <a:cubicBezTo>
                          <a:pt x="599" y="20196"/>
                          <a:pt x="289" y="15310"/>
                          <a:pt x="16" y="10424"/>
                        </a:cubicBezTo>
                        <a:cubicBezTo>
                          <a:pt x="-276" y="5392"/>
                          <a:pt x="3571" y="1090"/>
                          <a:pt x="8603" y="798"/>
                        </a:cubicBezTo>
                        <a:cubicBezTo>
                          <a:pt x="13635" y="506"/>
                          <a:pt x="17937" y="4353"/>
                          <a:pt x="18229" y="9385"/>
                        </a:cubicBezTo>
                        <a:cubicBezTo>
                          <a:pt x="18502" y="14198"/>
                          <a:pt x="18812" y="19011"/>
                          <a:pt x="19159" y="23806"/>
                        </a:cubicBezTo>
                        <a:cubicBezTo>
                          <a:pt x="19505" y="28820"/>
                          <a:pt x="15731" y="33195"/>
                          <a:pt x="10699" y="33542"/>
                        </a:cubicBezTo>
                        <a:cubicBezTo>
                          <a:pt x="10480" y="33542"/>
                          <a:pt x="10262" y="33560"/>
                          <a:pt x="10043" y="33560"/>
                        </a:cubicBezTo>
                        <a:close/>
                        <a:moveTo>
                          <a:pt x="2169571" y="32813"/>
                        </a:moveTo>
                        <a:cubicBezTo>
                          <a:pt x="2169352" y="32813"/>
                          <a:pt x="2169151" y="32813"/>
                          <a:pt x="2168933" y="32794"/>
                        </a:cubicBezTo>
                        <a:cubicBezTo>
                          <a:pt x="2163919" y="32448"/>
                          <a:pt x="2160127" y="28090"/>
                          <a:pt x="2160473" y="23058"/>
                        </a:cubicBezTo>
                        <a:cubicBezTo>
                          <a:pt x="2160801" y="18245"/>
                          <a:pt x="2161111" y="13432"/>
                          <a:pt x="2161385" y="8601"/>
                        </a:cubicBezTo>
                        <a:cubicBezTo>
                          <a:pt x="2161677" y="3569"/>
                          <a:pt x="2165979" y="-260"/>
                          <a:pt x="2170993" y="14"/>
                        </a:cubicBezTo>
                        <a:cubicBezTo>
                          <a:pt x="2176025" y="306"/>
                          <a:pt x="2179872" y="4608"/>
                          <a:pt x="2179580" y="9622"/>
                        </a:cubicBezTo>
                        <a:cubicBezTo>
                          <a:pt x="2179306" y="14526"/>
                          <a:pt x="2178997" y="19430"/>
                          <a:pt x="2178650" y="24317"/>
                        </a:cubicBezTo>
                        <a:cubicBezTo>
                          <a:pt x="2178322" y="29130"/>
                          <a:pt x="2174311" y="32794"/>
                          <a:pt x="2169571" y="32794"/>
                        </a:cubicBezTo>
                        <a:close/>
                      </a:path>
                    </a:pathLst>
                  </a:custGeom>
                  <a:solidFill>
                    <a:srgbClr val="307EAC"/>
                  </a:solidFill>
                  <a:ln w="1822" cap="flat">
                    <a:solidFill>
                      <a:srgbClr val="307EAC"/>
                    </a:solidFill>
                    <a:prstDash val="solid"/>
                    <a:miter/>
                  </a:ln>
                </p:spPr>
              </p:sp>
              <p:sp>
                <p:nvSpPr>
                  <p:cNvPr id="146" name="Freeform 145">
                    <a:extLst>
                      <a:ext uri="{FF2B5EF4-FFF2-40B4-BE49-F238E27FC236}">
                        <a16:creationId xmlns:a16="http://schemas.microsoft.com/office/drawing/2014/main" id="{32086A68-B0DA-AF10-6331-D13FEAFDCAD8}"/>
                      </a:ext>
                    </a:extLst>
                  </p:cNvPr>
                  <p:cNvSpPr/>
                  <p:nvPr/>
                </p:nvSpPr>
                <p:spPr>
                  <a:xfrm>
                    <a:off x="1000491" y="3920880"/>
                    <a:ext cx="18250" cy="25524"/>
                  </a:xfrm>
                  <a:custGeom>
                    <a:avLst/>
                    <a:gdLst>
                      <a:gd name="csX0" fmla="*/ 9134 w 18250"/>
                      <a:gd name="csY0" fmla="*/ 25524 h 25524"/>
                      <a:gd name="csX1" fmla="*/ 18 w 18250"/>
                      <a:gd name="csY1" fmla="*/ 16463 h 25524"/>
                      <a:gd name="csX2" fmla="*/ 0 w 18250"/>
                      <a:gd name="csY2" fmla="*/ 9116 h 25524"/>
                      <a:gd name="csX3" fmla="*/ 9116 w 18250"/>
                      <a:gd name="csY3" fmla="*/ 0 h 25524"/>
                      <a:gd name="csX4" fmla="*/ 18232 w 18250"/>
                      <a:gd name="csY4" fmla="*/ 9116 h 25524"/>
                      <a:gd name="csX5" fmla="*/ 18250 w 18250"/>
                      <a:gd name="csY5" fmla="*/ 16354 h 25524"/>
                      <a:gd name="csX6" fmla="*/ 9189 w 18250"/>
                      <a:gd name="csY6" fmla="*/ 25524 h 25524"/>
                      <a:gd name="csX7" fmla="*/ 9134 w 18250"/>
                      <a:gd name="csY7" fmla="*/ 25524 h 2552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8250" h="25524">
                        <a:moveTo>
                          <a:pt x="9134" y="25524"/>
                        </a:moveTo>
                        <a:cubicBezTo>
                          <a:pt x="4120" y="25524"/>
                          <a:pt x="55" y="21477"/>
                          <a:pt x="18" y="16463"/>
                        </a:cubicBezTo>
                        <a:cubicBezTo>
                          <a:pt x="18" y="14020"/>
                          <a:pt x="0" y="11559"/>
                          <a:pt x="0" y="9116"/>
                        </a:cubicBezTo>
                        <a:cubicBezTo>
                          <a:pt x="0" y="4084"/>
                          <a:pt x="4084" y="0"/>
                          <a:pt x="9116" y="0"/>
                        </a:cubicBezTo>
                        <a:cubicBezTo>
                          <a:pt x="14148" y="0"/>
                          <a:pt x="18232" y="4084"/>
                          <a:pt x="18232" y="9116"/>
                        </a:cubicBezTo>
                        <a:cubicBezTo>
                          <a:pt x="18232" y="11522"/>
                          <a:pt x="18232" y="13947"/>
                          <a:pt x="18250" y="16354"/>
                        </a:cubicBezTo>
                        <a:cubicBezTo>
                          <a:pt x="18286" y="21386"/>
                          <a:pt x="14221" y="25488"/>
                          <a:pt x="9189" y="25524"/>
                        </a:cubicBezTo>
                        <a:lnTo>
                          <a:pt x="9134" y="25524"/>
                        </a:lnTo>
                        <a:close/>
                      </a:path>
                    </a:pathLst>
                  </a:custGeom>
                  <a:grpFill/>
                  <a:ln w="1822" cap="flat">
                    <a:solidFill>
                      <a:srgbClr val="E8068C"/>
                    </a:solidFill>
                    <a:prstDash val="solid"/>
                    <a:miter/>
                  </a:ln>
                </p:spPr>
              </p:sp>
            </p:grpSp>
          </p:grpSp>
        </p:grpSp>
        <p:sp>
          <p:nvSpPr>
            <p:cNvPr id="138" name="Text 10">
              <a:extLst>
                <a:ext uri="{FF2B5EF4-FFF2-40B4-BE49-F238E27FC236}">
                  <a16:creationId xmlns:a16="http://schemas.microsoft.com/office/drawing/2014/main" id="{4323E331-81F4-B3AD-ED39-F1502AEB4D07}"/>
                </a:ext>
              </a:extLst>
            </p:cNvPr>
            <p:cNvSpPr/>
            <p:nvPr/>
          </p:nvSpPr>
          <p:spPr>
            <a:xfrm>
              <a:off x="690642" y="3214349"/>
              <a:ext cx="1002192" cy="622372"/>
            </a:xfrm>
            <a:prstGeom prst="rect">
              <a:avLst/>
            </a:prstGeom>
            <a:noFill/>
            <a:ln/>
          </p:spPr>
          <p:txBody>
            <a:bodyPr wrap="square" rtlCol="0" anchor="ctr"/>
            <a:lstStyle/>
            <a:p>
              <a:pPr marL="0" indent="0" algn="ctr">
                <a:buNone/>
              </a:pPr>
              <a:r>
                <a:rPr lang="en-US" sz="6000" b="1" dirty="0">
                  <a:solidFill>
                    <a:srgbClr val="307EAC"/>
                  </a:solidFill>
                  <a:latin typeface="Calibri" panose="020F0502020204030204" pitchFamily="34" charset="0"/>
                  <a:ea typeface="Georgia" pitchFamily="34" charset="-122"/>
                  <a:cs typeface="Calibri" panose="020F0502020204030204" pitchFamily="34" charset="0"/>
                </a:rPr>
                <a:t>P</a:t>
              </a:r>
              <a:endParaRPr lang="en-US" sz="6000" dirty="0">
                <a:solidFill>
                  <a:srgbClr val="307EAC"/>
                </a:solidFill>
                <a:latin typeface="Calibri" panose="020F0502020204030204" pitchFamily="34" charset="0"/>
                <a:cs typeface="Calibri" panose="020F0502020204030204" pitchFamily="34" charset="0"/>
              </a:endParaRPr>
            </a:p>
          </p:txBody>
        </p:sp>
      </p:grpSp>
      <p:sp>
        <p:nvSpPr>
          <p:cNvPr id="147" name="Rounded Rectangle 146">
            <a:extLst>
              <a:ext uri="{FF2B5EF4-FFF2-40B4-BE49-F238E27FC236}">
                <a16:creationId xmlns:a16="http://schemas.microsoft.com/office/drawing/2014/main" id="{B38154FC-7359-52CF-4805-13D8DE9BFB26}"/>
              </a:ext>
            </a:extLst>
          </p:cNvPr>
          <p:cNvSpPr/>
          <p:nvPr/>
        </p:nvSpPr>
        <p:spPr>
          <a:xfrm>
            <a:off x="6656237" y="4044055"/>
            <a:ext cx="4877153" cy="2397577"/>
          </a:xfrm>
          <a:prstGeom prst="roundRect">
            <a:avLst>
              <a:gd name="adj" fmla="val 7861"/>
            </a:avLst>
          </a:prstGeom>
          <a:solidFill>
            <a:schemeClr val="bg1"/>
          </a:solidFill>
          <a:ln w="28575">
            <a:solidFill>
              <a:srgbClr val="10153D"/>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8" name="Text 11">
            <a:extLst>
              <a:ext uri="{FF2B5EF4-FFF2-40B4-BE49-F238E27FC236}">
                <a16:creationId xmlns:a16="http://schemas.microsoft.com/office/drawing/2014/main" id="{64811A1B-5B64-D1FB-9B30-9D4C25074497}"/>
              </a:ext>
            </a:extLst>
          </p:cNvPr>
          <p:cNvSpPr/>
          <p:nvPr/>
        </p:nvSpPr>
        <p:spPr>
          <a:xfrm>
            <a:off x="7360202" y="4734835"/>
            <a:ext cx="4140870" cy="822960"/>
          </a:xfrm>
          <a:prstGeom prst="rect">
            <a:avLst/>
          </a:prstGeom>
          <a:noFill/>
          <a:ln/>
        </p:spPr>
        <p:txBody>
          <a:bodyPr wrap="square" rtlCol="0" anchor="t"/>
          <a:lstStyle/>
          <a:p>
            <a:pPr>
              <a:lnSpc>
                <a:spcPts val="1860"/>
              </a:lnSpc>
            </a:pPr>
            <a:r>
              <a:rPr lang="en-US" dirty="0">
                <a:solidFill>
                  <a:srgbClr val="10153D"/>
                </a:solidFill>
                <a:latin typeface="Calibri" panose="020F0502020204030204" pitchFamily="34" charset="0"/>
                <a:ea typeface="Calibri" pitchFamily="34" charset="-122"/>
                <a:cs typeface="Calibri" panose="020F0502020204030204" pitchFamily="34" charset="0"/>
              </a:rPr>
              <a:t>In a conflict, being honest about AI assistance builds trust; hiding it often breaks trust if it later comes out.</a:t>
            </a:r>
          </a:p>
          <a:p>
            <a:pPr>
              <a:lnSpc>
                <a:spcPts val="1860"/>
              </a:lnSpc>
            </a:pPr>
            <a:endParaRPr lang="en-US" dirty="0">
              <a:solidFill>
                <a:srgbClr val="10153D"/>
              </a:solidFill>
              <a:latin typeface="Calibri" panose="020F0502020204030204" pitchFamily="34" charset="0"/>
              <a:cs typeface="Calibri" panose="020F0502020204030204" pitchFamily="34" charset="0"/>
            </a:endParaRPr>
          </a:p>
        </p:txBody>
      </p:sp>
      <p:sp>
        <p:nvSpPr>
          <p:cNvPr id="149" name="Text 12">
            <a:extLst>
              <a:ext uri="{FF2B5EF4-FFF2-40B4-BE49-F238E27FC236}">
                <a16:creationId xmlns:a16="http://schemas.microsoft.com/office/drawing/2014/main" id="{ACF459D8-2C14-2430-3493-E264AA1B34FB}"/>
              </a:ext>
            </a:extLst>
          </p:cNvPr>
          <p:cNvSpPr/>
          <p:nvPr/>
        </p:nvSpPr>
        <p:spPr>
          <a:xfrm>
            <a:off x="6851368" y="5800212"/>
            <a:ext cx="4512709" cy="457200"/>
          </a:xfrm>
          <a:prstGeom prst="rect">
            <a:avLst/>
          </a:prstGeom>
          <a:noFill/>
          <a:ln/>
        </p:spPr>
        <p:txBody>
          <a:bodyPr wrap="square" rtlCol="0" anchor="t"/>
          <a:lstStyle/>
          <a:p>
            <a:r>
              <a:rPr lang="en-US" sz="1600" b="1" dirty="0">
                <a:solidFill>
                  <a:srgbClr val="22BDBF"/>
                </a:solidFill>
                <a:latin typeface="Calibri" panose="020F0502020204030204" pitchFamily="34" charset="0"/>
                <a:ea typeface="Calibri" pitchFamily="34" charset="-122"/>
                <a:cs typeface="Calibri" panose="020F0502020204030204" pitchFamily="34" charset="0"/>
              </a:rPr>
              <a:t>Ask yourself: </a:t>
            </a:r>
            <a:r>
              <a:rPr lang="en-US" sz="1600" i="1" dirty="0">
                <a:solidFill>
                  <a:srgbClr val="10153D"/>
                </a:solidFill>
                <a:latin typeface="Calibri" panose="020F0502020204030204" pitchFamily="34" charset="0"/>
                <a:ea typeface="Calibri" pitchFamily="34" charset="-122"/>
                <a:cs typeface="Calibri" panose="020F0502020204030204" pitchFamily="34" charset="0"/>
              </a:rPr>
              <a:t>Would it feel wrong if the recipient learned AI wrote part of this?</a:t>
            </a:r>
            <a:endParaRPr lang="en-US" sz="1600" dirty="0">
              <a:solidFill>
                <a:srgbClr val="10153D"/>
              </a:solidFill>
              <a:latin typeface="Calibri" panose="020F0502020204030204" pitchFamily="34" charset="0"/>
              <a:cs typeface="Calibri" panose="020F0502020204030204" pitchFamily="34" charset="0"/>
            </a:endParaRPr>
          </a:p>
        </p:txBody>
      </p:sp>
      <p:sp>
        <p:nvSpPr>
          <p:cNvPr id="150" name="Freeform 149">
            <a:extLst>
              <a:ext uri="{FF2B5EF4-FFF2-40B4-BE49-F238E27FC236}">
                <a16:creationId xmlns:a16="http://schemas.microsoft.com/office/drawing/2014/main" id="{CCCD0CDD-C3BE-2935-4F83-68719B70B45F}"/>
              </a:ext>
            </a:extLst>
          </p:cNvPr>
          <p:cNvSpPr/>
          <p:nvPr/>
        </p:nvSpPr>
        <p:spPr>
          <a:xfrm>
            <a:off x="6656237" y="4054557"/>
            <a:ext cx="4877153" cy="560480"/>
          </a:xfrm>
          <a:custGeom>
            <a:avLst/>
            <a:gdLst>
              <a:gd name="csX0" fmla="*/ 200077 w 5169309"/>
              <a:gd name="csY0" fmla="*/ 0 h 560480"/>
              <a:gd name="csX1" fmla="*/ 4969232 w 5169309"/>
              <a:gd name="csY1" fmla="*/ 0 h 560480"/>
              <a:gd name="csX2" fmla="*/ 5169309 w 5169309"/>
              <a:gd name="csY2" fmla="*/ 200077 h 560480"/>
              <a:gd name="csX3" fmla="*/ 5169309 w 5169309"/>
              <a:gd name="csY3" fmla="*/ 560480 h 560480"/>
              <a:gd name="csX4" fmla="*/ 0 w 5169309"/>
              <a:gd name="csY4" fmla="*/ 560480 h 560480"/>
              <a:gd name="csX5" fmla="*/ 0 w 5169309"/>
              <a:gd name="csY5" fmla="*/ 200077 h 560480"/>
              <a:gd name="csX6" fmla="*/ 200077 w 5169309"/>
              <a:gd name="csY6" fmla="*/ 0 h 56048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5169309" h="560480">
                <a:moveTo>
                  <a:pt x="200077" y="0"/>
                </a:moveTo>
                <a:lnTo>
                  <a:pt x="4969232" y="0"/>
                </a:lnTo>
                <a:cubicBezTo>
                  <a:pt x="5079731" y="0"/>
                  <a:pt x="5169309" y="89578"/>
                  <a:pt x="5169309" y="200077"/>
                </a:cubicBezTo>
                <a:lnTo>
                  <a:pt x="5169309" y="560480"/>
                </a:lnTo>
                <a:lnTo>
                  <a:pt x="0" y="560480"/>
                </a:lnTo>
                <a:lnTo>
                  <a:pt x="0" y="200077"/>
                </a:lnTo>
                <a:cubicBezTo>
                  <a:pt x="0" y="89578"/>
                  <a:pt x="89578" y="0"/>
                  <a:pt x="200077" y="0"/>
                </a:cubicBezTo>
                <a:close/>
              </a:path>
            </a:pathLst>
          </a:custGeom>
          <a:solidFill>
            <a:srgbClr val="22BDBF"/>
          </a:solidFill>
          <a:ln w="28575">
            <a:noFill/>
            <a:prstDash val="sysDot"/>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1" name="Text 10">
            <a:extLst>
              <a:ext uri="{FF2B5EF4-FFF2-40B4-BE49-F238E27FC236}">
                <a16:creationId xmlns:a16="http://schemas.microsoft.com/office/drawing/2014/main" id="{D4D4B86D-B079-3D0F-2290-97C04169BCAD}"/>
              </a:ext>
            </a:extLst>
          </p:cNvPr>
          <p:cNvSpPr/>
          <p:nvPr/>
        </p:nvSpPr>
        <p:spPr>
          <a:xfrm>
            <a:off x="7360202" y="4122518"/>
            <a:ext cx="3840480" cy="457200"/>
          </a:xfrm>
          <a:prstGeom prst="rect">
            <a:avLst/>
          </a:prstGeom>
          <a:noFill/>
          <a:ln/>
        </p:spPr>
        <p:txBody>
          <a:bodyPr wrap="square" rtlCol="0" anchor="ctr"/>
          <a:lstStyle/>
          <a:p>
            <a:r>
              <a:rPr lang="en-US" sz="2600" b="1" dirty="0">
                <a:solidFill>
                  <a:schemeClr val="bg1"/>
                </a:solidFill>
                <a:latin typeface="Calibri" panose="020F0502020204030204" pitchFamily="34" charset="0"/>
                <a:ea typeface="Georgia" pitchFamily="34" charset="-122"/>
                <a:cs typeface="Calibri" panose="020F0502020204030204" pitchFamily="34" charset="0"/>
              </a:rPr>
              <a:t>Disclosure</a:t>
            </a:r>
            <a:endParaRPr lang="en-US" sz="2600" dirty="0">
              <a:solidFill>
                <a:schemeClr val="bg1"/>
              </a:solidFill>
              <a:latin typeface="Calibri" panose="020F0502020204030204" pitchFamily="34" charset="0"/>
              <a:cs typeface="Calibri" panose="020F0502020204030204" pitchFamily="34" charset="0"/>
            </a:endParaRPr>
          </a:p>
        </p:txBody>
      </p:sp>
      <p:grpSp>
        <p:nvGrpSpPr>
          <p:cNvPr id="152" name="Group 151">
            <a:extLst>
              <a:ext uri="{FF2B5EF4-FFF2-40B4-BE49-F238E27FC236}">
                <a16:creationId xmlns:a16="http://schemas.microsoft.com/office/drawing/2014/main" id="{3AE28B9C-C2A7-AE8F-BE4C-D2EF4ABDD252}"/>
              </a:ext>
            </a:extLst>
          </p:cNvPr>
          <p:cNvGrpSpPr/>
          <p:nvPr/>
        </p:nvGrpSpPr>
        <p:grpSpPr>
          <a:xfrm>
            <a:off x="6083546" y="4669885"/>
            <a:ext cx="1225016" cy="1224832"/>
            <a:chOff x="550454" y="2866025"/>
            <a:chExt cx="1282579" cy="1282386"/>
          </a:xfrm>
        </p:grpSpPr>
        <p:grpSp>
          <p:nvGrpSpPr>
            <p:cNvPr id="153" name="Group 152">
              <a:extLst>
                <a:ext uri="{FF2B5EF4-FFF2-40B4-BE49-F238E27FC236}">
                  <a16:creationId xmlns:a16="http://schemas.microsoft.com/office/drawing/2014/main" id="{AB695CFA-A371-A1BB-D7B5-75F6C8A0E01F}"/>
                </a:ext>
              </a:extLst>
            </p:cNvPr>
            <p:cNvGrpSpPr/>
            <p:nvPr/>
          </p:nvGrpSpPr>
          <p:grpSpPr>
            <a:xfrm>
              <a:off x="550454" y="2866025"/>
              <a:ext cx="1282579" cy="1282386"/>
              <a:chOff x="3068464" y="1670756"/>
              <a:chExt cx="1972690" cy="1972393"/>
            </a:xfrm>
          </p:grpSpPr>
          <p:sp>
            <p:nvSpPr>
              <p:cNvPr id="155" name="Oval 154">
                <a:extLst>
                  <a:ext uri="{FF2B5EF4-FFF2-40B4-BE49-F238E27FC236}">
                    <a16:creationId xmlns:a16="http://schemas.microsoft.com/office/drawing/2014/main" id="{3CC65989-3A01-B29B-AA4C-3101038F8BF6}"/>
                  </a:ext>
                </a:extLst>
              </p:cNvPr>
              <p:cNvSpPr/>
              <p:nvPr/>
            </p:nvSpPr>
            <p:spPr>
              <a:xfrm rot="18900000">
                <a:off x="3191369" y="1793655"/>
                <a:ext cx="1726880" cy="1726879"/>
              </a:xfrm>
              <a:prstGeom prst="ellipse">
                <a:avLst/>
              </a:prstGeom>
              <a:solidFill>
                <a:srgbClr val="22BDBF"/>
              </a:solidFill>
              <a:ln w="1822" cap="flat">
                <a:solidFill>
                  <a:srgbClr val="22BDBF"/>
                </a:solidFill>
                <a:prstDash val="solid"/>
                <a:miter/>
              </a:ln>
            </p:spPr>
          </p:sp>
          <p:sp>
            <p:nvSpPr>
              <p:cNvPr id="156" name="Oval 155">
                <a:extLst>
                  <a:ext uri="{FF2B5EF4-FFF2-40B4-BE49-F238E27FC236}">
                    <a16:creationId xmlns:a16="http://schemas.microsoft.com/office/drawing/2014/main" id="{05B555EC-76A2-126D-EDAA-8F8B67F05ED8}"/>
                  </a:ext>
                </a:extLst>
              </p:cNvPr>
              <p:cNvSpPr/>
              <p:nvPr/>
            </p:nvSpPr>
            <p:spPr>
              <a:xfrm>
                <a:off x="3382114" y="1984406"/>
                <a:ext cx="1345374" cy="1345373"/>
              </a:xfrm>
              <a:prstGeom prst="ellipse">
                <a:avLst/>
              </a:prstGeom>
              <a:solidFill>
                <a:srgbClr val="FFFFFF"/>
              </a:solidFill>
              <a:ln w="1822" cap="flat">
                <a:solidFill>
                  <a:srgbClr val="22BDBF"/>
                </a:solidFill>
                <a:prstDash val="solid"/>
                <a:miter/>
              </a:ln>
            </p:spPr>
          </p:sp>
          <p:grpSp>
            <p:nvGrpSpPr>
              <p:cNvPr id="157" name="Graphic 26">
                <a:extLst>
                  <a:ext uri="{FF2B5EF4-FFF2-40B4-BE49-F238E27FC236}">
                    <a16:creationId xmlns:a16="http://schemas.microsoft.com/office/drawing/2014/main" id="{317EA303-ED57-6A3D-EC4E-D1C518646BE4}"/>
                  </a:ext>
                </a:extLst>
              </p:cNvPr>
              <p:cNvGrpSpPr/>
              <p:nvPr/>
            </p:nvGrpSpPr>
            <p:grpSpPr>
              <a:xfrm>
                <a:off x="3068464" y="1670756"/>
                <a:ext cx="1972690" cy="1972393"/>
                <a:chOff x="1000491" y="2838436"/>
                <a:chExt cx="2183137" cy="2182809"/>
              </a:xfrm>
              <a:solidFill>
                <a:srgbClr val="62A844"/>
              </a:solidFill>
            </p:grpSpPr>
            <p:sp>
              <p:nvSpPr>
                <p:cNvPr id="158" name="Freeform 157">
                  <a:extLst>
                    <a:ext uri="{FF2B5EF4-FFF2-40B4-BE49-F238E27FC236}">
                      <a16:creationId xmlns:a16="http://schemas.microsoft.com/office/drawing/2014/main" id="{459B8A2B-2BE2-1708-E665-5637608AA448}"/>
                    </a:ext>
                  </a:extLst>
                </p:cNvPr>
                <p:cNvSpPr/>
                <p:nvPr/>
              </p:nvSpPr>
              <p:spPr>
                <a:xfrm>
                  <a:off x="1000491" y="2838436"/>
                  <a:ext cx="2183119" cy="1100675"/>
                </a:xfrm>
                <a:custGeom>
                  <a:avLst/>
                  <a:gdLst>
                    <a:gd name="csX0" fmla="*/ 9116 w 2183119"/>
                    <a:gd name="csY0" fmla="*/ 1100675 h 1100675"/>
                    <a:gd name="csX1" fmla="*/ 0 w 2183119"/>
                    <a:gd name="csY1" fmla="*/ 1091560 h 1100675"/>
                    <a:gd name="csX2" fmla="*/ 85779 w 2183119"/>
                    <a:gd name="csY2" fmla="*/ 666673 h 1100675"/>
                    <a:gd name="csX3" fmla="*/ 319709 w 2183119"/>
                    <a:gd name="csY3" fmla="*/ 319709 h 1100675"/>
                    <a:gd name="csX4" fmla="*/ 666673 w 2183119"/>
                    <a:gd name="csY4" fmla="*/ 85779 h 1100675"/>
                    <a:gd name="csX5" fmla="*/ 1091560 w 2183119"/>
                    <a:gd name="csY5" fmla="*/ 0 h 1100675"/>
                    <a:gd name="csX6" fmla="*/ 1516446 w 2183119"/>
                    <a:gd name="csY6" fmla="*/ 85779 h 1100675"/>
                    <a:gd name="csX7" fmla="*/ 1863411 w 2183119"/>
                    <a:gd name="csY7" fmla="*/ 319709 h 1100675"/>
                    <a:gd name="csX8" fmla="*/ 2097340 w 2183119"/>
                    <a:gd name="csY8" fmla="*/ 666673 h 1100675"/>
                    <a:gd name="csX9" fmla="*/ 2183120 w 2183119"/>
                    <a:gd name="csY9" fmla="*/ 1091560 h 1100675"/>
                    <a:gd name="csX10" fmla="*/ 2174004 w 2183119"/>
                    <a:gd name="csY10" fmla="*/ 1100675 h 1100675"/>
                    <a:gd name="csX11" fmla="*/ 2164888 w 2183119"/>
                    <a:gd name="csY11" fmla="*/ 1091560 h 1100675"/>
                    <a:gd name="csX12" fmla="*/ 1091542 w 2183119"/>
                    <a:gd name="csY12" fmla="*/ 18213 h 1100675"/>
                    <a:gd name="csX13" fmla="*/ 18232 w 2183119"/>
                    <a:gd name="csY13" fmla="*/ 1091560 h 1100675"/>
                    <a:gd name="csX14" fmla="*/ 9116 w 2183119"/>
                    <a:gd name="csY14" fmla="*/ 1100675 h 110067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2183119" h="1100675">
                      <a:moveTo>
                        <a:pt x="9116" y="1100675"/>
                      </a:moveTo>
                      <a:cubicBezTo>
                        <a:pt x="4084" y="1100675"/>
                        <a:pt x="0" y="1096592"/>
                        <a:pt x="0" y="1091560"/>
                      </a:cubicBezTo>
                      <a:cubicBezTo>
                        <a:pt x="0" y="944194"/>
                        <a:pt x="28861" y="801240"/>
                        <a:pt x="85779" y="666673"/>
                      </a:cubicBezTo>
                      <a:cubicBezTo>
                        <a:pt x="140766" y="536682"/>
                        <a:pt x="219471" y="419946"/>
                        <a:pt x="319709" y="319709"/>
                      </a:cubicBezTo>
                      <a:cubicBezTo>
                        <a:pt x="419946" y="219471"/>
                        <a:pt x="536682" y="140766"/>
                        <a:pt x="666673" y="85779"/>
                      </a:cubicBezTo>
                      <a:cubicBezTo>
                        <a:pt x="801259" y="28860"/>
                        <a:pt x="944212" y="0"/>
                        <a:pt x="1091560" y="0"/>
                      </a:cubicBezTo>
                      <a:cubicBezTo>
                        <a:pt x="1238907" y="0"/>
                        <a:pt x="1381879" y="28860"/>
                        <a:pt x="1516446" y="85779"/>
                      </a:cubicBezTo>
                      <a:cubicBezTo>
                        <a:pt x="1646437" y="140766"/>
                        <a:pt x="1763174" y="219471"/>
                        <a:pt x="1863411" y="319709"/>
                      </a:cubicBezTo>
                      <a:cubicBezTo>
                        <a:pt x="1963648" y="419946"/>
                        <a:pt x="2042354" y="536682"/>
                        <a:pt x="2097340" y="666673"/>
                      </a:cubicBezTo>
                      <a:cubicBezTo>
                        <a:pt x="2154259" y="801259"/>
                        <a:pt x="2183120" y="944212"/>
                        <a:pt x="2183120" y="1091560"/>
                      </a:cubicBezTo>
                      <a:cubicBezTo>
                        <a:pt x="2183120" y="1096592"/>
                        <a:pt x="2179036" y="1100675"/>
                        <a:pt x="2174004" y="1100675"/>
                      </a:cubicBezTo>
                      <a:cubicBezTo>
                        <a:pt x="2168972" y="1100675"/>
                        <a:pt x="2164888" y="1096592"/>
                        <a:pt x="2164888" y="1091560"/>
                      </a:cubicBezTo>
                      <a:cubicBezTo>
                        <a:pt x="2164888" y="499709"/>
                        <a:pt x="1683392" y="18213"/>
                        <a:pt x="1091542" y="18213"/>
                      </a:cubicBezTo>
                      <a:cubicBezTo>
                        <a:pt x="499690" y="18213"/>
                        <a:pt x="18232" y="499709"/>
                        <a:pt x="18232" y="1091560"/>
                      </a:cubicBezTo>
                      <a:cubicBezTo>
                        <a:pt x="18232" y="1096592"/>
                        <a:pt x="14148" y="1100675"/>
                        <a:pt x="9116" y="1100675"/>
                      </a:cubicBezTo>
                      <a:close/>
                    </a:path>
                  </a:pathLst>
                </a:custGeom>
                <a:solidFill>
                  <a:srgbClr val="22BDBF"/>
                </a:solidFill>
                <a:ln w="1822" cap="flat">
                  <a:solidFill>
                    <a:srgbClr val="22BDBF"/>
                  </a:solidFill>
                  <a:prstDash val="solid"/>
                  <a:miter/>
                </a:ln>
              </p:spPr>
            </p:sp>
            <p:grpSp>
              <p:nvGrpSpPr>
                <p:cNvPr id="159" name="Graphic 26">
                  <a:extLst>
                    <a:ext uri="{FF2B5EF4-FFF2-40B4-BE49-F238E27FC236}">
                      <a16:creationId xmlns:a16="http://schemas.microsoft.com/office/drawing/2014/main" id="{D7BC5FE5-09FB-E021-13C5-6A0C8449B461}"/>
                    </a:ext>
                  </a:extLst>
                </p:cNvPr>
                <p:cNvGrpSpPr/>
                <p:nvPr/>
              </p:nvGrpSpPr>
              <p:grpSpPr>
                <a:xfrm>
                  <a:off x="1000491" y="3920861"/>
                  <a:ext cx="2183137" cy="1100383"/>
                  <a:chOff x="1000491" y="3920861"/>
                  <a:chExt cx="2183137" cy="1100383"/>
                </a:xfrm>
                <a:grpFill/>
              </p:grpSpPr>
              <p:sp>
                <p:nvSpPr>
                  <p:cNvPr id="160" name="Freeform 159">
                    <a:extLst>
                      <a:ext uri="{FF2B5EF4-FFF2-40B4-BE49-F238E27FC236}">
                        <a16:creationId xmlns:a16="http://schemas.microsoft.com/office/drawing/2014/main" id="{3AF9B8A8-1F36-41B7-B78C-E62C4DEC9135}"/>
                      </a:ext>
                    </a:extLst>
                  </p:cNvPr>
                  <p:cNvSpPr/>
                  <p:nvPr/>
                </p:nvSpPr>
                <p:spPr>
                  <a:xfrm>
                    <a:off x="3165379" y="3920861"/>
                    <a:ext cx="18249" cy="25524"/>
                  </a:xfrm>
                  <a:custGeom>
                    <a:avLst/>
                    <a:gdLst>
                      <a:gd name="csX0" fmla="*/ 9116 w 18249"/>
                      <a:gd name="csY0" fmla="*/ 25524 h 25524"/>
                      <a:gd name="csX1" fmla="*/ 9061 w 18249"/>
                      <a:gd name="csY1" fmla="*/ 25524 h 25524"/>
                      <a:gd name="csX2" fmla="*/ 0 w 18249"/>
                      <a:gd name="csY2" fmla="*/ 16354 h 25524"/>
                      <a:gd name="csX3" fmla="*/ 18 w 18249"/>
                      <a:gd name="csY3" fmla="*/ 9116 h 25524"/>
                      <a:gd name="csX4" fmla="*/ 9134 w 18249"/>
                      <a:gd name="csY4" fmla="*/ 0 h 25524"/>
                      <a:gd name="csX5" fmla="*/ 18250 w 18249"/>
                      <a:gd name="csY5" fmla="*/ 9116 h 25524"/>
                      <a:gd name="csX6" fmla="*/ 18232 w 18249"/>
                      <a:gd name="csY6" fmla="*/ 16463 h 25524"/>
                      <a:gd name="csX7" fmla="*/ 9116 w 18249"/>
                      <a:gd name="csY7" fmla="*/ 25524 h 2552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8249" h="25524">
                        <a:moveTo>
                          <a:pt x="9116" y="25524"/>
                        </a:moveTo>
                        <a:lnTo>
                          <a:pt x="9061" y="25524"/>
                        </a:lnTo>
                        <a:cubicBezTo>
                          <a:pt x="4029" y="25488"/>
                          <a:pt x="-18" y="21386"/>
                          <a:pt x="0" y="16354"/>
                        </a:cubicBezTo>
                        <a:cubicBezTo>
                          <a:pt x="0" y="13947"/>
                          <a:pt x="18" y="11540"/>
                          <a:pt x="18" y="9116"/>
                        </a:cubicBezTo>
                        <a:cubicBezTo>
                          <a:pt x="18" y="4084"/>
                          <a:pt x="4102" y="0"/>
                          <a:pt x="9134" y="0"/>
                        </a:cubicBezTo>
                        <a:cubicBezTo>
                          <a:pt x="14166" y="0"/>
                          <a:pt x="18250" y="4084"/>
                          <a:pt x="18250" y="9116"/>
                        </a:cubicBezTo>
                        <a:cubicBezTo>
                          <a:pt x="18250" y="11577"/>
                          <a:pt x="18250" y="14020"/>
                          <a:pt x="18232" y="16463"/>
                        </a:cubicBezTo>
                        <a:cubicBezTo>
                          <a:pt x="18195" y="21477"/>
                          <a:pt x="14130" y="25524"/>
                          <a:pt x="9116" y="25524"/>
                        </a:cubicBezTo>
                        <a:close/>
                      </a:path>
                    </a:pathLst>
                  </a:custGeom>
                  <a:grpFill/>
                  <a:ln w="1822" cap="flat">
                    <a:solidFill>
                      <a:srgbClr val="E8068C"/>
                    </a:solidFill>
                    <a:prstDash val="solid"/>
                    <a:miter/>
                  </a:ln>
                </p:spPr>
              </p:sp>
              <p:sp>
                <p:nvSpPr>
                  <p:cNvPr id="161" name="Freeform 160">
                    <a:extLst>
                      <a:ext uri="{FF2B5EF4-FFF2-40B4-BE49-F238E27FC236}">
                        <a16:creationId xmlns:a16="http://schemas.microsoft.com/office/drawing/2014/main" id="{1C9EA2E5-F80E-3F2D-687C-496C8E396ED8}"/>
                      </a:ext>
                    </a:extLst>
                  </p:cNvPr>
                  <p:cNvSpPr/>
                  <p:nvPr/>
                </p:nvSpPr>
                <p:spPr>
                  <a:xfrm>
                    <a:off x="1002280" y="3982926"/>
                    <a:ext cx="2179595" cy="1038319"/>
                  </a:xfrm>
                  <a:custGeom>
                    <a:avLst/>
                    <a:gdLst>
                      <a:gd name="csX0" fmla="*/ 1062806 w 2179595"/>
                      <a:gd name="csY0" fmla="*/ 1038301 h 1038319"/>
                      <a:gd name="csX1" fmla="*/ 1062587 w 2179595"/>
                      <a:gd name="csY1" fmla="*/ 1038301 h 1038319"/>
                      <a:gd name="csX2" fmla="*/ 1047856 w 2179595"/>
                      <a:gd name="csY2" fmla="*/ 1037845 h 1038319"/>
                      <a:gd name="csX3" fmla="*/ 1039087 w 2179595"/>
                      <a:gd name="csY3" fmla="*/ 1028401 h 1038319"/>
                      <a:gd name="csX4" fmla="*/ 1048531 w 2179595"/>
                      <a:gd name="csY4" fmla="*/ 1019632 h 1038319"/>
                      <a:gd name="csX5" fmla="*/ 1063007 w 2179595"/>
                      <a:gd name="csY5" fmla="*/ 1020088 h 1038319"/>
                      <a:gd name="csX6" fmla="*/ 1071903 w 2179595"/>
                      <a:gd name="csY6" fmla="*/ 1029422 h 1038319"/>
                      <a:gd name="csX7" fmla="*/ 1062788 w 2179595"/>
                      <a:gd name="csY7" fmla="*/ 1038319 h 1038319"/>
                      <a:gd name="csX8" fmla="*/ 1117592 w 2179595"/>
                      <a:gd name="csY8" fmla="*/ 1038283 h 1038319"/>
                      <a:gd name="csX9" fmla="*/ 1108476 w 2179595"/>
                      <a:gd name="csY9" fmla="*/ 1029386 h 1038319"/>
                      <a:gd name="csX10" fmla="*/ 1117355 w 2179595"/>
                      <a:gd name="csY10" fmla="*/ 1020051 h 1038319"/>
                      <a:gd name="csX11" fmla="*/ 1131794 w 2179595"/>
                      <a:gd name="csY11" fmla="*/ 1019595 h 1038319"/>
                      <a:gd name="csX12" fmla="*/ 1141256 w 2179595"/>
                      <a:gd name="csY12" fmla="*/ 1028347 h 1038319"/>
                      <a:gd name="csX13" fmla="*/ 1132505 w 2179595"/>
                      <a:gd name="csY13" fmla="*/ 1037809 h 1038319"/>
                      <a:gd name="csX14" fmla="*/ 1117811 w 2179595"/>
                      <a:gd name="csY14" fmla="*/ 1038283 h 1038319"/>
                      <a:gd name="csX15" fmla="*/ 1117574 w 2179595"/>
                      <a:gd name="csY15" fmla="*/ 1038283 h 1038319"/>
                      <a:gd name="csX16" fmla="*/ 993562 w 2179595"/>
                      <a:gd name="csY16" fmla="*/ 1034418 h 1038319"/>
                      <a:gd name="csX17" fmla="*/ 992760 w 2179595"/>
                      <a:gd name="csY17" fmla="*/ 1034381 h 1038319"/>
                      <a:gd name="csX18" fmla="*/ 978084 w 2179595"/>
                      <a:gd name="csY18" fmla="*/ 1032996 h 1038319"/>
                      <a:gd name="csX19" fmla="*/ 969934 w 2179595"/>
                      <a:gd name="csY19" fmla="*/ 1023005 h 1038319"/>
                      <a:gd name="csX20" fmla="*/ 979925 w 2179595"/>
                      <a:gd name="csY20" fmla="*/ 1014855 h 1038319"/>
                      <a:gd name="csX21" fmla="*/ 994346 w 2179595"/>
                      <a:gd name="csY21" fmla="*/ 1016223 h 1038319"/>
                      <a:gd name="csX22" fmla="*/ 1002623 w 2179595"/>
                      <a:gd name="csY22" fmla="*/ 1026104 h 1038319"/>
                      <a:gd name="csX23" fmla="*/ 993562 w 2179595"/>
                      <a:gd name="csY23" fmla="*/ 1034418 h 1038319"/>
                      <a:gd name="csX24" fmla="*/ 1186799 w 2179595"/>
                      <a:gd name="csY24" fmla="*/ 1034345 h 1038319"/>
                      <a:gd name="csX25" fmla="*/ 1177738 w 2179595"/>
                      <a:gd name="csY25" fmla="*/ 1026031 h 1038319"/>
                      <a:gd name="csX26" fmla="*/ 1186015 w 2179595"/>
                      <a:gd name="csY26" fmla="*/ 1016150 h 1038319"/>
                      <a:gd name="csX27" fmla="*/ 1200436 w 2179595"/>
                      <a:gd name="csY27" fmla="*/ 1014764 h 1038319"/>
                      <a:gd name="csX28" fmla="*/ 1210427 w 2179595"/>
                      <a:gd name="csY28" fmla="*/ 1022895 h 1038319"/>
                      <a:gd name="csX29" fmla="*/ 1202277 w 2179595"/>
                      <a:gd name="csY29" fmla="*/ 1032886 h 1038319"/>
                      <a:gd name="csX30" fmla="*/ 1187619 w 2179595"/>
                      <a:gd name="csY30" fmla="*/ 1034290 h 1038319"/>
                      <a:gd name="csX31" fmla="*/ 1186799 w 2179595"/>
                      <a:gd name="csY31" fmla="*/ 1034327 h 1038319"/>
                      <a:gd name="csX32" fmla="*/ 924684 w 2179595"/>
                      <a:gd name="csY32" fmla="*/ 1026122 h 1038319"/>
                      <a:gd name="csX33" fmla="*/ 923298 w 2179595"/>
                      <a:gd name="csY33" fmla="*/ 1026013 h 1038319"/>
                      <a:gd name="csX34" fmla="*/ 908749 w 2179595"/>
                      <a:gd name="csY34" fmla="*/ 1023679 h 1038319"/>
                      <a:gd name="csX35" fmla="*/ 901256 w 2179595"/>
                      <a:gd name="csY35" fmla="*/ 1013178 h 1038319"/>
                      <a:gd name="csX36" fmla="*/ 911757 w 2179595"/>
                      <a:gd name="csY36" fmla="*/ 1005685 h 1038319"/>
                      <a:gd name="csX37" fmla="*/ 926051 w 2179595"/>
                      <a:gd name="csY37" fmla="*/ 1007982 h 1038319"/>
                      <a:gd name="csX38" fmla="*/ 933690 w 2179595"/>
                      <a:gd name="csY38" fmla="*/ 1018374 h 1038319"/>
                      <a:gd name="csX39" fmla="*/ 924684 w 2179595"/>
                      <a:gd name="csY39" fmla="*/ 1026122 h 1038319"/>
                      <a:gd name="csX40" fmla="*/ 1255678 w 2179595"/>
                      <a:gd name="csY40" fmla="*/ 1025995 h 1038319"/>
                      <a:gd name="csX41" fmla="*/ 1246671 w 2179595"/>
                      <a:gd name="csY41" fmla="*/ 1018264 h 1038319"/>
                      <a:gd name="csX42" fmla="*/ 1254292 w 2179595"/>
                      <a:gd name="csY42" fmla="*/ 1007873 h 1038319"/>
                      <a:gd name="csX43" fmla="*/ 1268604 w 2179595"/>
                      <a:gd name="csY43" fmla="*/ 1005575 h 1038319"/>
                      <a:gd name="csX44" fmla="*/ 1279105 w 2179595"/>
                      <a:gd name="csY44" fmla="*/ 1013050 h 1038319"/>
                      <a:gd name="csX45" fmla="*/ 1271630 w 2179595"/>
                      <a:gd name="csY45" fmla="*/ 1023552 h 1038319"/>
                      <a:gd name="csX46" fmla="*/ 1257081 w 2179595"/>
                      <a:gd name="csY46" fmla="*/ 1025885 h 1038319"/>
                      <a:gd name="csX47" fmla="*/ 1255678 w 2179595"/>
                      <a:gd name="csY47" fmla="*/ 1025995 h 1038319"/>
                      <a:gd name="csX48" fmla="*/ 856461 w 2179595"/>
                      <a:gd name="csY48" fmla="*/ 1013433 h 1038319"/>
                      <a:gd name="csX49" fmla="*/ 854492 w 2179595"/>
                      <a:gd name="csY49" fmla="*/ 1013214 h 1038319"/>
                      <a:gd name="csX50" fmla="*/ 840126 w 2179595"/>
                      <a:gd name="csY50" fmla="*/ 1009951 h 1038319"/>
                      <a:gd name="csX51" fmla="*/ 833325 w 2179595"/>
                      <a:gd name="csY51" fmla="*/ 998994 h 1038319"/>
                      <a:gd name="csX52" fmla="*/ 844282 w 2179595"/>
                      <a:gd name="csY52" fmla="*/ 992193 h 1038319"/>
                      <a:gd name="csX53" fmla="*/ 858412 w 2179595"/>
                      <a:gd name="csY53" fmla="*/ 995402 h 1038319"/>
                      <a:gd name="csX54" fmla="*/ 865358 w 2179595"/>
                      <a:gd name="csY54" fmla="*/ 1006268 h 1038319"/>
                      <a:gd name="csX55" fmla="*/ 856461 w 2179595"/>
                      <a:gd name="csY55" fmla="*/ 1013433 h 1038319"/>
                      <a:gd name="csX56" fmla="*/ 1323882 w 2179595"/>
                      <a:gd name="csY56" fmla="*/ 1013251 h 1038319"/>
                      <a:gd name="csX57" fmla="*/ 1314985 w 2179595"/>
                      <a:gd name="csY57" fmla="*/ 1006104 h 1038319"/>
                      <a:gd name="csX58" fmla="*/ 1321931 w 2179595"/>
                      <a:gd name="csY58" fmla="*/ 995238 h 1038319"/>
                      <a:gd name="csX59" fmla="*/ 1336060 w 2179595"/>
                      <a:gd name="csY59" fmla="*/ 992029 h 1038319"/>
                      <a:gd name="csX60" fmla="*/ 1347018 w 2179595"/>
                      <a:gd name="csY60" fmla="*/ 998811 h 1038319"/>
                      <a:gd name="csX61" fmla="*/ 1340236 w 2179595"/>
                      <a:gd name="csY61" fmla="*/ 1009769 h 1038319"/>
                      <a:gd name="csX62" fmla="*/ 1325869 w 2179595"/>
                      <a:gd name="csY62" fmla="*/ 1013050 h 1038319"/>
                      <a:gd name="csX63" fmla="*/ 1323900 w 2179595"/>
                      <a:gd name="csY63" fmla="*/ 1013269 h 1038319"/>
                      <a:gd name="csX64" fmla="*/ 789205 w 2179595"/>
                      <a:gd name="csY64" fmla="*/ 996368 h 1038319"/>
                      <a:gd name="csX65" fmla="*/ 786671 w 2179595"/>
                      <a:gd name="csY65" fmla="*/ 996004 h 1038319"/>
                      <a:gd name="csX66" fmla="*/ 772541 w 2179595"/>
                      <a:gd name="csY66" fmla="*/ 991829 h 1038319"/>
                      <a:gd name="csX67" fmla="*/ 766470 w 2179595"/>
                      <a:gd name="csY67" fmla="*/ 980452 h 1038319"/>
                      <a:gd name="csX68" fmla="*/ 777847 w 2179595"/>
                      <a:gd name="csY68" fmla="*/ 974381 h 1038319"/>
                      <a:gd name="csX69" fmla="*/ 791739 w 2179595"/>
                      <a:gd name="csY69" fmla="*/ 978483 h 1038319"/>
                      <a:gd name="csX70" fmla="*/ 797974 w 2179595"/>
                      <a:gd name="csY70" fmla="*/ 989769 h 1038319"/>
                      <a:gd name="csX71" fmla="*/ 789223 w 2179595"/>
                      <a:gd name="csY71" fmla="*/ 996368 h 1038319"/>
                      <a:gd name="csX72" fmla="*/ 1391120 w 2179595"/>
                      <a:gd name="csY72" fmla="*/ 996150 h 1038319"/>
                      <a:gd name="csX73" fmla="*/ 1382369 w 2179595"/>
                      <a:gd name="csY73" fmla="*/ 989568 h 1038319"/>
                      <a:gd name="csX74" fmla="*/ 1388586 w 2179595"/>
                      <a:gd name="csY74" fmla="*/ 978283 h 1038319"/>
                      <a:gd name="csX75" fmla="*/ 1402478 w 2179595"/>
                      <a:gd name="csY75" fmla="*/ 974162 h 1038319"/>
                      <a:gd name="csX76" fmla="*/ 1413854 w 2179595"/>
                      <a:gd name="csY76" fmla="*/ 980234 h 1038319"/>
                      <a:gd name="csX77" fmla="*/ 1407783 w 2179595"/>
                      <a:gd name="csY77" fmla="*/ 991610 h 1038319"/>
                      <a:gd name="csX78" fmla="*/ 1393654 w 2179595"/>
                      <a:gd name="csY78" fmla="*/ 995803 h 1038319"/>
                      <a:gd name="csX79" fmla="*/ 1391120 w 2179595"/>
                      <a:gd name="csY79" fmla="*/ 996168 h 1038319"/>
                      <a:gd name="csX80" fmla="*/ 723079 w 2179595"/>
                      <a:gd name="csY80" fmla="*/ 974946 h 1038319"/>
                      <a:gd name="csX81" fmla="*/ 719998 w 2179595"/>
                      <a:gd name="csY81" fmla="*/ 974399 h 1038319"/>
                      <a:gd name="csX82" fmla="*/ 706124 w 2179595"/>
                      <a:gd name="csY82" fmla="*/ 969295 h 1038319"/>
                      <a:gd name="csX83" fmla="*/ 700800 w 2179595"/>
                      <a:gd name="csY83" fmla="*/ 957553 h 1038319"/>
                      <a:gd name="csX84" fmla="*/ 712541 w 2179595"/>
                      <a:gd name="csY84" fmla="*/ 952230 h 1038319"/>
                      <a:gd name="csX85" fmla="*/ 726179 w 2179595"/>
                      <a:gd name="csY85" fmla="*/ 957243 h 1038319"/>
                      <a:gd name="csX86" fmla="*/ 731666 w 2179595"/>
                      <a:gd name="csY86" fmla="*/ 968911 h 1038319"/>
                      <a:gd name="csX87" fmla="*/ 723079 w 2179595"/>
                      <a:gd name="csY87" fmla="*/ 974946 h 1038319"/>
                      <a:gd name="csX88" fmla="*/ 1457100 w 2179595"/>
                      <a:gd name="csY88" fmla="*/ 974728 h 1038319"/>
                      <a:gd name="csX89" fmla="*/ 1448531 w 2179595"/>
                      <a:gd name="csY89" fmla="*/ 968711 h 1038319"/>
                      <a:gd name="csX90" fmla="*/ 1454019 w 2179595"/>
                      <a:gd name="csY90" fmla="*/ 957043 h 1038319"/>
                      <a:gd name="csX91" fmla="*/ 1467619 w 2179595"/>
                      <a:gd name="csY91" fmla="*/ 952029 h 1038319"/>
                      <a:gd name="csX92" fmla="*/ 1479361 w 2179595"/>
                      <a:gd name="csY92" fmla="*/ 957353 h 1038319"/>
                      <a:gd name="csX93" fmla="*/ 1474037 w 2179595"/>
                      <a:gd name="csY93" fmla="*/ 969094 h 1038319"/>
                      <a:gd name="csX94" fmla="*/ 1460217 w 2179595"/>
                      <a:gd name="csY94" fmla="*/ 974181 h 1038319"/>
                      <a:gd name="csX95" fmla="*/ 1457118 w 2179595"/>
                      <a:gd name="csY95" fmla="*/ 974728 h 1038319"/>
                      <a:gd name="csX96" fmla="*/ 658448 w 2179595"/>
                      <a:gd name="csY96" fmla="*/ 949295 h 1038319"/>
                      <a:gd name="csX97" fmla="*/ 654820 w 2179595"/>
                      <a:gd name="csY97" fmla="*/ 948529 h 1038319"/>
                      <a:gd name="csX98" fmla="*/ 641311 w 2179595"/>
                      <a:gd name="csY98" fmla="*/ 942549 h 1038319"/>
                      <a:gd name="csX99" fmla="*/ 636753 w 2179595"/>
                      <a:gd name="csY99" fmla="*/ 930498 h 1038319"/>
                      <a:gd name="csX100" fmla="*/ 648804 w 2179595"/>
                      <a:gd name="csY100" fmla="*/ 925940 h 1038319"/>
                      <a:gd name="csX101" fmla="*/ 662095 w 2179595"/>
                      <a:gd name="csY101" fmla="*/ 931829 h 1038319"/>
                      <a:gd name="csX102" fmla="*/ 666816 w 2179595"/>
                      <a:gd name="csY102" fmla="*/ 943825 h 1038319"/>
                      <a:gd name="csX103" fmla="*/ 658448 w 2179595"/>
                      <a:gd name="csY103" fmla="*/ 949313 h 1038319"/>
                      <a:gd name="csX104" fmla="*/ 1521475 w 2179595"/>
                      <a:gd name="csY104" fmla="*/ 949131 h 1038319"/>
                      <a:gd name="csX105" fmla="*/ 1513107 w 2179595"/>
                      <a:gd name="csY105" fmla="*/ 943643 h 1038319"/>
                      <a:gd name="csX106" fmla="*/ 1517829 w 2179595"/>
                      <a:gd name="csY106" fmla="*/ 931646 h 1038319"/>
                      <a:gd name="csX107" fmla="*/ 1531029 w 2179595"/>
                      <a:gd name="csY107" fmla="*/ 925794 h 1038319"/>
                      <a:gd name="csX108" fmla="*/ 1543080 w 2179595"/>
                      <a:gd name="csY108" fmla="*/ 930352 h 1038319"/>
                      <a:gd name="csX109" fmla="*/ 1538522 w 2179595"/>
                      <a:gd name="csY109" fmla="*/ 942403 h 1038319"/>
                      <a:gd name="csX110" fmla="*/ 1525103 w 2179595"/>
                      <a:gd name="csY110" fmla="*/ 948347 h 1038319"/>
                      <a:gd name="csX111" fmla="*/ 1521475 w 2179595"/>
                      <a:gd name="csY111" fmla="*/ 949112 h 1038319"/>
                      <a:gd name="csX112" fmla="*/ 595640 w 2179595"/>
                      <a:gd name="csY112" fmla="*/ 919522 h 1038319"/>
                      <a:gd name="csX113" fmla="*/ 591484 w 2179595"/>
                      <a:gd name="csY113" fmla="*/ 918520 h 1038319"/>
                      <a:gd name="csX114" fmla="*/ 578393 w 2179595"/>
                      <a:gd name="csY114" fmla="*/ 911683 h 1038319"/>
                      <a:gd name="csX115" fmla="*/ 574620 w 2179595"/>
                      <a:gd name="csY115" fmla="*/ 899358 h 1038319"/>
                      <a:gd name="csX116" fmla="*/ 586944 w 2179595"/>
                      <a:gd name="csY116" fmla="*/ 895584 h 1038319"/>
                      <a:gd name="csX117" fmla="*/ 599815 w 2179595"/>
                      <a:gd name="csY117" fmla="*/ 902312 h 1038319"/>
                      <a:gd name="csX118" fmla="*/ 603754 w 2179595"/>
                      <a:gd name="csY118" fmla="*/ 914582 h 1038319"/>
                      <a:gd name="csX119" fmla="*/ 595640 w 2179595"/>
                      <a:gd name="csY119" fmla="*/ 919522 h 1038319"/>
                      <a:gd name="csX120" fmla="*/ 1584046 w 2179595"/>
                      <a:gd name="csY120" fmla="*/ 919468 h 1038319"/>
                      <a:gd name="csX121" fmla="*/ 1575933 w 2179595"/>
                      <a:gd name="csY121" fmla="*/ 914527 h 1038319"/>
                      <a:gd name="csX122" fmla="*/ 1579871 w 2179595"/>
                      <a:gd name="csY122" fmla="*/ 902257 h 1038319"/>
                      <a:gd name="csX123" fmla="*/ 1592670 w 2179595"/>
                      <a:gd name="csY123" fmla="*/ 895566 h 1038319"/>
                      <a:gd name="csX124" fmla="*/ 1604994 w 2179595"/>
                      <a:gd name="csY124" fmla="*/ 899340 h 1038319"/>
                      <a:gd name="csX125" fmla="*/ 1601220 w 2179595"/>
                      <a:gd name="csY125" fmla="*/ 911665 h 1038319"/>
                      <a:gd name="csX126" fmla="*/ 1588203 w 2179595"/>
                      <a:gd name="csY126" fmla="*/ 918465 h 1038319"/>
                      <a:gd name="csX127" fmla="*/ 1584046 w 2179595"/>
                      <a:gd name="csY127" fmla="*/ 919468 h 1038319"/>
                      <a:gd name="csX128" fmla="*/ 1644611 w 2179595"/>
                      <a:gd name="csY128" fmla="*/ 885831 h 1038319"/>
                      <a:gd name="csX129" fmla="*/ 1636772 w 2179595"/>
                      <a:gd name="csY129" fmla="*/ 881400 h 1038319"/>
                      <a:gd name="csX130" fmla="*/ 1639926 w 2179595"/>
                      <a:gd name="csY130" fmla="*/ 868893 h 1038319"/>
                      <a:gd name="csX131" fmla="*/ 1652287 w 2179595"/>
                      <a:gd name="csY131" fmla="*/ 861382 h 1038319"/>
                      <a:gd name="csX132" fmla="*/ 1664830 w 2179595"/>
                      <a:gd name="csY132" fmla="*/ 864354 h 1038319"/>
                      <a:gd name="csX133" fmla="*/ 1661858 w 2179595"/>
                      <a:gd name="csY133" fmla="*/ 876897 h 1038319"/>
                      <a:gd name="csX134" fmla="*/ 1649297 w 2179595"/>
                      <a:gd name="csY134" fmla="*/ 884536 h 1038319"/>
                      <a:gd name="csX135" fmla="*/ 1644630 w 2179595"/>
                      <a:gd name="csY135" fmla="*/ 885831 h 1038319"/>
                      <a:gd name="csX136" fmla="*/ 534893 w 2179595"/>
                      <a:gd name="csY136" fmla="*/ 885794 h 1038319"/>
                      <a:gd name="csX137" fmla="*/ 530226 w 2179595"/>
                      <a:gd name="csY137" fmla="*/ 884500 h 1038319"/>
                      <a:gd name="csX138" fmla="*/ 517609 w 2179595"/>
                      <a:gd name="csY138" fmla="*/ 876842 h 1038319"/>
                      <a:gd name="csX139" fmla="*/ 514638 w 2179595"/>
                      <a:gd name="csY139" fmla="*/ 864299 h 1038319"/>
                      <a:gd name="csX140" fmla="*/ 527181 w 2179595"/>
                      <a:gd name="csY140" fmla="*/ 861327 h 1038319"/>
                      <a:gd name="csX141" fmla="*/ 539578 w 2179595"/>
                      <a:gd name="csY141" fmla="*/ 868857 h 1038319"/>
                      <a:gd name="csX142" fmla="*/ 542714 w 2179595"/>
                      <a:gd name="csY142" fmla="*/ 881364 h 1038319"/>
                      <a:gd name="csX143" fmla="*/ 534875 w 2179595"/>
                      <a:gd name="csY143" fmla="*/ 885794 h 1038319"/>
                      <a:gd name="csX144" fmla="*/ 1702916 w 2179595"/>
                      <a:gd name="csY144" fmla="*/ 848365 h 1038319"/>
                      <a:gd name="csX145" fmla="*/ 1695404 w 2179595"/>
                      <a:gd name="csY145" fmla="*/ 844409 h 1038319"/>
                      <a:gd name="csX146" fmla="*/ 1697738 w 2179595"/>
                      <a:gd name="csY146" fmla="*/ 831737 h 1038319"/>
                      <a:gd name="csX147" fmla="*/ 1709607 w 2179595"/>
                      <a:gd name="csY147" fmla="*/ 823461 h 1038319"/>
                      <a:gd name="csX148" fmla="*/ 1722314 w 2179595"/>
                      <a:gd name="csY148" fmla="*/ 825630 h 1038319"/>
                      <a:gd name="csX149" fmla="*/ 1720145 w 2179595"/>
                      <a:gd name="csY149" fmla="*/ 838337 h 1038319"/>
                      <a:gd name="csX150" fmla="*/ 1708094 w 2179595"/>
                      <a:gd name="csY150" fmla="*/ 846760 h 1038319"/>
                      <a:gd name="csX151" fmla="*/ 1702934 w 2179595"/>
                      <a:gd name="csY151" fmla="*/ 848365 h 1038319"/>
                      <a:gd name="csX152" fmla="*/ 476461 w 2179595"/>
                      <a:gd name="csY152" fmla="*/ 848255 h 1038319"/>
                      <a:gd name="csX153" fmla="*/ 471301 w 2179595"/>
                      <a:gd name="csY153" fmla="*/ 846651 h 1038319"/>
                      <a:gd name="csX154" fmla="*/ 459214 w 2179595"/>
                      <a:gd name="csY154" fmla="*/ 838210 h 1038319"/>
                      <a:gd name="csX155" fmla="*/ 457044 w 2179595"/>
                      <a:gd name="csY155" fmla="*/ 825502 h 1038319"/>
                      <a:gd name="csX156" fmla="*/ 469752 w 2179595"/>
                      <a:gd name="csY156" fmla="*/ 823333 h 1038319"/>
                      <a:gd name="csX157" fmla="*/ 481639 w 2179595"/>
                      <a:gd name="csY157" fmla="*/ 831646 h 1038319"/>
                      <a:gd name="csX158" fmla="*/ 483972 w 2179595"/>
                      <a:gd name="csY158" fmla="*/ 844317 h 1038319"/>
                      <a:gd name="csX159" fmla="*/ 476461 w 2179595"/>
                      <a:gd name="csY159" fmla="*/ 848255 h 1038319"/>
                      <a:gd name="csX160" fmla="*/ 1758723 w 2179595"/>
                      <a:gd name="csY160" fmla="*/ 807252 h 1038319"/>
                      <a:gd name="csX161" fmla="*/ 1751558 w 2179595"/>
                      <a:gd name="csY161" fmla="*/ 803770 h 1038319"/>
                      <a:gd name="csX162" fmla="*/ 1753071 w 2179595"/>
                      <a:gd name="csY162" fmla="*/ 790972 h 1038319"/>
                      <a:gd name="csX163" fmla="*/ 1764393 w 2179595"/>
                      <a:gd name="csY163" fmla="*/ 781947 h 1038319"/>
                      <a:gd name="csX164" fmla="*/ 1777209 w 2179595"/>
                      <a:gd name="csY164" fmla="*/ 783296 h 1038319"/>
                      <a:gd name="csX165" fmla="*/ 1775860 w 2179595"/>
                      <a:gd name="csY165" fmla="*/ 796113 h 1038319"/>
                      <a:gd name="csX166" fmla="*/ 1764356 w 2179595"/>
                      <a:gd name="csY166" fmla="*/ 805283 h 1038319"/>
                      <a:gd name="csX167" fmla="*/ 1758723 w 2179595"/>
                      <a:gd name="csY167" fmla="*/ 807234 h 1038319"/>
                      <a:gd name="csX168" fmla="*/ 420581 w 2179595"/>
                      <a:gd name="csY168" fmla="*/ 807052 h 1038319"/>
                      <a:gd name="csX169" fmla="*/ 414948 w 2179595"/>
                      <a:gd name="csY169" fmla="*/ 805101 h 1038319"/>
                      <a:gd name="csX170" fmla="*/ 403425 w 2179595"/>
                      <a:gd name="csY170" fmla="*/ 795912 h 1038319"/>
                      <a:gd name="csX171" fmla="*/ 402076 w 2179595"/>
                      <a:gd name="csY171" fmla="*/ 783096 h 1038319"/>
                      <a:gd name="csX172" fmla="*/ 414893 w 2179595"/>
                      <a:gd name="csY172" fmla="*/ 781746 h 1038319"/>
                      <a:gd name="csX173" fmla="*/ 426233 w 2179595"/>
                      <a:gd name="csY173" fmla="*/ 790789 h 1038319"/>
                      <a:gd name="csX174" fmla="*/ 427746 w 2179595"/>
                      <a:gd name="csY174" fmla="*/ 803588 h 1038319"/>
                      <a:gd name="csX175" fmla="*/ 420581 w 2179595"/>
                      <a:gd name="csY175" fmla="*/ 807070 h 1038319"/>
                      <a:gd name="csX176" fmla="*/ 1811831 w 2179595"/>
                      <a:gd name="csY176" fmla="*/ 762658 h 1038319"/>
                      <a:gd name="csX177" fmla="*/ 1805031 w 2179595"/>
                      <a:gd name="csY177" fmla="*/ 759632 h 1038319"/>
                      <a:gd name="csX178" fmla="*/ 1805742 w 2179595"/>
                      <a:gd name="csY178" fmla="*/ 746760 h 1038319"/>
                      <a:gd name="csX179" fmla="*/ 1816462 w 2179595"/>
                      <a:gd name="csY179" fmla="*/ 737024 h 1038319"/>
                      <a:gd name="csX180" fmla="*/ 1829333 w 2179595"/>
                      <a:gd name="csY180" fmla="*/ 737553 h 1038319"/>
                      <a:gd name="csX181" fmla="*/ 1828805 w 2179595"/>
                      <a:gd name="csY181" fmla="*/ 750443 h 1038319"/>
                      <a:gd name="csX182" fmla="*/ 1817902 w 2179595"/>
                      <a:gd name="csY182" fmla="*/ 760343 h 1038319"/>
                      <a:gd name="csX183" fmla="*/ 1811813 w 2179595"/>
                      <a:gd name="csY183" fmla="*/ 762676 h 1038319"/>
                      <a:gd name="csX184" fmla="*/ 367454 w 2179595"/>
                      <a:gd name="csY184" fmla="*/ 762385 h 1038319"/>
                      <a:gd name="csX185" fmla="*/ 361365 w 2179595"/>
                      <a:gd name="csY185" fmla="*/ 760051 h 1038319"/>
                      <a:gd name="csX186" fmla="*/ 350463 w 2179595"/>
                      <a:gd name="csY186" fmla="*/ 750133 h 1038319"/>
                      <a:gd name="csX187" fmla="*/ 349934 w 2179595"/>
                      <a:gd name="csY187" fmla="*/ 737243 h 1038319"/>
                      <a:gd name="csX188" fmla="*/ 362824 w 2179595"/>
                      <a:gd name="csY188" fmla="*/ 736715 h 1038319"/>
                      <a:gd name="csX189" fmla="*/ 373544 w 2179595"/>
                      <a:gd name="csY189" fmla="*/ 746469 h 1038319"/>
                      <a:gd name="csX190" fmla="*/ 374255 w 2179595"/>
                      <a:gd name="csY190" fmla="*/ 759340 h 1038319"/>
                      <a:gd name="csX191" fmla="*/ 367473 w 2179595"/>
                      <a:gd name="csY191" fmla="*/ 762367 h 1038319"/>
                      <a:gd name="csX192" fmla="*/ 1861986 w 2179595"/>
                      <a:gd name="csY192" fmla="*/ 714727 h 1038319"/>
                      <a:gd name="csX193" fmla="*/ 1855605 w 2179595"/>
                      <a:gd name="csY193" fmla="*/ 712120 h 1038319"/>
                      <a:gd name="csX194" fmla="*/ 1855496 w 2179595"/>
                      <a:gd name="csY194" fmla="*/ 699230 h 1038319"/>
                      <a:gd name="csX195" fmla="*/ 1865578 w 2179595"/>
                      <a:gd name="csY195" fmla="*/ 688820 h 1038319"/>
                      <a:gd name="csX196" fmla="*/ 1878468 w 2179595"/>
                      <a:gd name="csY196" fmla="*/ 688529 h 1038319"/>
                      <a:gd name="csX197" fmla="*/ 1878759 w 2179595"/>
                      <a:gd name="csY197" fmla="*/ 701418 h 1038319"/>
                      <a:gd name="csX198" fmla="*/ 1868513 w 2179595"/>
                      <a:gd name="csY198" fmla="*/ 711993 h 1038319"/>
                      <a:gd name="csX199" fmla="*/ 1862004 w 2179595"/>
                      <a:gd name="csY199" fmla="*/ 714727 h 1038319"/>
                      <a:gd name="csX200" fmla="*/ 317281 w 2179595"/>
                      <a:gd name="csY200" fmla="*/ 714454 h 1038319"/>
                      <a:gd name="csX201" fmla="*/ 310772 w 2179595"/>
                      <a:gd name="csY201" fmla="*/ 711719 h 1038319"/>
                      <a:gd name="csX202" fmla="*/ 300526 w 2179595"/>
                      <a:gd name="csY202" fmla="*/ 701145 h 1038319"/>
                      <a:gd name="csX203" fmla="*/ 300818 w 2179595"/>
                      <a:gd name="csY203" fmla="*/ 688255 h 1038319"/>
                      <a:gd name="csX204" fmla="*/ 313708 w 2179595"/>
                      <a:gd name="csY204" fmla="*/ 688547 h 1038319"/>
                      <a:gd name="csX205" fmla="*/ 323790 w 2179595"/>
                      <a:gd name="csY205" fmla="*/ 698957 h 1038319"/>
                      <a:gd name="csX206" fmla="*/ 323680 w 2179595"/>
                      <a:gd name="csY206" fmla="*/ 711847 h 1038319"/>
                      <a:gd name="csX207" fmla="*/ 317299 w 2179595"/>
                      <a:gd name="csY207" fmla="*/ 714454 h 1038319"/>
                      <a:gd name="csX208" fmla="*/ 1909023 w 2179595"/>
                      <a:gd name="csY208" fmla="*/ 663715 h 1038319"/>
                      <a:gd name="csX209" fmla="*/ 1903062 w 2179595"/>
                      <a:gd name="csY209" fmla="*/ 661491 h 1038319"/>
                      <a:gd name="csX210" fmla="*/ 1902132 w 2179595"/>
                      <a:gd name="csY210" fmla="*/ 648638 h 1038319"/>
                      <a:gd name="csX211" fmla="*/ 1911539 w 2179595"/>
                      <a:gd name="csY211" fmla="*/ 637608 h 1038319"/>
                      <a:gd name="csX212" fmla="*/ 1924393 w 2179595"/>
                      <a:gd name="csY212" fmla="*/ 636496 h 1038319"/>
                      <a:gd name="csX213" fmla="*/ 1925505 w 2179595"/>
                      <a:gd name="csY213" fmla="*/ 649331 h 1038319"/>
                      <a:gd name="csX214" fmla="*/ 1915952 w 2179595"/>
                      <a:gd name="csY214" fmla="*/ 660543 h 1038319"/>
                      <a:gd name="csX215" fmla="*/ 1909042 w 2179595"/>
                      <a:gd name="csY215" fmla="*/ 663697 h 1038319"/>
                      <a:gd name="csX216" fmla="*/ 270298 w 2179595"/>
                      <a:gd name="csY216" fmla="*/ 663424 h 1038319"/>
                      <a:gd name="csX217" fmla="*/ 263389 w 2179595"/>
                      <a:gd name="csY217" fmla="*/ 660270 h 1038319"/>
                      <a:gd name="csX218" fmla="*/ 253835 w 2179595"/>
                      <a:gd name="csY218" fmla="*/ 649057 h 1038319"/>
                      <a:gd name="csX219" fmla="*/ 254947 w 2179595"/>
                      <a:gd name="csY219" fmla="*/ 636222 h 1038319"/>
                      <a:gd name="csX220" fmla="*/ 267782 w 2179595"/>
                      <a:gd name="csY220" fmla="*/ 637334 h 1038319"/>
                      <a:gd name="csX221" fmla="*/ 277172 w 2179595"/>
                      <a:gd name="csY221" fmla="*/ 648346 h 1038319"/>
                      <a:gd name="csX222" fmla="*/ 276224 w 2179595"/>
                      <a:gd name="csY222" fmla="*/ 661200 h 1038319"/>
                      <a:gd name="csX223" fmla="*/ 270262 w 2179595"/>
                      <a:gd name="csY223" fmla="*/ 663424 h 1038319"/>
                      <a:gd name="csX224" fmla="*/ 1952706 w 2179595"/>
                      <a:gd name="csY224" fmla="*/ 609768 h 1038319"/>
                      <a:gd name="csX225" fmla="*/ 1947200 w 2179595"/>
                      <a:gd name="csY225" fmla="*/ 607909 h 1038319"/>
                      <a:gd name="csX226" fmla="*/ 1945450 w 2179595"/>
                      <a:gd name="csY226" fmla="*/ 595129 h 1038319"/>
                      <a:gd name="csX227" fmla="*/ 1954129 w 2179595"/>
                      <a:gd name="csY227" fmla="*/ 583515 h 1038319"/>
                      <a:gd name="csX228" fmla="*/ 1966872 w 2179595"/>
                      <a:gd name="csY228" fmla="*/ 581582 h 1038319"/>
                      <a:gd name="csX229" fmla="*/ 1968805 w 2179595"/>
                      <a:gd name="csY229" fmla="*/ 594326 h 1038319"/>
                      <a:gd name="csX230" fmla="*/ 1959981 w 2179595"/>
                      <a:gd name="csY230" fmla="*/ 606140 h 1038319"/>
                      <a:gd name="csX231" fmla="*/ 1952706 w 2179595"/>
                      <a:gd name="csY231" fmla="*/ 609750 h 1038319"/>
                      <a:gd name="csX232" fmla="*/ 226670 w 2179595"/>
                      <a:gd name="csY232" fmla="*/ 609531 h 1038319"/>
                      <a:gd name="csX233" fmla="*/ 219396 w 2179595"/>
                      <a:gd name="csY233" fmla="*/ 605921 h 1038319"/>
                      <a:gd name="csX234" fmla="*/ 210590 w 2179595"/>
                      <a:gd name="csY234" fmla="*/ 594144 h 1038319"/>
                      <a:gd name="csX235" fmla="*/ 212523 w 2179595"/>
                      <a:gd name="csY235" fmla="*/ 581400 h 1038319"/>
                      <a:gd name="csX236" fmla="*/ 225266 w 2179595"/>
                      <a:gd name="csY236" fmla="*/ 583332 h 1038319"/>
                      <a:gd name="csX237" fmla="*/ 233926 w 2179595"/>
                      <a:gd name="csY237" fmla="*/ 594928 h 1038319"/>
                      <a:gd name="csX238" fmla="*/ 232176 w 2179595"/>
                      <a:gd name="csY238" fmla="*/ 607708 h 1038319"/>
                      <a:gd name="csX239" fmla="*/ 226670 w 2179595"/>
                      <a:gd name="csY239" fmla="*/ 609568 h 1038319"/>
                      <a:gd name="csX240" fmla="*/ 1992871 w 2179595"/>
                      <a:gd name="csY240" fmla="*/ 553141 h 1038319"/>
                      <a:gd name="csX241" fmla="*/ 1987839 w 2179595"/>
                      <a:gd name="csY241" fmla="*/ 551628 h 1038319"/>
                      <a:gd name="csX242" fmla="*/ 1985268 w 2179595"/>
                      <a:gd name="csY242" fmla="*/ 538994 h 1038319"/>
                      <a:gd name="csX243" fmla="*/ 1993199 w 2179595"/>
                      <a:gd name="csY243" fmla="*/ 526851 h 1038319"/>
                      <a:gd name="csX244" fmla="*/ 2005797 w 2179595"/>
                      <a:gd name="csY244" fmla="*/ 524116 h 1038319"/>
                      <a:gd name="csX245" fmla="*/ 2008531 w 2179595"/>
                      <a:gd name="csY245" fmla="*/ 536715 h 1038319"/>
                      <a:gd name="csX246" fmla="*/ 2000473 w 2179595"/>
                      <a:gd name="csY246" fmla="*/ 549076 h 1038319"/>
                      <a:gd name="csX247" fmla="*/ 1992871 w 2179595"/>
                      <a:gd name="csY247" fmla="*/ 553159 h 1038319"/>
                      <a:gd name="csX248" fmla="*/ 186561 w 2179595"/>
                      <a:gd name="csY248" fmla="*/ 552977 h 1038319"/>
                      <a:gd name="csX249" fmla="*/ 178958 w 2179595"/>
                      <a:gd name="csY249" fmla="*/ 548893 h 1038319"/>
                      <a:gd name="csX250" fmla="*/ 170918 w 2179595"/>
                      <a:gd name="csY250" fmla="*/ 536587 h 1038319"/>
                      <a:gd name="csX251" fmla="*/ 173653 w 2179595"/>
                      <a:gd name="csY251" fmla="*/ 523989 h 1038319"/>
                      <a:gd name="csX252" fmla="*/ 186251 w 2179595"/>
                      <a:gd name="csY252" fmla="*/ 526724 h 1038319"/>
                      <a:gd name="csX253" fmla="*/ 194145 w 2179595"/>
                      <a:gd name="csY253" fmla="*/ 538829 h 1038319"/>
                      <a:gd name="csX254" fmla="*/ 191574 w 2179595"/>
                      <a:gd name="csY254" fmla="*/ 551464 h 1038319"/>
                      <a:gd name="csX255" fmla="*/ 186561 w 2179595"/>
                      <a:gd name="csY255" fmla="*/ 552977 h 1038319"/>
                      <a:gd name="csX256" fmla="*/ 2029352 w 2179595"/>
                      <a:gd name="csY256" fmla="*/ 494034 h 1038319"/>
                      <a:gd name="csX257" fmla="*/ 2024830 w 2179595"/>
                      <a:gd name="csY257" fmla="*/ 492831 h 1038319"/>
                      <a:gd name="csX258" fmla="*/ 2021458 w 2179595"/>
                      <a:gd name="csY258" fmla="*/ 480379 h 1038319"/>
                      <a:gd name="csX259" fmla="*/ 2028604 w 2179595"/>
                      <a:gd name="csY259" fmla="*/ 467744 h 1038319"/>
                      <a:gd name="csX260" fmla="*/ 2041002 w 2179595"/>
                      <a:gd name="csY260" fmla="*/ 464208 h 1038319"/>
                      <a:gd name="csX261" fmla="*/ 2044539 w 2179595"/>
                      <a:gd name="csY261" fmla="*/ 476605 h 1038319"/>
                      <a:gd name="csX262" fmla="*/ 2037283 w 2179595"/>
                      <a:gd name="csY262" fmla="*/ 489458 h 1038319"/>
                      <a:gd name="csX263" fmla="*/ 2029370 w 2179595"/>
                      <a:gd name="csY263" fmla="*/ 494034 h 1038319"/>
                      <a:gd name="csX264" fmla="*/ 150189 w 2179595"/>
                      <a:gd name="csY264" fmla="*/ 494016 h 1038319"/>
                      <a:gd name="csX265" fmla="*/ 142276 w 2179595"/>
                      <a:gd name="csY265" fmla="*/ 489440 h 1038319"/>
                      <a:gd name="csX266" fmla="*/ 135057 w 2179595"/>
                      <a:gd name="csY266" fmla="*/ 476642 h 1038319"/>
                      <a:gd name="csX267" fmla="*/ 138594 w 2179595"/>
                      <a:gd name="csY267" fmla="*/ 464244 h 1038319"/>
                      <a:gd name="csX268" fmla="*/ 150991 w 2179595"/>
                      <a:gd name="csY268" fmla="*/ 467781 h 1038319"/>
                      <a:gd name="csX269" fmla="*/ 158101 w 2179595"/>
                      <a:gd name="csY269" fmla="*/ 480361 h 1038319"/>
                      <a:gd name="csX270" fmla="*/ 154729 w 2179595"/>
                      <a:gd name="csY270" fmla="*/ 492795 h 1038319"/>
                      <a:gd name="csX271" fmla="*/ 150207 w 2179595"/>
                      <a:gd name="csY271" fmla="*/ 493998 h 1038319"/>
                      <a:gd name="csX272" fmla="*/ 117664 w 2179595"/>
                      <a:gd name="csY272" fmla="*/ 432849 h 1038319"/>
                      <a:gd name="csX273" fmla="*/ 109478 w 2179595"/>
                      <a:gd name="csY273" fmla="*/ 427745 h 1038319"/>
                      <a:gd name="csX274" fmla="*/ 103097 w 2179595"/>
                      <a:gd name="csY274" fmla="*/ 414527 h 1038319"/>
                      <a:gd name="csX275" fmla="*/ 107418 w 2179595"/>
                      <a:gd name="csY275" fmla="*/ 402384 h 1038319"/>
                      <a:gd name="csX276" fmla="*/ 119560 w 2179595"/>
                      <a:gd name="csY276" fmla="*/ 406705 h 1038319"/>
                      <a:gd name="csX277" fmla="*/ 125832 w 2179595"/>
                      <a:gd name="csY277" fmla="*/ 419704 h 1038319"/>
                      <a:gd name="csX278" fmla="*/ 121675 w 2179595"/>
                      <a:gd name="csY278" fmla="*/ 431901 h 1038319"/>
                      <a:gd name="csX279" fmla="*/ 117664 w 2179595"/>
                      <a:gd name="csY279" fmla="*/ 432831 h 1038319"/>
                      <a:gd name="csX280" fmla="*/ 2061968 w 2179595"/>
                      <a:gd name="csY280" fmla="*/ 432685 h 1038319"/>
                      <a:gd name="csX281" fmla="*/ 2057957 w 2179595"/>
                      <a:gd name="csY281" fmla="*/ 431755 h 1038319"/>
                      <a:gd name="csX282" fmla="*/ 2053800 w 2179595"/>
                      <a:gd name="csY282" fmla="*/ 419559 h 1038319"/>
                      <a:gd name="csX283" fmla="*/ 2060108 w 2179595"/>
                      <a:gd name="csY283" fmla="*/ 406486 h 1038319"/>
                      <a:gd name="csX284" fmla="*/ 2072251 w 2179595"/>
                      <a:gd name="csY284" fmla="*/ 402147 h 1038319"/>
                      <a:gd name="csX285" fmla="*/ 2076590 w 2179595"/>
                      <a:gd name="csY285" fmla="*/ 414289 h 1038319"/>
                      <a:gd name="csX286" fmla="*/ 2070172 w 2179595"/>
                      <a:gd name="csY286" fmla="*/ 427599 h 1038319"/>
                      <a:gd name="csX287" fmla="*/ 2061986 w 2179595"/>
                      <a:gd name="csY287" fmla="*/ 432703 h 1038319"/>
                      <a:gd name="csX288" fmla="*/ 89150 w 2179595"/>
                      <a:gd name="csY288" fmla="*/ 369768 h 1038319"/>
                      <a:gd name="csX289" fmla="*/ 80727 w 2179595"/>
                      <a:gd name="csY289" fmla="*/ 364135 h 1038319"/>
                      <a:gd name="csX290" fmla="*/ 75202 w 2179595"/>
                      <a:gd name="csY290" fmla="*/ 350534 h 1038319"/>
                      <a:gd name="csX291" fmla="*/ 80307 w 2179595"/>
                      <a:gd name="csY291" fmla="*/ 338683 h 1038319"/>
                      <a:gd name="csX292" fmla="*/ 92158 w 2179595"/>
                      <a:gd name="csY292" fmla="*/ 343788 h 1038319"/>
                      <a:gd name="csX293" fmla="*/ 97591 w 2179595"/>
                      <a:gd name="csY293" fmla="*/ 357152 h 1038319"/>
                      <a:gd name="csX294" fmla="*/ 92650 w 2179595"/>
                      <a:gd name="csY294" fmla="*/ 369057 h 1038319"/>
                      <a:gd name="csX295" fmla="*/ 89168 w 2179595"/>
                      <a:gd name="csY295" fmla="*/ 369750 h 1038319"/>
                      <a:gd name="csX296" fmla="*/ 2090592 w 2179595"/>
                      <a:gd name="csY296" fmla="*/ 369349 h 1038319"/>
                      <a:gd name="csX297" fmla="*/ 2087109 w 2179595"/>
                      <a:gd name="csY297" fmla="*/ 368656 h 1038319"/>
                      <a:gd name="csX298" fmla="*/ 2082169 w 2179595"/>
                      <a:gd name="csY298" fmla="*/ 356751 h 1038319"/>
                      <a:gd name="csX299" fmla="*/ 2087620 w 2179595"/>
                      <a:gd name="csY299" fmla="*/ 343278 h 1038319"/>
                      <a:gd name="csX300" fmla="*/ 2099452 w 2179595"/>
                      <a:gd name="csY300" fmla="*/ 338173 h 1038319"/>
                      <a:gd name="csX301" fmla="*/ 2104557 w 2179595"/>
                      <a:gd name="csY301" fmla="*/ 350005 h 1038319"/>
                      <a:gd name="csX302" fmla="*/ 2098996 w 2179595"/>
                      <a:gd name="csY302" fmla="*/ 363697 h 1038319"/>
                      <a:gd name="csX303" fmla="*/ 2090573 w 2179595"/>
                      <a:gd name="csY303" fmla="*/ 369331 h 1038319"/>
                      <a:gd name="csX304" fmla="*/ 64719 w 2179595"/>
                      <a:gd name="csY304" fmla="*/ 304900 h 1038319"/>
                      <a:gd name="csX305" fmla="*/ 56096 w 2179595"/>
                      <a:gd name="csY305" fmla="*/ 298720 h 1038319"/>
                      <a:gd name="csX306" fmla="*/ 51447 w 2179595"/>
                      <a:gd name="csY306" fmla="*/ 284736 h 1038319"/>
                      <a:gd name="csX307" fmla="*/ 57299 w 2179595"/>
                      <a:gd name="csY307" fmla="*/ 273250 h 1038319"/>
                      <a:gd name="csX308" fmla="*/ 68785 w 2179595"/>
                      <a:gd name="csY308" fmla="*/ 279103 h 1038319"/>
                      <a:gd name="csX309" fmla="*/ 73361 w 2179595"/>
                      <a:gd name="csY309" fmla="*/ 292849 h 1038319"/>
                      <a:gd name="csX310" fmla="*/ 67673 w 2179595"/>
                      <a:gd name="csY310" fmla="*/ 304408 h 1038319"/>
                      <a:gd name="csX311" fmla="*/ 64738 w 2179595"/>
                      <a:gd name="csY311" fmla="*/ 304900 h 1038319"/>
                      <a:gd name="csX312" fmla="*/ 2115058 w 2179595"/>
                      <a:gd name="csY312" fmla="*/ 304244 h 1038319"/>
                      <a:gd name="csX313" fmla="*/ 2112123 w 2179595"/>
                      <a:gd name="csY313" fmla="*/ 303752 h 1038319"/>
                      <a:gd name="csX314" fmla="*/ 2106417 w 2179595"/>
                      <a:gd name="csY314" fmla="*/ 292193 h 1038319"/>
                      <a:gd name="csX315" fmla="*/ 2110993 w 2179595"/>
                      <a:gd name="csY315" fmla="*/ 278392 h 1038319"/>
                      <a:gd name="csX316" fmla="*/ 2122479 w 2179595"/>
                      <a:gd name="csY316" fmla="*/ 272539 h 1038319"/>
                      <a:gd name="csX317" fmla="*/ 2128331 w 2179595"/>
                      <a:gd name="csY317" fmla="*/ 284025 h 1038319"/>
                      <a:gd name="csX318" fmla="*/ 2123664 w 2179595"/>
                      <a:gd name="csY318" fmla="*/ 298063 h 1038319"/>
                      <a:gd name="csX319" fmla="*/ 2115040 w 2179595"/>
                      <a:gd name="csY319" fmla="*/ 304244 h 1038319"/>
                      <a:gd name="csX320" fmla="*/ 44501 w 2179595"/>
                      <a:gd name="csY320" fmla="*/ 238537 h 1038319"/>
                      <a:gd name="csX321" fmla="*/ 35713 w 2179595"/>
                      <a:gd name="csY321" fmla="*/ 231792 h 1038319"/>
                      <a:gd name="csX322" fmla="*/ 31975 w 2179595"/>
                      <a:gd name="csY322" fmla="*/ 217535 h 1038319"/>
                      <a:gd name="csX323" fmla="*/ 38557 w 2179595"/>
                      <a:gd name="csY323" fmla="*/ 206450 h 1038319"/>
                      <a:gd name="csX324" fmla="*/ 49642 w 2179595"/>
                      <a:gd name="csY324" fmla="*/ 213031 h 1038319"/>
                      <a:gd name="csX325" fmla="*/ 53325 w 2179595"/>
                      <a:gd name="csY325" fmla="*/ 227051 h 1038319"/>
                      <a:gd name="csX326" fmla="*/ 46889 w 2179595"/>
                      <a:gd name="csY326" fmla="*/ 238227 h 1038319"/>
                      <a:gd name="csX327" fmla="*/ 44519 w 2179595"/>
                      <a:gd name="csY327" fmla="*/ 238537 h 1038319"/>
                      <a:gd name="csX328" fmla="*/ 2135241 w 2179595"/>
                      <a:gd name="csY328" fmla="*/ 237808 h 1038319"/>
                      <a:gd name="csX329" fmla="*/ 2132871 w 2179595"/>
                      <a:gd name="csY329" fmla="*/ 237498 h 1038319"/>
                      <a:gd name="csX330" fmla="*/ 2126435 w 2179595"/>
                      <a:gd name="csY330" fmla="*/ 226322 h 1038319"/>
                      <a:gd name="csX331" fmla="*/ 2130099 w 2179595"/>
                      <a:gd name="csY331" fmla="*/ 212302 h 1038319"/>
                      <a:gd name="csX332" fmla="*/ 2141184 w 2179595"/>
                      <a:gd name="csY332" fmla="*/ 205721 h 1038319"/>
                      <a:gd name="csX333" fmla="*/ 2147766 w 2179595"/>
                      <a:gd name="csY333" fmla="*/ 216805 h 1038319"/>
                      <a:gd name="csX334" fmla="*/ 2144047 w 2179595"/>
                      <a:gd name="csY334" fmla="*/ 231062 h 1038319"/>
                      <a:gd name="csX335" fmla="*/ 2135241 w 2179595"/>
                      <a:gd name="csY335" fmla="*/ 237808 h 1038319"/>
                      <a:gd name="csX336" fmla="*/ 28621 w 2179595"/>
                      <a:gd name="csY336" fmla="*/ 170989 h 1038319"/>
                      <a:gd name="csX337" fmla="*/ 19687 w 2179595"/>
                      <a:gd name="csY337" fmla="*/ 163678 h 1038319"/>
                      <a:gd name="csX338" fmla="*/ 16880 w 2179595"/>
                      <a:gd name="csY338" fmla="*/ 149221 h 1038319"/>
                      <a:gd name="csX339" fmla="*/ 24154 w 2179595"/>
                      <a:gd name="csY339" fmla="*/ 138574 h 1038319"/>
                      <a:gd name="csX340" fmla="*/ 34783 w 2179595"/>
                      <a:gd name="csY340" fmla="*/ 145848 h 1038319"/>
                      <a:gd name="csX341" fmla="*/ 37554 w 2179595"/>
                      <a:gd name="csY341" fmla="*/ 160069 h 1038319"/>
                      <a:gd name="csX342" fmla="*/ 30426 w 2179595"/>
                      <a:gd name="csY342" fmla="*/ 170807 h 1038319"/>
                      <a:gd name="csX343" fmla="*/ 28621 w 2179595"/>
                      <a:gd name="csY343" fmla="*/ 170989 h 1038319"/>
                      <a:gd name="csX344" fmla="*/ 2151084 w 2179595"/>
                      <a:gd name="csY344" fmla="*/ 170260 h 1038319"/>
                      <a:gd name="csX345" fmla="*/ 2149279 w 2179595"/>
                      <a:gd name="csY345" fmla="*/ 170078 h 1038319"/>
                      <a:gd name="csX346" fmla="*/ 2142132 w 2179595"/>
                      <a:gd name="csY346" fmla="*/ 159339 h 1038319"/>
                      <a:gd name="csX347" fmla="*/ 2144885 w 2179595"/>
                      <a:gd name="csY347" fmla="*/ 145119 h 1038319"/>
                      <a:gd name="csX348" fmla="*/ 2155514 w 2179595"/>
                      <a:gd name="csY348" fmla="*/ 137826 h 1038319"/>
                      <a:gd name="csX349" fmla="*/ 2162807 w 2179595"/>
                      <a:gd name="csY349" fmla="*/ 148455 h 1038319"/>
                      <a:gd name="csX350" fmla="*/ 2159999 w 2179595"/>
                      <a:gd name="csY350" fmla="*/ 162931 h 1038319"/>
                      <a:gd name="csX351" fmla="*/ 2151066 w 2179595"/>
                      <a:gd name="csY351" fmla="*/ 170260 h 1038319"/>
                      <a:gd name="csX352" fmla="*/ 17117 w 2179595"/>
                      <a:gd name="csY352" fmla="*/ 102566 h 1038319"/>
                      <a:gd name="csX353" fmla="*/ 8092 w 2179595"/>
                      <a:gd name="csY353" fmla="*/ 94672 h 1038319"/>
                      <a:gd name="csX354" fmla="*/ 6214 w 2179595"/>
                      <a:gd name="csY354" fmla="*/ 80050 h 1038319"/>
                      <a:gd name="csX355" fmla="*/ 14163 w 2179595"/>
                      <a:gd name="csY355" fmla="*/ 69895 h 1038319"/>
                      <a:gd name="csX356" fmla="*/ 24318 w 2179595"/>
                      <a:gd name="csY356" fmla="*/ 77844 h 1038319"/>
                      <a:gd name="csX357" fmla="*/ 26160 w 2179595"/>
                      <a:gd name="csY357" fmla="*/ 92211 h 1038319"/>
                      <a:gd name="csX358" fmla="*/ 18338 w 2179595"/>
                      <a:gd name="csY358" fmla="*/ 102457 h 1038319"/>
                      <a:gd name="csX359" fmla="*/ 17099 w 2179595"/>
                      <a:gd name="csY359" fmla="*/ 102548 h 1038319"/>
                      <a:gd name="csX360" fmla="*/ 2162533 w 2179595"/>
                      <a:gd name="csY360" fmla="*/ 101837 h 1038319"/>
                      <a:gd name="csX361" fmla="*/ 2161312 w 2179595"/>
                      <a:gd name="csY361" fmla="*/ 101764 h 1038319"/>
                      <a:gd name="csX362" fmla="*/ 2153491 w 2179595"/>
                      <a:gd name="csY362" fmla="*/ 91518 h 1038319"/>
                      <a:gd name="csX363" fmla="*/ 2155332 w 2179595"/>
                      <a:gd name="csY363" fmla="*/ 77152 h 1038319"/>
                      <a:gd name="csX364" fmla="*/ 2165469 w 2179595"/>
                      <a:gd name="csY364" fmla="*/ 69203 h 1038319"/>
                      <a:gd name="csX365" fmla="*/ 2173418 w 2179595"/>
                      <a:gd name="csY365" fmla="*/ 79339 h 1038319"/>
                      <a:gd name="csX366" fmla="*/ 2171558 w 2179595"/>
                      <a:gd name="csY366" fmla="*/ 93961 h 1038319"/>
                      <a:gd name="csX367" fmla="*/ 2162533 w 2179595"/>
                      <a:gd name="csY367" fmla="*/ 101855 h 1038319"/>
                      <a:gd name="csX368" fmla="*/ 10025 w 2179595"/>
                      <a:gd name="csY368" fmla="*/ 33560 h 1038319"/>
                      <a:gd name="csX369" fmla="*/ 945 w 2179595"/>
                      <a:gd name="csY369" fmla="*/ 25082 h 1038319"/>
                      <a:gd name="csX370" fmla="*/ 16 w 2179595"/>
                      <a:gd name="csY370" fmla="*/ 10424 h 1038319"/>
                      <a:gd name="csX371" fmla="*/ 8603 w 2179595"/>
                      <a:gd name="csY371" fmla="*/ 798 h 1038319"/>
                      <a:gd name="csX372" fmla="*/ 18229 w 2179595"/>
                      <a:gd name="csY372" fmla="*/ 9385 h 1038319"/>
                      <a:gd name="csX373" fmla="*/ 19159 w 2179595"/>
                      <a:gd name="csY373" fmla="*/ 23806 h 1038319"/>
                      <a:gd name="csX374" fmla="*/ 10699 w 2179595"/>
                      <a:gd name="csY374" fmla="*/ 33542 h 1038319"/>
                      <a:gd name="csX375" fmla="*/ 10043 w 2179595"/>
                      <a:gd name="csY375" fmla="*/ 33560 h 1038319"/>
                      <a:gd name="csX376" fmla="*/ 2169571 w 2179595"/>
                      <a:gd name="csY376" fmla="*/ 32813 h 1038319"/>
                      <a:gd name="csX377" fmla="*/ 2168933 w 2179595"/>
                      <a:gd name="csY377" fmla="*/ 32794 h 1038319"/>
                      <a:gd name="csX378" fmla="*/ 2160473 w 2179595"/>
                      <a:gd name="csY378" fmla="*/ 23058 h 1038319"/>
                      <a:gd name="csX379" fmla="*/ 2161385 w 2179595"/>
                      <a:gd name="csY379" fmla="*/ 8601 h 1038319"/>
                      <a:gd name="csX380" fmla="*/ 2170993 w 2179595"/>
                      <a:gd name="csY380" fmla="*/ 14 h 1038319"/>
                      <a:gd name="csX381" fmla="*/ 2179580 w 2179595"/>
                      <a:gd name="csY381" fmla="*/ 9622 h 1038319"/>
                      <a:gd name="csX382" fmla="*/ 2178650 w 2179595"/>
                      <a:gd name="csY382" fmla="*/ 24317 h 1038319"/>
                      <a:gd name="csX383" fmla="*/ 2169571 w 2179595"/>
                      <a:gd name="csY383" fmla="*/ 32794 h 103831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 ang="0">
                        <a:pos x="csX183" y="csY183"/>
                      </a:cxn>
                      <a:cxn ang="0">
                        <a:pos x="csX184" y="csY184"/>
                      </a:cxn>
                      <a:cxn ang="0">
                        <a:pos x="csX185" y="csY185"/>
                      </a:cxn>
                      <a:cxn ang="0">
                        <a:pos x="csX186" y="csY186"/>
                      </a:cxn>
                      <a:cxn ang="0">
                        <a:pos x="csX187" y="csY187"/>
                      </a:cxn>
                      <a:cxn ang="0">
                        <a:pos x="csX188" y="csY188"/>
                      </a:cxn>
                      <a:cxn ang="0">
                        <a:pos x="csX189" y="csY189"/>
                      </a:cxn>
                      <a:cxn ang="0">
                        <a:pos x="csX190" y="csY190"/>
                      </a:cxn>
                      <a:cxn ang="0">
                        <a:pos x="csX191" y="csY191"/>
                      </a:cxn>
                      <a:cxn ang="0">
                        <a:pos x="csX192" y="csY192"/>
                      </a:cxn>
                      <a:cxn ang="0">
                        <a:pos x="csX193" y="csY193"/>
                      </a:cxn>
                      <a:cxn ang="0">
                        <a:pos x="csX194" y="csY194"/>
                      </a:cxn>
                      <a:cxn ang="0">
                        <a:pos x="csX195" y="csY195"/>
                      </a:cxn>
                      <a:cxn ang="0">
                        <a:pos x="csX196" y="csY196"/>
                      </a:cxn>
                      <a:cxn ang="0">
                        <a:pos x="csX197" y="csY197"/>
                      </a:cxn>
                      <a:cxn ang="0">
                        <a:pos x="csX198" y="csY198"/>
                      </a:cxn>
                      <a:cxn ang="0">
                        <a:pos x="csX199" y="csY199"/>
                      </a:cxn>
                      <a:cxn ang="0">
                        <a:pos x="csX200" y="csY200"/>
                      </a:cxn>
                      <a:cxn ang="0">
                        <a:pos x="csX201" y="csY201"/>
                      </a:cxn>
                      <a:cxn ang="0">
                        <a:pos x="csX202" y="csY202"/>
                      </a:cxn>
                      <a:cxn ang="0">
                        <a:pos x="csX203" y="csY203"/>
                      </a:cxn>
                      <a:cxn ang="0">
                        <a:pos x="csX204" y="csY204"/>
                      </a:cxn>
                      <a:cxn ang="0">
                        <a:pos x="csX205" y="csY205"/>
                      </a:cxn>
                      <a:cxn ang="0">
                        <a:pos x="csX206" y="csY206"/>
                      </a:cxn>
                      <a:cxn ang="0">
                        <a:pos x="csX207" y="csY207"/>
                      </a:cxn>
                      <a:cxn ang="0">
                        <a:pos x="csX208" y="csY208"/>
                      </a:cxn>
                      <a:cxn ang="0">
                        <a:pos x="csX209" y="csY209"/>
                      </a:cxn>
                      <a:cxn ang="0">
                        <a:pos x="csX210" y="csY210"/>
                      </a:cxn>
                      <a:cxn ang="0">
                        <a:pos x="csX211" y="csY211"/>
                      </a:cxn>
                      <a:cxn ang="0">
                        <a:pos x="csX212" y="csY212"/>
                      </a:cxn>
                      <a:cxn ang="0">
                        <a:pos x="csX213" y="csY213"/>
                      </a:cxn>
                      <a:cxn ang="0">
                        <a:pos x="csX214" y="csY214"/>
                      </a:cxn>
                      <a:cxn ang="0">
                        <a:pos x="csX215" y="csY215"/>
                      </a:cxn>
                      <a:cxn ang="0">
                        <a:pos x="csX216" y="csY216"/>
                      </a:cxn>
                      <a:cxn ang="0">
                        <a:pos x="csX217" y="csY217"/>
                      </a:cxn>
                      <a:cxn ang="0">
                        <a:pos x="csX218" y="csY218"/>
                      </a:cxn>
                      <a:cxn ang="0">
                        <a:pos x="csX219" y="csY219"/>
                      </a:cxn>
                      <a:cxn ang="0">
                        <a:pos x="csX220" y="csY220"/>
                      </a:cxn>
                      <a:cxn ang="0">
                        <a:pos x="csX221" y="csY221"/>
                      </a:cxn>
                      <a:cxn ang="0">
                        <a:pos x="csX222" y="csY222"/>
                      </a:cxn>
                      <a:cxn ang="0">
                        <a:pos x="csX223" y="csY223"/>
                      </a:cxn>
                      <a:cxn ang="0">
                        <a:pos x="csX224" y="csY224"/>
                      </a:cxn>
                      <a:cxn ang="0">
                        <a:pos x="csX225" y="csY225"/>
                      </a:cxn>
                      <a:cxn ang="0">
                        <a:pos x="csX226" y="csY226"/>
                      </a:cxn>
                      <a:cxn ang="0">
                        <a:pos x="csX227" y="csY227"/>
                      </a:cxn>
                      <a:cxn ang="0">
                        <a:pos x="csX228" y="csY228"/>
                      </a:cxn>
                      <a:cxn ang="0">
                        <a:pos x="csX229" y="csY229"/>
                      </a:cxn>
                      <a:cxn ang="0">
                        <a:pos x="csX230" y="csY230"/>
                      </a:cxn>
                      <a:cxn ang="0">
                        <a:pos x="csX231" y="csY231"/>
                      </a:cxn>
                      <a:cxn ang="0">
                        <a:pos x="csX232" y="csY232"/>
                      </a:cxn>
                      <a:cxn ang="0">
                        <a:pos x="csX233" y="csY233"/>
                      </a:cxn>
                      <a:cxn ang="0">
                        <a:pos x="csX234" y="csY234"/>
                      </a:cxn>
                      <a:cxn ang="0">
                        <a:pos x="csX235" y="csY235"/>
                      </a:cxn>
                      <a:cxn ang="0">
                        <a:pos x="csX236" y="csY236"/>
                      </a:cxn>
                      <a:cxn ang="0">
                        <a:pos x="csX237" y="csY237"/>
                      </a:cxn>
                      <a:cxn ang="0">
                        <a:pos x="csX238" y="csY238"/>
                      </a:cxn>
                      <a:cxn ang="0">
                        <a:pos x="csX239" y="csY239"/>
                      </a:cxn>
                      <a:cxn ang="0">
                        <a:pos x="csX240" y="csY240"/>
                      </a:cxn>
                      <a:cxn ang="0">
                        <a:pos x="csX241" y="csY241"/>
                      </a:cxn>
                      <a:cxn ang="0">
                        <a:pos x="csX242" y="csY242"/>
                      </a:cxn>
                      <a:cxn ang="0">
                        <a:pos x="csX243" y="csY243"/>
                      </a:cxn>
                      <a:cxn ang="0">
                        <a:pos x="csX244" y="csY244"/>
                      </a:cxn>
                      <a:cxn ang="0">
                        <a:pos x="csX245" y="csY245"/>
                      </a:cxn>
                      <a:cxn ang="0">
                        <a:pos x="csX246" y="csY246"/>
                      </a:cxn>
                      <a:cxn ang="0">
                        <a:pos x="csX247" y="csY247"/>
                      </a:cxn>
                      <a:cxn ang="0">
                        <a:pos x="csX248" y="csY248"/>
                      </a:cxn>
                      <a:cxn ang="0">
                        <a:pos x="csX249" y="csY249"/>
                      </a:cxn>
                      <a:cxn ang="0">
                        <a:pos x="csX250" y="csY250"/>
                      </a:cxn>
                      <a:cxn ang="0">
                        <a:pos x="csX251" y="csY251"/>
                      </a:cxn>
                      <a:cxn ang="0">
                        <a:pos x="csX252" y="csY252"/>
                      </a:cxn>
                      <a:cxn ang="0">
                        <a:pos x="csX253" y="csY253"/>
                      </a:cxn>
                      <a:cxn ang="0">
                        <a:pos x="csX254" y="csY254"/>
                      </a:cxn>
                      <a:cxn ang="0">
                        <a:pos x="csX255" y="csY255"/>
                      </a:cxn>
                      <a:cxn ang="0">
                        <a:pos x="csX256" y="csY256"/>
                      </a:cxn>
                      <a:cxn ang="0">
                        <a:pos x="csX257" y="csY257"/>
                      </a:cxn>
                      <a:cxn ang="0">
                        <a:pos x="csX258" y="csY258"/>
                      </a:cxn>
                      <a:cxn ang="0">
                        <a:pos x="csX259" y="csY259"/>
                      </a:cxn>
                      <a:cxn ang="0">
                        <a:pos x="csX260" y="csY260"/>
                      </a:cxn>
                      <a:cxn ang="0">
                        <a:pos x="csX261" y="csY261"/>
                      </a:cxn>
                      <a:cxn ang="0">
                        <a:pos x="csX262" y="csY262"/>
                      </a:cxn>
                      <a:cxn ang="0">
                        <a:pos x="csX263" y="csY263"/>
                      </a:cxn>
                      <a:cxn ang="0">
                        <a:pos x="csX264" y="csY264"/>
                      </a:cxn>
                      <a:cxn ang="0">
                        <a:pos x="csX265" y="csY265"/>
                      </a:cxn>
                      <a:cxn ang="0">
                        <a:pos x="csX266" y="csY266"/>
                      </a:cxn>
                      <a:cxn ang="0">
                        <a:pos x="csX267" y="csY267"/>
                      </a:cxn>
                      <a:cxn ang="0">
                        <a:pos x="csX268" y="csY268"/>
                      </a:cxn>
                      <a:cxn ang="0">
                        <a:pos x="csX269" y="csY269"/>
                      </a:cxn>
                      <a:cxn ang="0">
                        <a:pos x="csX270" y="csY270"/>
                      </a:cxn>
                      <a:cxn ang="0">
                        <a:pos x="csX271" y="csY271"/>
                      </a:cxn>
                      <a:cxn ang="0">
                        <a:pos x="csX272" y="csY272"/>
                      </a:cxn>
                      <a:cxn ang="0">
                        <a:pos x="csX273" y="csY273"/>
                      </a:cxn>
                      <a:cxn ang="0">
                        <a:pos x="csX274" y="csY274"/>
                      </a:cxn>
                      <a:cxn ang="0">
                        <a:pos x="csX275" y="csY275"/>
                      </a:cxn>
                      <a:cxn ang="0">
                        <a:pos x="csX276" y="csY276"/>
                      </a:cxn>
                      <a:cxn ang="0">
                        <a:pos x="csX277" y="csY277"/>
                      </a:cxn>
                      <a:cxn ang="0">
                        <a:pos x="csX278" y="csY278"/>
                      </a:cxn>
                      <a:cxn ang="0">
                        <a:pos x="csX279" y="csY279"/>
                      </a:cxn>
                      <a:cxn ang="0">
                        <a:pos x="csX280" y="csY280"/>
                      </a:cxn>
                      <a:cxn ang="0">
                        <a:pos x="csX281" y="csY281"/>
                      </a:cxn>
                      <a:cxn ang="0">
                        <a:pos x="csX282" y="csY282"/>
                      </a:cxn>
                      <a:cxn ang="0">
                        <a:pos x="csX283" y="csY283"/>
                      </a:cxn>
                      <a:cxn ang="0">
                        <a:pos x="csX284" y="csY284"/>
                      </a:cxn>
                      <a:cxn ang="0">
                        <a:pos x="csX285" y="csY285"/>
                      </a:cxn>
                      <a:cxn ang="0">
                        <a:pos x="csX286" y="csY286"/>
                      </a:cxn>
                      <a:cxn ang="0">
                        <a:pos x="csX287" y="csY287"/>
                      </a:cxn>
                      <a:cxn ang="0">
                        <a:pos x="csX288" y="csY288"/>
                      </a:cxn>
                      <a:cxn ang="0">
                        <a:pos x="csX289" y="csY289"/>
                      </a:cxn>
                      <a:cxn ang="0">
                        <a:pos x="csX290" y="csY290"/>
                      </a:cxn>
                      <a:cxn ang="0">
                        <a:pos x="csX291" y="csY291"/>
                      </a:cxn>
                      <a:cxn ang="0">
                        <a:pos x="csX292" y="csY292"/>
                      </a:cxn>
                      <a:cxn ang="0">
                        <a:pos x="csX293" y="csY293"/>
                      </a:cxn>
                      <a:cxn ang="0">
                        <a:pos x="csX294" y="csY294"/>
                      </a:cxn>
                      <a:cxn ang="0">
                        <a:pos x="csX295" y="csY295"/>
                      </a:cxn>
                      <a:cxn ang="0">
                        <a:pos x="csX296" y="csY296"/>
                      </a:cxn>
                      <a:cxn ang="0">
                        <a:pos x="csX297" y="csY297"/>
                      </a:cxn>
                      <a:cxn ang="0">
                        <a:pos x="csX298" y="csY298"/>
                      </a:cxn>
                      <a:cxn ang="0">
                        <a:pos x="csX299" y="csY299"/>
                      </a:cxn>
                      <a:cxn ang="0">
                        <a:pos x="csX300" y="csY300"/>
                      </a:cxn>
                      <a:cxn ang="0">
                        <a:pos x="csX301" y="csY301"/>
                      </a:cxn>
                      <a:cxn ang="0">
                        <a:pos x="csX302" y="csY302"/>
                      </a:cxn>
                      <a:cxn ang="0">
                        <a:pos x="csX303" y="csY303"/>
                      </a:cxn>
                      <a:cxn ang="0">
                        <a:pos x="csX304" y="csY304"/>
                      </a:cxn>
                      <a:cxn ang="0">
                        <a:pos x="csX305" y="csY305"/>
                      </a:cxn>
                      <a:cxn ang="0">
                        <a:pos x="csX306" y="csY306"/>
                      </a:cxn>
                      <a:cxn ang="0">
                        <a:pos x="csX307" y="csY307"/>
                      </a:cxn>
                      <a:cxn ang="0">
                        <a:pos x="csX308" y="csY308"/>
                      </a:cxn>
                      <a:cxn ang="0">
                        <a:pos x="csX309" y="csY309"/>
                      </a:cxn>
                      <a:cxn ang="0">
                        <a:pos x="csX310" y="csY310"/>
                      </a:cxn>
                      <a:cxn ang="0">
                        <a:pos x="csX311" y="csY311"/>
                      </a:cxn>
                      <a:cxn ang="0">
                        <a:pos x="csX312" y="csY312"/>
                      </a:cxn>
                      <a:cxn ang="0">
                        <a:pos x="csX313" y="csY313"/>
                      </a:cxn>
                      <a:cxn ang="0">
                        <a:pos x="csX314" y="csY314"/>
                      </a:cxn>
                      <a:cxn ang="0">
                        <a:pos x="csX315" y="csY315"/>
                      </a:cxn>
                      <a:cxn ang="0">
                        <a:pos x="csX316" y="csY316"/>
                      </a:cxn>
                      <a:cxn ang="0">
                        <a:pos x="csX317" y="csY317"/>
                      </a:cxn>
                      <a:cxn ang="0">
                        <a:pos x="csX318" y="csY318"/>
                      </a:cxn>
                      <a:cxn ang="0">
                        <a:pos x="csX319" y="csY319"/>
                      </a:cxn>
                      <a:cxn ang="0">
                        <a:pos x="csX320" y="csY320"/>
                      </a:cxn>
                      <a:cxn ang="0">
                        <a:pos x="csX321" y="csY321"/>
                      </a:cxn>
                      <a:cxn ang="0">
                        <a:pos x="csX322" y="csY322"/>
                      </a:cxn>
                      <a:cxn ang="0">
                        <a:pos x="csX323" y="csY323"/>
                      </a:cxn>
                      <a:cxn ang="0">
                        <a:pos x="csX324" y="csY324"/>
                      </a:cxn>
                      <a:cxn ang="0">
                        <a:pos x="csX325" y="csY325"/>
                      </a:cxn>
                      <a:cxn ang="0">
                        <a:pos x="csX326" y="csY326"/>
                      </a:cxn>
                      <a:cxn ang="0">
                        <a:pos x="csX327" y="csY327"/>
                      </a:cxn>
                      <a:cxn ang="0">
                        <a:pos x="csX328" y="csY328"/>
                      </a:cxn>
                      <a:cxn ang="0">
                        <a:pos x="csX329" y="csY329"/>
                      </a:cxn>
                      <a:cxn ang="0">
                        <a:pos x="csX330" y="csY330"/>
                      </a:cxn>
                      <a:cxn ang="0">
                        <a:pos x="csX331" y="csY331"/>
                      </a:cxn>
                      <a:cxn ang="0">
                        <a:pos x="csX332" y="csY332"/>
                      </a:cxn>
                      <a:cxn ang="0">
                        <a:pos x="csX333" y="csY333"/>
                      </a:cxn>
                      <a:cxn ang="0">
                        <a:pos x="csX334" y="csY334"/>
                      </a:cxn>
                      <a:cxn ang="0">
                        <a:pos x="csX335" y="csY335"/>
                      </a:cxn>
                      <a:cxn ang="0">
                        <a:pos x="csX336" y="csY336"/>
                      </a:cxn>
                      <a:cxn ang="0">
                        <a:pos x="csX337" y="csY337"/>
                      </a:cxn>
                      <a:cxn ang="0">
                        <a:pos x="csX338" y="csY338"/>
                      </a:cxn>
                      <a:cxn ang="0">
                        <a:pos x="csX339" y="csY339"/>
                      </a:cxn>
                      <a:cxn ang="0">
                        <a:pos x="csX340" y="csY340"/>
                      </a:cxn>
                      <a:cxn ang="0">
                        <a:pos x="csX341" y="csY341"/>
                      </a:cxn>
                      <a:cxn ang="0">
                        <a:pos x="csX342" y="csY342"/>
                      </a:cxn>
                      <a:cxn ang="0">
                        <a:pos x="csX343" y="csY343"/>
                      </a:cxn>
                      <a:cxn ang="0">
                        <a:pos x="csX344" y="csY344"/>
                      </a:cxn>
                      <a:cxn ang="0">
                        <a:pos x="csX345" y="csY345"/>
                      </a:cxn>
                      <a:cxn ang="0">
                        <a:pos x="csX346" y="csY346"/>
                      </a:cxn>
                      <a:cxn ang="0">
                        <a:pos x="csX347" y="csY347"/>
                      </a:cxn>
                      <a:cxn ang="0">
                        <a:pos x="csX348" y="csY348"/>
                      </a:cxn>
                      <a:cxn ang="0">
                        <a:pos x="csX349" y="csY349"/>
                      </a:cxn>
                      <a:cxn ang="0">
                        <a:pos x="csX350" y="csY350"/>
                      </a:cxn>
                      <a:cxn ang="0">
                        <a:pos x="csX351" y="csY351"/>
                      </a:cxn>
                      <a:cxn ang="0">
                        <a:pos x="csX352" y="csY352"/>
                      </a:cxn>
                      <a:cxn ang="0">
                        <a:pos x="csX353" y="csY353"/>
                      </a:cxn>
                      <a:cxn ang="0">
                        <a:pos x="csX354" y="csY354"/>
                      </a:cxn>
                      <a:cxn ang="0">
                        <a:pos x="csX355" y="csY355"/>
                      </a:cxn>
                      <a:cxn ang="0">
                        <a:pos x="csX356" y="csY356"/>
                      </a:cxn>
                      <a:cxn ang="0">
                        <a:pos x="csX357" y="csY357"/>
                      </a:cxn>
                      <a:cxn ang="0">
                        <a:pos x="csX358" y="csY358"/>
                      </a:cxn>
                      <a:cxn ang="0">
                        <a:pos x="csX359" y="csY359"/>
                      </a:cxn>
                      <a:cxn ang="0">
                        <a:pos x="csX360" y="csY360"/>
                      </a:cxn>
                      <a:cxn ang="0">
                        <a:pos x="csX361" y="csY361"/>
                      </a:cxn>
                      <a:cxn ang="0">
                        <a:pos x="csX362" y="csY362"/>
                      </a:cxn>
                      <a:cxn ang="0">
                        <a:pos x="csX363" y="csY363"/>
                      </a:cxn>
                      <a:cxn ang="0">
                        <a:pos x="csX364" y="csY364"/>
                      </a:cxn>
                      <a:cxn ang="0">
                        <a:pos x="csX365" y="csY365"/>
                      </a:cxn>
                      <a:cxn ang="0">
                        <a:pos x="csX366" y="csY366"/>
                      </a:cxn>
                      <a:cxn ang="0">
                        <a:pos x="csX367" y="csY367"/>
                      </a:cxn>
                      <a:cxn ang="0">
                        <a:pos x="csX368" y="csY368"/>
                      </a:cxn>
                      <a:cxn ang="0">
                        <a:pos x="csX369" y="csY369"/>
                      </a:cxn>
                      <a:cxn ang="0">
                        <a:pos x="csX370" y="csY370"/>
                      </a:cxn>
                      <a:cxn ang="0">
                        <a:pos x="csX371" y="csY371"/>
                      </a:cxn>
                      <a:cxn ang="0">
                        <a:pos x="csX372" y="csY372"/>
                      </a:cxn>
                      <a:cxn ang="0">
                        <a:pos x="csX373" y="csY373"/>
                      </a:cxn>
                      <a:cxn ang="0">
                        <a:pos x="csX374" y="csY374"/>
                      </a:cxn>
                      <a:cxn ang="0">
                        <a:pos x="csX375" y="csY375"/>
                      </a:cxn>
                      <a:cxn ang="0">
                        <a:pos x="csX376" y="csY376"/>
                      </a:cxn>
                      <a:cxn ang="0">
                        <a:pos x="csX377" y="csY377"/>
                      </a:cxn>
                      <a:cxn ang="0">
                        <a:pos x="csX378" y="csY378"/>
                      </a:cxn>
                      <a:cxn ang="0">
                        <a:pos x="csX379" y="csY379"/>
                      </a:cxn>
                      <a:cxn ang="0">
                        <a:pos x="csX380" y="csY380"/>
                      </a:cxn>
                      <a:cxn ang="0">
                        <a:pos x="csX381" y="csY381"/>
                      </a:cxn>
                      <a:cxn ang="0">
                        <a:pos x="csX382" y="csY382"/>
                      </a:cxn>
                      <a:cxn ang="0">
                        <a:pos x="csX383" y="csY383"/>
                      </a:cxn>
                    </a:cxnLst>
                    <a:rect l="l" t="t" r="r" b="b"/>
                    <a:pathLst>
                      <a:path w="2179595" h="1038319">
                        <a:moveTo>
                          <a:pt x="1062806" y="1038301"/>
                        </a:moveTo>
                        <a:cubicBezTo>
                          <a:pt x="1062806" y="1038301"/>
                          <a:pt x="1062660" y="1038301"/>
                          <a:pt x="1062587" y="1038301"/>
                        </a:cubicBezTo>
                        <a:cubicBezTo>
                          <a:pt x="1057665" y="1038174"/>
                          <a:pt x="1052760" y="1038028"/>
                          <a:pt x="1047856" y="1037845"/>
                        </a:cubicBezTo>
                        <a:cubicBezTo>
                          <a:pt x="1042824" y="1037663"/>
                          <a:pt x="1038904" y="1033433"/>
                          <a:pt x="1039087" y="1028401"/>
                        </a:cubicBezTo>
                        <a:cubicBezTo>
                          <a:pt x="1039269" y="1023369"/>
                          <a:pt x="1043499" y="1019358"/>
                          <a:pt x="1048531" y="1019632"/>
                        </a:cubicBezTo>
                        <a:cubicBezTo>
                          <a:pt x="1053344" y="1019814"/>
                          <a:pt x="1058175" y="1019960"/>
                          <a:pt x="1063007" y="1020088"/>
                        </a:cubicBezTo>
                        <a:cubicBezTo>
                          <a:pt x="1068038" y="1020215"/>
                          <a:pt x="1072013" y="1024390"/>
                          <a:pt x="1071903" y="1029422"/>
                        </a:cubicBezTo>
                        <a:cubicBezTo>
                          <a:pt x="1071776" y="1034381"/>
                          <a:pt x="1067728" y="1038319"/>
                          <a:pt x="1062788" y="1038319"/>
                        </a:cubicBezTo>
                        <a:close/>
                        <a:moveTo>
                          <a:pt x="1117592" y="1038283"/>
                        </a:moveTo>
                        <a:cubicBezTo>
                          <a:pt x="1112669" y="1038283"/>
                          <a:pt x="1108604" y="1034345"/>
                          <a:pt x="1108476" y="1029386"/>
                        </a:cubicBezTo>
                        <a:cubicBezTo>
                          <a:pt x="1108348" y="1024354"/>
                          <a:pt x="1112323" y="1020179"/>
                          <a:pt x="1117355" y="1020051"/>
                        </a:cubicBezTo>
                        <a:cubicBezTo>
                          <a:pt x="1122186" y="1019924"/>
                          <a:pt x="1126981" y="1019778"/>
                          <a:pt x="1131794" y="1019595"/>
                        </a:cubicBezTo>
                        <a:cubicBezTo>
                          <a:pt x="1136790" y="1019358"/>
                          <a:pt x="1141056" y="1023315"/>
                          <a:pt x="1141256" y="1028347"/>
                        </a:cubicBezTo>
                        <a:cubicBezTo>
                          <a:pt x="1141457" y="1033378"/>
                          <a:pt x="1137537" y="1037608"/>
                          <a:pt x="1132505" y="1037809"/>
                        </a:cubicBezTo>
                        <a:cubicBezTo>
                          <a:pt x="1127619" y="1037991"/>
                          <a:pt x="1122715" y="1038155"/>
                          <a:pt x="1117811" y="1038283"/>
                        </a:cubicBezTo>
                        <a:cubicBezTo>
                          <a:pt x="1117738" y="1038283"/>
                          <a:pt x="1117665" y="1038283"/>
                          <a:pt x="1117574" y="1038283"/>
                        </a:cubicBezTo>
                        <a:close/>
                        <a:moveTo>
                          <a:pt x="993562" y="1034418"/>
                        </a:moveTo>
                        <a:cubicBezTo>
                          <a:pt x="993289" y="1034418"/>
                          <a:pt x="993034" y="1034418"/>
                          <a:pt x="992760" y="1034381"/>
                        </a:cubicBezTo>
                        <a:cubicBezTo>
                          <a:pt x="987856" y="1033944"/>
                          <a:pt x="982970" y="1033488"/>
                          <a:pt x="978084" y="1032996"/>
                        </a:cubicBezTo>
                        <a:cubicBezTo>
                          <a:pt x="973070" y="1032485"/>
                          <a:pt x="969424" y="1028018"/>
                          <a:pt x="969934" y="1023005"/>
                        </a:cubicBezTo>
                        <a:cubicBezTo>
                          <a:pt x="970445" y="1017991"/>
                          <a:pt x="974930" y="1014345"/>
                          <a:pt x="979925" y="1014855"/>
                        </a:cubicBezTo>
                        <a:cubicBezTo>
                          <a:pt x="984720" y="1015348"/>
                          <a:pt x="989533" y="1015803"/>
                          <a:pt x="994346" y="1016223"/>
                        </a:cubicBezTo>
                        <a:cubicBezTo>
                          <a:pt x="999360" y="1016660"/>
                          <a:pt x="1003061" y="1021090"/>
                          <a:pt x="1002623" y="1026104"/>
                        </a:cubicBezTo>
                        <a:cubicBezTo>
                          <a:pt x="1002204" y="1030844"/>
                          <a:pt x="998230" y="1034418"/>
                          <a:pt x="993562" y="1034418"/>
                        </a:cubicBezTo>
                        <a:close/>
                        <a:moveTo>
                          <a:pt x="1186799" y="1034345"/>
                        </a:moveTo>
                        <a:cubicBezTo>
                          <a:pt x="1182131" y="1034345"/>
                          <a:pt x="1178157" y="1030771"/>
                          <a:pt x="1177738" y="1026031"/>
                        </a:cubicBezTo>
                        <a:cubicBezTo>
                          <a:pt x="1177282" y="1021017"/>
                          <a:pt x="1181001" y="1016587"/>
                          <a:pt x="1186015" y="1016150"/>
                        </a:cubicBezTo>
                        <a:cubicBezTo>
                          <a:pt x="1190828" y="1015712"/>
                          <a:pt x="1195641" y="1015256"/>
                          <a:pt x="1200436" y="1014764"/>
                        </a:cubicBezTo>
                        <a:cubicBezTo>
                          <a:pt x="1205450" y="1014272"/>
                          <a:pt x="1209916" y="1017900"/>
                          <a:pt x="1210427" y="1022895"/>
                        </a:cubicBezTo>
                        <a:cubicBezTo>
                          <a:pt x="1210937" y="1027909"/>
                          <a:pt x="1207291" y="1032376"/>
                          <a:pt x="1202277" y="1032886"/>
                        </a:cubicBezTo>
                        <a:cubicBezTo>
                          <a:pt x="1197391" y="1033378"/>
                          <a:pt x="1192505" y="1033852"/>
                          <a:pt x="1187619" y="1034290"/>
                        </a:cubicBezTo>
                        <a:cubicBezTo>
                          <a:pt x="1187346" y="1034308"/>
                          <a:pt x="1187072" y="1034327"/>
                          <a:pt x="1186799" y="1034327"/>
                        </a:cubicBezTo>
                        <a:close/>
                        <a:moveTo>
                          <a:pt x="924684" y="1026122"/>
                        </a:moveTo>
                        <a:cubicBezTo>
                          <a:pt x="924228" y="1026122"/>
                          <a:pt x="923754" y="1026086"/>
                          <a:pt x="923298" y="1026013"/>
                        </a:cubicBezTo>
                        <a:cubicBezTo>
                          <a:pt x="918430" y="1025266"/>
                          <a:pt x="913581" y="1024500"/>
                          <a:pt x="908749" y="1023679"/>
                        </a:cubicBezTo>
                        <a:cubicBezTo>
                          <a:pt x="903790" y="1022841"/>
                          <a:pt x="900436" y="1018155"/>
                          <a:pt x="901256" y="1013178"/>
                        </a:cubicBezTo>
                        <a:cubicBezTo>
                          <a:pt x="902095" y="1008219"/>
                          <a:pt x="906780" y="1004864"/>
                          <a:pt x="911757" y="1005685"/>
                        </a:cubicBezTo>
                        <a:cubicBezTo>
                          <a:pt x="916516" y="1006487"/>
                          <a:pt x="921274" y="1007234"/>
                          <a:pt x="926051" y="1007982"/>
                        </a:cubicBezTo>
                        <a:cubicBezTo>
                          <a:pt x="931028" y="1008748"/>
                          <a:pt x="934438" y="1013397"/>
                          <a:pt x="933690" y="1018374"/>
                        </a:cubicBezTo>
                        <a:cubicBezTo>
                          <a:pt x="932997" y="1022877"/>
                          <a:pt x="929114" y="1026122"/>
                          <a:pt x="924684" y="1026122"/>
                        </a:cubicBezTo>
                        <a:close/>
                        <a:moveTo>
                          <a:pt x="1255678" y="1025995"/>
                        </a:moveTo>
                        <a:cubicBezTo>
                          <a:pt x="1251247" y="1025995"/>
                          <a:pt x="1247364" y="1022768"/>
                          <a:pt x="1246671" y="1018264"/>
                        </a:cubicBezTo>
                        <a:cubicBezTo>
                          <a:pt x="1245905" y="1013287"/>
                          <a:pt x="1249315" y="1008638"/>
                          <a:pt x="1254292" y="1007873"/>
                        </a:cubicBezTo>
                        <a:cubicBezTo>
                          <a:pt x="1259069" y="1007143"/>
                          <a:pt x="1263845" y="1006377"/>
                          <a:pt x="1268604" y="1005575"/>
                        </a:cubicBezTo>
                        <a:cubicBezTo>
                          <a:pt x="1273581" y="1004737"/>
                          <a:pt x="1278266" y="1008092"/>
                          <a:pt x="1279105" y="1013050"/>
                        </a:cubicBezTo>
                        <a:cubicBezTo>
                          <a:pt x="1279944" y="1018009"/>
                          <a:pt x="1276589" y="1022713"/>
                          <a:pt x="1271630" y="1023552"/>
                        </a:cubicBezTo>
                        <a:cubicBezTo>
                          <a:pt x="1266799" y="1024372"/>
                          <a:pt x="1261949" y="1025138"/>
                          <a:pt x="1257081" y="1025885"/>
                        </a:cubicBezTo>
                        <a:cubicBezTo>
                          <a:pt x="1256607" y="1025958"/>
                          <a:pt x="1256152" y="1025995"/>
                          <a:pt x="1255678" y="1025995"/>
                        </a:cubicBezTo>
                        <a:close/>
                        <a:moveTo>
                          <a:pt x="856461" y="1013433"/>
                        </a:moveTo>
                        <a:cubicBezTo>
                          <a:pt x="855805" y="1013433"/>
                          <a:pt x="855149" y="1013360"/>
                          <a:pt x="854492" y="1013214"/>
                        </a:cubicBezTo>
                        <a:cubicBezTo>
                          <a:pt x="849697" y="1012157"/>
                          <a:pt x="844902" y="1011063"/>
                          <a:pt x="840126" y="1009951"/>
                        </a:cubicBezTo>
                        <a:cubicBezTo>
                          <a:pt x="835221" y="1008802"/>
                          <a:pt x="832177" y="1003898"/>
                          <a:pt x="833325" y="998994"/>
                        </a:cubicBezTo>
                        <a:cubicBezTo>
                          <a:pt x="834474" y="994089"/>
                          <a:pt x="839378" y="991045"/>
                          <a:pt x="844282" y="992193"/>
                        </a:cubicBezTo>
                        <a:cubicBezTo>
                          <a:pt x="848986" y="993287"/>
                          <a:pt x="853690" y="994363"/>
                          <a:pt x="858412" y="995402"/>
                        </a:cubicBezTo>
                        <a:cubicBezTo>
                          <a:pt x="863334" y="996478"/>
                          <a:pt x="866434" y="1001345"/>
                          <a:pt x="865358" y="1006268"/>
                        </a:cubicBezTo>
                        <a:cubicBezTo>
                          <a:pt x="864428" y="1010534"/>
                          <a:pt x="860654" y="1013433"/>
                          <a:pt x="856461" y="1013433"/>
                        </a:cubicBezTo>
                        <a:close/>
                        <a:moveTo>
                          <a:pt x="1323882" y="1013251"/>
                        </a:moveTo>
                        <a:cubicBezTo>
                          <a:pt x="1319707" y="1013251"/>
                          <a:pt x="1315933" y="1010352"/>
                          <a:pt x="1314985" y="1006104"/>
                        </a:cubicBezTo>
                        <a:cubicBezTo>
                          <a:pt x="1313891" y="1001182"/>
                          <a:pt x="1317008" y="996314"/>
                          <a:pt x="1321931" y="995238"/>
                        </a:cubicBezTo>
                        <a:cubicBezTo>
                          <a:pt x="1326653" y="994199"/>
                          <a:pt x="1331357" y="993123"/>
                          <a:pt x="1336060" y="992029"/>
                        </a:cubicBezTo>
                        <a:cubicBezTo>
                          <a:pt x="1340965" y="990881"/>
                          <a:pt x="1345869" y="993926"/>
                          <a:pt x="1347018" y="998811"/>
                        </a:cubicBezTo>
                        <a:cubicBezTo>
                          <a:pt x="1348166" y="1003716"/>
                          <a:pt x="1345122" y="1008620"/>
                          <a:pt x="1340236" y="1009769"/>
                        </a:cubicBezTo>
                        <a:cubicBezTo>
                          <a:pt x="1335459" y="1010899"/>
                          <a:pt x="1330664" y="1011975"/>
                          <a:pt x="1325869" y="1013050"/>
                        </a:cubicBezTo>
                        <a:cubicBezTo>
                          <a:pt x="1325213" y="1013196"/>
                          <a:pt x="1324538" y="1013269"/>
                          <a:pt x="1323900" y="1013269"/>
                        </a:cubicBezTo>
                        <a:close/>
                        <a:moveTo>
                          <a:pt x="789205" y="996368"/>
                        </a:moveTo>
                        <a:cubicBezTo>
                          <a:pt x="788366" y="996368"/>
                          <a:pt x="787509" y="996259"/>
                          <a:pt x="786671" y="996004"/>
                        </a:cubicBezTo>
                        <a:cubicBezTo>
                          <a:pt x="781949" y="994636"/>
                          <a:pt x="777245" y="993251"/>
                          <a:pt x="772541" y="991829"/>
                        </a:cubicBezTo>
                        <a:cubicBezTo>
                          <a:pt x="767728" y="990370"/>
                          <a:pt x="764993" y="985284"/>
                          <a:pt x="766470" y="980452"/>
                        </a:cubicBezTo>
                        <a:cubicBezTo>
                          <a:pt x="767929" y="975639"/>
                          <a:pt x="773015" y="972923"/>
                          <a:pt x="777847" y="974381"/>
                        </a:cubicBezTo>
                        <a:cubicBezTo>
                          <a:pt x="782459" y="975785"/>
                          <a:pt x="787090" y="977152"/>
                          <a:pt x="791739" y="978483"/>
                        </a:cubicBezTo>
                        <a:cubicBezTo>
                          <a:pt x="796571" y="979887"/>
                          <a:pt x="799360" y="984937"/>
                          <a:pt x="797974" y="989769"/>
                        </a:cubicBezTo>
                        <a:cubicBezTo>
                          <a:pt x="796826" y="993761"/>
                          <a:pt x="793179" y="996368"/>
                          <a:pt x="789223" y="996368"/>
                        </a:cubicBezTo>
                        <a:close/>
                        <a:moveTo>
                          <a:pt x="1391120" y="996150"/>
                        </a:moveTo>
                        <a:cubicBezTo>
                          <a:pt x="1387164" y="996150"/>
                          <a:pt x="1383517" y="993561"/>
                          <a:pt x="1382369" y="989568"/>
                        </a:cubicBezTo>
                        <a:cubicBezTo>
                          <a:pt x="1380965" y="984737"/>
                          <a:pt x="1383754" y="979687"/>
                          <a:pt x="1388586" y="978283"/>
                        </a:cubicBezTo>
                        <a:cubicBezTo>
                          <a:pt x="1393235" y="976934"/>
                          <a:pt x="1397865" y="975566"/>
                          <a:pt x="1402478" y="974162"/>
                        </a:cubicBezTo>
                        <a:cubicBezTo>
                          <a:pt x="1407309" y="972704"/>
                          <a:pt x="1412396" y="975420"/>
                          <a:pt x="1413854" y="980234"/>
                        </a:cubicBezTo>
                        <a:cubicBezTo>
                          <a:pt x="1415313" y="985047"/>
                          <a:pt x="1412597" y="990133"/>
                          <a:pt x="1407783" y="991610"/>
                        </a:cubicBezTo>
                        <a:cubicBezTo>
                          <a:pt x="1403080" y="993032"/>
                          <a:pt x="1398376" y="994436"/>
                          <a:pt x="1393654" y="995803"/>
                        </a:cubicBezTo>
                        <a:cubicBezTo>
                          <a:pt x="1392815" y="996040"/>
                          <a:pt x="1391958" y="996168"/>
                          <a:pt x="1391120" y="996168"/>
                        </a:cubicBezTo>
                        <a:close/>
                        <a:moveTo>
                          <a:pt x="723079" y="974946"/>
                        </a:moveTo>
                        <a:cubicBezTo>
                          <a:pt x="722058" y="974946"/>
                          <a:pt x="721019" y="974782"/>
                          <a:pt x="719998" y="974399"/>
                        </a:cubicBezTo>
                        <a:cubicBezTo>
                          <a:pt x="715349" y="972722"/>
                          <a:pt x="710736" y="971027"/>
                          <a:pt x="706124" y="969295"/>
                        </a:cubicBezTo>
                        <a:cubicBezTo>
                          <a:pt x="701402" y="967526"/>
                          <a:pt x="699032" y="962275"/>
                          <a:pt x="700800" y="957553"/>
                        </a:cubicBezTo>
                        <a:cubicBezTo>
                          <a:pt x="702569" y="952832"/>
                          <a:pt x="707819" y="950443"/>
                          <a:pt x="712541" y="952230"/>
                        </a:cubicBezTo>
                        <a:cubicBezTo>
                          <a:pt x="717081" y="953925"/>
                          <a:pt x="721621" y="955603"/>
                          <a:pt x="726179" y="957243"/>
                        </a:cubicBezTo>
                        <a:cubicBezTo>
                          <a:pt x="730919" y="958957"/>
                          <a:pt x="733380" y="964172"/>
                          <a:pt x="731666" y="968911"/>
                        </a:cubicBezTo>
                        <a:cubicBezTo>
                          <a:pt x="730335" y="972631"/>
                          <a:pt x="726817" y="974946"/>
                          <a:pt x="723079" y="974946"/>
                        </a:cubicBezTo>
                        <a:close/>
                        <a:moveTo>
                          <a:pt x="1457100" y="974728"/>
                        </a:moveTo>
                        <a:cubicBezTo>
                          <a:pt x="1453362" y="974728"/>
                          <a:pt x="1449862" y="972412"/>
                          <a:pt x="1448531" y="968711"/>
                        </a:cubicBezTo>
                        <a:cubicBezTo>
                          <a:pt x="1446817" y="963971"/>
                          <a:pt x="1449278" y="958757"/>
                          <a:pt x="1454019" y="957043"/>
                        </a:cubicBezTo>
                        <a:cubicBezTo>
                          <a:pt x="1458558" y="955402"/>
                          <a:pt x="1463098" y="953725"/>
                          <a:pt x="1467619" y="952029"/>
                        </a:cubicBezTo>
                        <a:cubicBezTo>
                          <a:pt x="1472341" y="950242"/>
                          <a:pt x="1477592" y="952649"/>
                          <a:pt x="1479361" y="957353"/>
                        </a:cubicBezTo>
                        <a:cubicBezTo>
                          <a:pt x="1481129" y="962057"/>
                          <a:pt x="1478741" y="967326"/>
                          <a:pt x="1474037" y="969094"/>
                        </a:cubicBezTo>
                        <a:cubicBezTo>
                          <a:pt x="1469442" y="970826"/>
                          <a:pt x="1464830" y="972522"/>
                          <a:pt x="1460217" y="974181"/>
                        </a:cubicBezTo>
                        <a:cubicBezTo>
                          <a:pt x="1459196" y="974545"/>
                          <a:pt x="1458157" y="974728"/>
                          <a:pt x="1457118" y="974728"/>
                        </a:cubicBezTo>
                        <a:close/>
                        <a:moveTo>
                          <a:pt x="658448" y="949295"/>
                        </a:moveTo>
                        <a:cubicBezTo>
                          <a:pt x="657227" y="949295"/>
                          <a:pt x="656005" y="949058"/>
                          <a:pt x="654820" y="948529"/>
                        </a:cubicBezTo>
                        <a:cubicBezTo>
                          <a:pt x="650299" y="946560"/>
                          <a:pt x="645796" y="944573"/>
                          <a:pt x="641311" y="942549"/>
                        </a:cubicBezTo>
                        <a:cubicBezTo>
                          <a:pt x="636716" y="940471"/>
                          <a:pt x="634674" y="935074"/>
                          <a:pt x="636753" y="930498"/>
                        </a:cubicBezTo>
                        <a:cubicBezTo>
                          <a:pt x="638831" y="925904"/>
                          <a:pt x="644228" y="923861"/>
                          <a:pt x="648804" y="925940"/>
                        </a:cubicBezTo>
                        <a:cubicBezTo>
                          <a:pt x="653216" y="927927"/>
                          <a:pt x="657646" y="929896"/>
                          <a:pt x="662095" y="931829"/>
                        </a:cubicBezTo>
                        <a:cubicBezTo>
                          <a:pt x="666707" y="933834"/>
                          <a:pt x="668822" y="939213"/>
                          <a:pt x="666816" y="943825"/>
                        </a:cubicBezTo>
                        <a:cubicBezTo>
                          <a:pt x="665322" y="947253"/>
                          <a:pt x="661967" y="949313"/>
                          <a:pt x="658448" y="949313"/>
                        </a:cubicBezTo>
                        <a:close/>
                        <a:moveTo>
                          <a:pt x="1521475" y="949131"/>
                        </a:moveTo>
                        <a:cubicBezTo>
                          <a:pt x="1517957" y="949131"/>
                          <a:pt x="1514602" y="947088"/>
                          <a:pt x="1513107" y="943643"/>
                        </a:cubicBezTo>
                        <a:cubicBezTo>
                          <a:pt x="1511102" y="939030"/>
                          <a:pt x="1513216" y="933652"/>
                          <a:pt x="1517829" y="931646"/>
                        </a:cubicBezTo>
                        <a:cubicBezTo>
                          <a:pt x="1522241" y="929732"/>
                          <a:pt x="1526635" y="927781"/>
                          <a:pt x="1531029" y="925794"/>
                        </a:cubicBezTo>
                        <a:cubicBezTo>
                          <a:pt x="1535605" y="923716"/>
                          <a:pt x="1541020" y="925758"/>
                          <a:pt x="1543080" y="930352"/>
                        </a:cubicBezTo>
                        <a:cubicBezTo>
                          <a:pt x="1545158" y="934946"/>
                          <a:pt x="1543116" y="940343"/>
                          <a:pt x="1538522" y="942403"/>
                        </a:cubicBezTo>
                        <a:cubicBezTo>
                          <a:pt x="1534073" y="944408"/>
                          <a:pt x="1529588" y="946396"/>
                          <a:pt x="1525103" y="948347"/>
                        </a:cubicBezTo>
                        <a:cubicBezTo>
                          <a:pt x="1523918" y="948857"/>
                          <a:pt x="1522679" y="949112"/>
                          <a:pt x="1521475" y="949112"/>
                        </a:cubicBezTo>
                        <a:close/>
                        <a:moveTo>
                          <a:pt x="595640" y="919522"/>
                        </a:moveTo>
                        <a:cubicBezTo>
                          <a:pt x="594237" y="919522"/>
                          <a:pt x="592815" y="919194"/>
                          <a:pt x="591484" y="918520"/>
                        </a:cubicBezTo>
                        <a:cubicBezTo>
                          <a:pt x="587108" y="916259"/>
                          <a:pt x="582751" y="913980"/>
                          <a:pt x="578393" y="911683"/>
                        </a:cubicBezTo>
                        <a:cubicBezTo>
                          <a:pt x="573945" y="909331"/>
                          <a:pt x="572249" y="903807"/>
                          <a:pt x="574620" y="899358"/>
                        </a:cubicBezTo>
                        <a:cubicBezTo>
                          <a:pt x="576990" y="894910"/>
                          <a:pt x="582496" y="893214"/>
                          <a:pt x="586944" y="895584"/>
                        </a:cubicBezTo>
                        <a:cubicBezTo>
                          <a:pt x="591210" y="897845"/>
                          <a:pt x="595513" y="900087"/>
                          <a:pt x="599815" y="902312"/>
                        </a:cubicBezTo>
                        <a:cubicBezTo>
                          <a:pt x="604300" y="904609"/>
                          <a:pt x="606051" y="910115"/>
                          <a:pt x="603754" y="914582"/>
                        </a:cubicBezTo>
                        <a:cubicBezTo>
                          <a:pt x="602131" y="917718"/>
                          <a:pt x="598940" y="919522"/>
                          <a:pt x="595640" y="919522"/>
                        </a:cubicBezTo>
                        <a:close/>
                        <a:moveTo>
                          <a:pt x="1584046" y="919468"/>
                        </a:moveTo>
                        <a:cubicBezTo>
                          <a:pt x="1580746" y="919468"/>
                          <a:pt x="1577556" y="917663"/>
                          <a:pt x="1575933" y="914527"/>
                        </a:cubicBezTo>
                        <a:cubicBezTo>
                          <a:pt x="1573636" y="910042"/>
                          <a:pt x="1575386" y="904554"/>
                          <a:pt x="1579871" y="902257"/>
                        </a:cubicBezTo>
                        <a:cubicBezTo>
                          <a:pt x="1584155" y="900051"/>
                          <a:pt x="1588422" y="897827"/>
                          <a:pt x="1592670" y="895566"/>
                        </a:cubicBezTo>
                        <a:cubicBezTo>
                          <a:pt x="1597118" y="893196"/>
                          <a:pt x="1602642" y="894892"/>
                          <a:pt x="1604994" y="899340"/>
                        </a:cubicBezTo>
                        <a:cubicBezTo>
                          <a:pt x="1607364" y="903788"/>
                          <a:pt x="1605669" y="909313"/>
                          <a:pt x="1601220" y="911665"/>
                        </a:cubicBezTo>
                        <a:cubicBezTo>
                          <a:pt x="1596899" y="913962"/>
                          <a:pt x="1592560" y="916222"/>
                          <a:pt x="1588203" y="918465"/>
                        </a:cubicBezTo>
                        <a:cubicBezTo>
                          <a:pt x="1586872" y="919158"/>
                          <a:pt x="1585450" y="919468"/>
                          <a:pt x="1584046" y="919468"/>
                        </a:cubicBezTo>
                        <a:close/>
                        <a:moveTo>
                          <a:pt x="1644611" y="885831"/>
                        </a:moveTo>
                        <a:cubicBezTo>
                          <a:pt x="1641512" y="885831"/>
                          <a:pt x="1638486" y="884244"/>
                          <a:pt x="1636772" y="881400"/>
                        </a:cubicBezTo>
                        <a:cubicBezTo>
                          <a:pt x="1634183" y="877079"/>
                          <a:pt x="1635605" y="871482"/>
                          <a:pt x="1639926" y="868893"/>
                        </a:cubicBezTo>
                        <a:cubicBezTo>
                          <a:pt x="1644064" y="866414"/>
                          <a:pt x="1648185" y="863916"/>
                          <a:pt x="1652287" y="861382"/>
                        </a:cubicBezTo>
                        <a:cubicBezTo>
                          <a:pt x="1656571" y="858738"/>
                          <a:pt x="1662187" y="860069"/>
                          <a:pt x="1664830" y="864354"/>
                        </a:cubicBezTo>
                        <a:cubicBezTo>
                          <a:pt x="1667474" y="868638"/>
                          <a:pt x="1666143" y="874253"/>
                          <a:pt x="1661858" y="876897"/>
                        </a:cubicBezTo>
                        <a:cubicBezTo>
                          <a:pt x="1657683" y="879468"/>
                          <a:pt x="1653490" y="882020"/>
                          <a:pt x="1649297" y="884536"/>
                        </a:cubicBezTo>
                        <a:cubicBezTo>
                          <a:pt x="1647838" y="885411"/>
                          <a:pt x="1646216" y="885831"/>
                          <a:pt x="1644630" y="885831"/>
                        </a:cubicBezTo>
                        <a:close/>
                        <a:moveTo>
                          <a:pt x="534893" y="885794"/>
                        </a:moveTo>
                        <a:cubicBezTo>
                          <a:pt x="533307" y="885794"/>
                          <a:pt x="531684" y="885375"/>
                          <a:pt x="530226" y="884500"/>
                        </a:cubicBezTo>
                        <a:cubicBezTo>
                          <a:pt x="525996" y="881965"/>
                          <a:pt x="521803" y="879413"/>
                          <a:pt x="517609" y="876842"/>
                        </a:cubicBezTo>
                        <a:cubicBezTo>
                          <a:pt x="513325" y="874199"/>
                          <a:pt x="511994" y="868584"/>
                          <a:pt x="514638" y="864299"/>
                        </a:cubicBezTo>
                        <a:cubicBezTo>
                          <a:pt x="517281" y="860014"/>
                          <a:pt x="522897" y="858684"/>
                          <a:pt x="527181" y="861327"/>
                        </a:cubicBezTo>
                        <a:cubicBezTo>
                          <a:pt x="531301" y="863861"/>
                          <a:pt x="535422" y="866377"/>
                          <a:pt x="539578" y="868857"/>
                        </a:cubicBezTo>
                        <a:cubicBezTo>
                          <a:pt x="543899" y="871446"/>
                          <a:pt x="545303" y="877043"/>
                          <a:pt x="542714" y="881364"/>
                        </a:cubicBezTo>
                        <a:cubicBezTo>
                          <a:pt x="541001" y="884226"/>
                          <a:pt x="537974" y="885794"/>
                          <a:pt x="534875" y="885794"/>
                        </a:cubicBezTo>
                        <a:close/>
                        <a:moveTo>
                          <a:pt x="1702916" y="848365"/>
                        </a:moveTo>
                        <a:cubicBezTo>
                          <a:pt x="1700017" y="848365"/>
                          <a:pt x="1697173" y="846979"/>
                          <a:pt x="1695404" y="844409"/>
                        </a:cubicBezTo>
                        <a:cubicBezTo>
                          <a:pt x="1692542" y="840270"/>
                          <a:pt x="1693600" y="834582"/>
                          <a:pt x="1697738" y="831737"/>
                        </a:cubicBezTo>
                        <a:cubicBezTo>
                          <a:pt x="1701713" y="829003"/>
                          <a:pt x="1705669" y="826250"/>
                          <a:pt x="1709607" y="823461"/>
                        </a:cubicBezTo>
                        <a:cubicBezTo>
                          <a:pt x="1713709" y="820543"/>
                          <a:pt x="1719397" y="821528"/>
                          <a:pt x="1722314" y="825630"/>
                        </a:cubicBezTo>
                        <a:cubicBezTo>
                          <a:pt x="1725231" y="829732"/>
                          <a:pt x="1724247" y="835420"/>
                          <a:pt x="1720145" y="838337"/>
                        </a:cubicBezTo>
                        <a:cubicBezTo>
                          <a:pt x="1716152" y="841163"/>
                          <a:pt x="1712123" y="843971"/>
                          <a:pt x="1708094" y="846760"/>
                        </a:cubicBezTo>
                        <a:cubicBezTo>
                          <a:pt x="1706507" y="847854"/>
                          <a:pt x="1704721" y="848365"/>
                          <a:pt x="1702934" y="848365"/>
                        </a:cubicBezTo>
                        <a:close/>
                        <a:moveTo>
                          <a:pt x="476461" y="848255"/>
                        </a:moveTo>
                        <a:cubicBezTo>
                          <a:pt x="474674" y="848255"/>
                          <a:pt x="472869" y="847726"/>
                          <a:pt x="471301" y="846651"/>
                        </a:cubicBezTo>
                        <a:cubicBezTo>
                          <a:pt x="467254" y="843862"/>
                          <a:pt x="463225" y="841054"/>
                          <a:pt x="459214" y="838210"/>
                        </a:cubicBezTo>
                        <a:cubicBezTo>
                          <a:pt x="455112" y="835293"/>
                          <a:pt x="454127" y="829604"/>
                          <a:pt x="457044" y="825502"/>
                        </a:cubicBezTo>
                        <a:cubicBezTo>
                          <a:pt x="459961" y="821400"/>
                          <a:pt x="465650" y="820434"/>
                          <a:pt x="469752" y="823333"/>
                        </a:cubicBezTo>
                        <a:cubicBezTo>
                          <a:pt x="473690" y="826122"/>
                          <a:pt x="477664" y="828893"/>
                          <a:pt x="481639" y="831646"/>
                        </a:cubicBezTo>
                        <a:cubicBezTo>
                          <a:pt x="485777" y="834509"/>
                          <a:pt x="486835" y="840179"/>
                          <a:pt x="483972" y="844317"/>
                        </a:cubicBezTo>
                        <a:cubicBezTo>
                          <a:pt x="482204" y="846888"/>
                          <a:pt x="479360" y="848255"/>
                          <a:pt x="476461" y="848255"/>
                        </a:cubicBezTo>
                        <a:close/>
                        <a:moveTo>
                          <a:pt x="1758723" y="807252"/>
                        </a:moveTo>
                        <a:cubicBezTo>
                          <a:pt x="1756024" y="807252"/>
                          <a:pt x="1753344" y="806068"/>
                          <a:pt x="1751558" y="803770"/>
                        </a:cubicBezTo>
                        <a:cubicBezTo>
                          <a:pt x="1748440" y="799814"/>
                          <a:pt x="1749133" y="794089"/>
                          <a:pt x="1753071" y="790972"/>
                        </a:cubicBezTo>
                        <a:cubicBezTo>
                          <a:pt x="1756863" y="787982"/>
                          <a:pt x="1760637" y="784974"/>
                          <a:pt x="1764393" y="781947"/>
                        </a:cubicBezTo>
                        <a:cubicBezTo>
                          <a:pt x="1768312" y="778775"/>
                          <a:pt x="1774037" y="779395"/>
                          <a:pt x="1777209" y="783296"/>
                        </a:cubicBezTo>
                        <a:cubicBezTo>
                          <a:pt x="1780382" y="787216"/>
                          <a:pt x="1779762" y="792941"/>
                          <a:pt x="1775860" y="796113"/>
                        </a:cubicBezTo>
                        <a:cubicBezTo>
                          <a:pt x="1772050" y="799194"/>
                          <a:pt x="1768221" y="802257"/>
                          <a:pt x="1764356" y="805283"/>
                        </a:cubicBezTo>
                        <a:cubicBezTo>
                          <a:pt x="1762679" y="806596"/>
                          <a:pt x="1760692" y="807234"/>
                          <a:pt x="1758723" y="807234"/>
                        </a:cubicBezTo>
                        <a:close/>
                        <a:moveTo>
                          <a:pt x="420581" y="807052"/>
                        </a:moveTo>
                        <a:cubicBezTo>
                          <a:pt x="418612" y="807052"/>
                          <a:pt x="416625" y="806414"/>
                          <a:pt x="414948" y="805101"/>
                        </a:cubicBezTo>
                        <a:cubicBezTo>
                          <a:pt x="411082" y="802057"/>
                          <a:pt x="407254" y="798993"/>
                          <a:pt x="403425" y="795912"/>
                        </a:cubicBezTo>
                        <a:cubicBezTo>
                          <a:pt x="399505" y="792740"/>
                          <a:pt x="398904" y="786997"/>
                          <a:pt x="402076" y="783096"/>
                        </a:cubicBezTo>
                        <a:cubicBezTo>
                          <a:pt x="405248" y="779176"/>
                          <a:pt x="410991" y="778574"/>
                          <a:pt x="414893" y="781746"/>
                        </a:cubicBezTo>
                        <a:cubicBezTo>
                          <a:pt x="418649" y="784791"/>
                          <a:pt x="422423" y="787799"/>
                          <a:pt x="426233" y="790789"/>
                        </a:cubicBezTo>
                        <a:cubicBezTo>
                          <a:pt x="430189" y="793907"/>
                          <a:pt x="430864" y="799632"/>
                          <a:pt x="427746" y="803588"/>
                        </a:cubicBezTo>
                        <a:cubicBezTo>
                          <a:pt x="425941" y="805867"/>
                          <a:pt x="423279" y="807070"/>
                          <a:pt x="420581" y="807070"/>
                        </a:cubicBezTo>
                        <a:close/>
                        <a:moveTo>
                          <a:pt x="1811831" y="762658"/>
                        </a:moveTo>
                        <a:cubicBezTo>
                          <a:pt x="1809333" y="762658"/>
                          <a:pt x="1806836" y="761637"/>
                          <a:pt x="1805031" y="759632"/>
                        </a:cubicBezTo>
                        <a:cubicBezTo>
                          <a:pt x="1801676" y="755876"/>
                          <a:pt x="1801986" y="750115"/>
                          <a:pt x="1805742" y="746760"/>
                        </a:cubicBezTo>
                        <a:cubicBezTo>
                          <a:pt x="1809333" y="743533"/>
                          <a:pt x="1812907" y="740288"/>
                          <a:pt x="1816462" y="737024"/>
                        </a:cubicBezTo>
                        <a:cubicBezTo>
                          <a:pt x="1820163" y="733615"/>
                          <a:pt x="1825942" y="733852"/>
                          <a:pt x="1829333" y="737553"/>
                        </a:cubicBezTo>
                        <a:cubicBezTo>
                          <a:pt x="1832743" y="741254"/>
                          <a:pt x="1832506" y="747034"/>
                          <a:pt x="1828805" y="750443"/>
                        </a:cubicBezTo>
                        <a:cubicBezTo>
                          <a:pt x="1825195" y="753761"/>
                          <a:pt x="1821567" y="757061"/>
                          <a:pt x="1817902" y="760343"/>
                        </a:cubicBezTo>
                        <a:cubicBezTo>
                          <a:pt x="1816170" y="761911"/>
                          <a:pt x="1813982" y="762676"/>
                          <a:pt x="1811813" y="762676"/>
                        </a:cubicBezTo>
                        <a:close/>
                        <a:moveTo>
                          <a:pt x="367454" y="762385"/>
                        </a:moveTo>
                        <a:cubicBezTo>
                          <a:pt x="365285" y="762385"/>
                          <a:pt x="363115" y="761619"/>
                          <a:pt x="361365" y="760051"/>
                        </a:cubicBezTo>
                        <a:cubicBezTo>
                          <a:pt x="357700" y="756769"/>
                          <a:pt x="354072" y="753469"/>
                          <a:pt x="350463" y="750133"/>
                        </a:cubicBezTo>
                        <a:cubicBezTo>
                          <a:pt x="346762" y="746724"/>
                          <a:pt x="346525" y="740963"/>
                          <a:pt x="349934" y="737243"/>
                        </a:cubicBezTo>
                        <a:cubicBezTo>
                          <a:pt x="353343" y="733542"/>
                          <a:pt x="359104" y="733305"/>
                          <a:pt x="362824" y="736715"/>
                        </a:cubicBezTo>
                        <a:cubicBezTo>
                          <a:pt x="366379" y="739978"/>
                          <a:pt x="369952" y="743242"/>
                          <a:pt x="373544" y="746469"/>
                        </a:cubicBezTo>
                        <a:cubicBezTo>
                          <a:pt x="377299" y="749823"/>
                          <a:pt x="377609" y="755584"/>
                          <a:pt x="374255" y="759340"/>
                        </a:cubicBezTo>
                        <a:cubicBezTo>
                          <a:pt x="372450" y="761345"/>
                          <a:pt x="369970" y="762367"/>
                          <a:pt x="367473" y="762367"/>
                        </a:cubicBezTo>
                        <a:close/>
                        <a:moveTo>
                          <a:pt x="1861986" y="714727"/>
                        </a:moveTo>
                        <a:cubicBezTo>
                          <a:pt x="1859671" y="714727"/>
                          <a:pt x="1857374" y="713852"/>
                          <a:pt x="1855605" y="712120"/>
                        </a:cubicBezTo>
                        <a:cubicBezTo>
                          <a:pt x="1852014" y="708583"/>
                          <a:pt x="1851959" y="702822"/>
                          <a:pt x="1855496" y="699230"/>
                        </a:cubicBezTo>
                        <a:cubicBezTo>
                          <a:pt x="1858887" y="695785"/>
                          <a:pt x="1862241" y="692321"/>
                          <a:pt x="1865578" y="688820"/>
                        </a:cubicBezTo>
                        <a:cubicBezTo>
                          <a:pt x="1869060" y="685192"/>
                          <a:pt x="1874821" y="685046"/>
                          <a:pt x="1878468" y="688529"/>
                        </a:cubicBezTo>
                        <a:cubicBezTo>
                          <a:pt x="1882114" y="692011"/>
                          <a:pt x="1882241" y="697772"/>
                          <a:pt x="1878759" y="701418"/>
                        </a:cubicBezTo>
                        <a:cubicBezTo>
                          <a:pt x="1875368" y="704974"/>
                          <a:pt x="1871941" y="708492"/>
                          <a:pt x="1868513" y="711993"/>
                        </a:cubicBezTo>
                        <a:cubicBezTo>
                          <a:pt x="1866726" y="713816"/>
                          <a:pt x="1864374" y="714727"/>
                          <a:pt x="1862004" y="714727"/>
                        </a:cubicBezTo>
                        <a:close/>
                        <a:moveTo>
                          <a:pt x="317281" y="714454"/>
                        </a:moveTo>
                        <a:cubicBezTo>
                          <a:pt x="314911" y="714454"/>
                          <a:pt x="312559" y="713542"/>
                          <a:pt x="310772" y="711719"/>
                        </a:cubicBezTo>
                        <a:cubicBezTo>
                          <a:pt x="307327" y="708218"/>
                          <a:pt x="303917" y="704682"/>
                          <a:pt x="300526" y="701145"/>
                        </a:cubicBezTo>
                        <a:cubicBezTo>
                          <a:pt x="297044" y="697499"/>
                          <a:pt x="297172" y="691738"/>
                          <a:pt x="300818" y="688255"/>
                        </a:cubicBezTo>
                        <a:cubicBezTo>
                          <a:pt x="304464" y="684773"/>
                          <a:pt x="310226" y="684901"/>
                          <a:pt x="313708" y="688547"/>
                        </a:cubicBezTo>
                        <a:cubicBezTo>
                          <a:pt x="317044" y="692029"/>
                          <a:pt x="320399" y="695511"/>
                          <a:pt x="323790" y="698957"/>
                        </a:cubicBezTo>
                        <a:cubicBezTo>
                          <a:pt x="327308" y="702549"/>
                          <a:pt x="327272" y="708328"/>
                          <a:pt x="323680" y="711847"/>
                        </a:cubicBezTo>
                        <a:cubicBezTo>
                          <a:pt x="321912" y="713597"/>
                          <a:pt x="319596" y="714454"/>
                          <a:pt x="317299" y="714454"/>
                        </a:cubicBezTo>
                        <a:close/>
                        <a:moveTo>
                          <a:pt x="1909023" y="663715"/>
                        </a:moveTo>
                        <a:cubicBezTo>
                          <a:pt x="1906909" y="663715"/>
                          <a:pt x="1904794" y="662986"/>
                          <a:pt x="1903062" y="661491"/>
                        </a:cubicBezTo>
                        <a:cubicBezTo>
                          <a:pt x="1899251" y="658191"/>
                          <a:pt x="1898832" y="652448"/>
                          <a:pt x="1902132" y="648638"/>
                        </a:cubicBezTo>
                        <a:cubicBezTo>
                          <a:pt x="1905286" y="644992"/>
                          <a:pt x="1908422" y="641309"/>
                          <a:pt x="1911539" y="637608"/>
                        </a:cubicBezTo>
                        <a:cubicBezTo>
                          <a:pt x="1914785" y="633761"/>
                          <a:pt x="1920528" y="633251"/>
                          <a:pt x="1924393" y="636496"/>
                        </a:cubicBezTo>
                        <a:cubicBezTo>
                          <a:pt x="1928240" y="639741"/>
                          <a:pt x="1928750" y="645484"/>
                          <a:pt x="1925505" y="649331"/>
                        </a:cubicBezTo>
                        <a:cubicBezTo>
                          <a:pt x="1922351" y="653086"/>
                          <a:pt x="1919160" y="656824"/>
                          <a:pt x="1915952" y="660543"/>
                        </a:cubicBezTo>
                        <a:cubicBezTo>
                          <a:pt x="1914147" y="662621"/>
                          <a:pt x="1911612" y="663697"/>
                          <a:pt x="1909042" y="663697"/>
                        </a:cubicBezTo>
                        <a:close/>
                        <a:moveTo>
                          <a:pt x="270298" y="663424"/>
                        </a:moveTo>
                        <a:cubicBezTo>
                          <a:pt x="267746" y="663424"/>
                          <a:pt x="265194" y="662348"/>
                          <a:pt x="263389" y="660270"/>
                        </a:cubicBezTo>
                        <a:cubicBezTo>
                          <a:pt x="260180" y="656551"/>
                          <a:pt x="257008" y="652813"/>
                          <a:pt x="253835" y="649057"/>
                        </a:cubicBezTo>
                        <a:cubicBezTo>
                          <a:pt x="250590" y="645211"/>
                          <a:pt x="251101" y="639449"/>
                          <a:pt x="254947" y="636222"/>
                        </a:cubicBezTo>
                        <a:cubicBezTo>
                          <a:pt x="258794" y="632977"/>
                          <a:pt x="264555" y="633487"/>
                          <a:pt x="267782" y="637334"/>
                        </a:cubicBezTo>
                        <a:cubicBezTo>
                          <a:pt x="270882" y="641035"/>
                          <a:pt x="274018" y="644700"/>
                          <a:pt x="277172" y="648346"/>
                        </a:cubicBezTo>
                        <a:cubicBezTo>
                          <a:pt x="280472" y="652156"/>
                          <a:pt x="280034" y="657918"/>
                          <a:pt x="276224" y="661200"/>
                        </a:cubicBezTo>
                        <a:cubicBezTo>
                          <a:pt x="274510" y="662694"/>
                          <a:pt x="272377" y="663424"/>
                          <a:pt x="270262" y="663424"/>
                        </a:cubicBezTo>
                        <a:close/>
                        <a:moveTo>
                          <a:pt x="1952706" y="609768"/>
                        </a:moveTo>
                        <a:cubicBezTo>
                          <a:pt x="1950792" y="609768"/>
                          <a:pt x="1948860" y="609167"/>
                          <a:pt x="1947200" y="607909"/>
                        </a:cubicBezTo>
                        <a:cubicBezTo>
                          <a:pt x="1943190" y="604864"/>
                          <a:pt x="1942406" y="599139"/>
                          <a:pt x="1945450" y="595129"/>
                        </a:cubicBezTo>
                        <a:cubicBezTo>
                          <a:pt x="1948367" y="591281"/>
                          <a:pt x="1951266" y="587416"/>
                          <a:pt x="1954129" y="583515"/>
                        </a:cubicBezTo>
                        <a:cubicBezTo>
                          <a:pt x="1957118" y="579467"/>
                          <a:pt x="1962825" y="578592"/>
                          <a:pt x="1966872" y="581582"/>
                        </a:cubicBezTo>
                        <a:cubicBezTo>
                          <a:pt x="1970920" y="584572"/>
                          <a:pt x="1971795" y="590279"/>
                          <a:pt x="1968805" y="594326"/>
                        </a:cubicBezTo>
                        <a:cubicBezTo>
                          <a:pt x="1965888" y="598283"/>
                          <a:pt x="1962934" y="602220"/>
                          <a:pt x="1959981" y="606140"/>
                        </a:cubicBezTo>
                        <a:cubicBezTo>
                          <a:pt x="1958194" y="608510"/>
                          <a:pt x="1955459" y="609750"/>
                          <a:pt x="1952706" y="609750"/>
                        </a:cubicBezTo>
                        <a:close/>
                        <a:moveTo>
                          <a:pt x="226670" y="609531"/>
                        </a:moveTo>
                        <a:cubicBezTo>
                          <a:pt x="223917" y="609531"/>
                          <a:pt x="221201" y="608292"/>
                          <a:pt x="219396" y="605921"/>
                        </a:cubicBezTo>
                        <a:cubicBezTo>
                          <a:pt x="216442" y="602020"/>
                          <a:pt x="213489" y="598082"/>
                          <a:pt x="210590" y="594144"/>
                        </a:cubicBezTo>
                        <a:cubicBezTo>
                          <a:pt x="207600" y="590097"/>
                          <a:pt x="208457" y="584390"/>
                          <a:pt x="212523" y="581400"/>
                        </a:cubicBezTo>
                        <a:cubicBezTo>
                          <a:pt x="216570" y="578410"/>
                          <a:pt x="222276" y="579267"/>
                          <a:pt x="225266" y="583332"/>
                        </a:cubicBezTo>
                        <a:cubicBezTo>
                          <a:pt x="228129" y="587216"/>
                          <a:pt x="231009" y="591081"/>
                          <a:pt x="233926" y="594928"/>
                        </a:cubicBezTo>
                        <a:cubicBezTo>
                          <a:pt x="236971" y="598939"/>
                          <a:pt x="236187" y="604664"/>
                          <a:pt x="232176" y="607708"/>
                        </a:cubicBezTo>
                        <a:cubicBezTo>
                          <a:pt x="230535" y="608948"/>
                          <a:pt x="228603" y="609568"/>
                          <a:pt x="226670" y="609568"/>
                        </a:cubicBezTo>
                        <a:close/>
                        <a:moveTo>
                          <a:pt x="1992871" y="553141"/>
                        </a:moveTo>
                        <a:cubicBezTo>
                          <a:pt x="1991138" y="553141"/>
                          <a:pt x="1989388" y="552649"/>
                          <a:pt x="1987839" y="551628"/>
                        </a:cubicBezTo>
                        <a:cubicBezTo>
                          <a:pt x="1983645" y="548857"/>
                          <a:pt x="1982497" y="543187"/>
                          <a:pt x="1985268" y="538994"/>
                        </a:cubicBezTo>
                        <a:cubicBezTo>
                          <a:pt x="1987930" y="534964"/>
                          <a:pt x="1990573" y="530917"/>
                          <a:pt x="1993199" y="526851"/>
                        </a:cubicBezTo>
                        <a:cubicBezTo>
                          <a:pt x="1995915" y="522622"/>
                          <a:pt x="2001567" y="521400"/>
                          <a:pt x="2005797" y="524116"/>
                        </a:cubicBezTo>
                        <a:cubicBezTo>
                          <a:pt x="2010026" y="526833"/>
                          <a:pt x="2011248" y="532485"/>
                          <a:pt x="2008531" y="536715"/>
                        </a:cubicBezTo>
                        <a:cubicBezTo>
                          <a:pt x="2005869" y="540853"/>
                          <a:pt x="2003190" y="544974"/>
                          <a:pt x="2000473" y="549076"/>
                        </a:cubicBezTo>
                        <a:cubicBezTo>
                          <a:pt x="1998723" y="551719"/>
                          <a:pt x="1995824" y="553159"/>
                          <a:pt x="1992871" y="553159"/>
                        </a:cubicBezTo>
                        <a:close/>
                        <a:moveTo>
                          <a:pt x="186561" y="552977"/>
                        </a:moveTo>
                        <a:cubicBezTo>
                          <a:pt x="183607" y="552977"/>
                          <a:pt x="180709" y="551537"/>
                          <a:pt x="178958" y="548893"/>
                        </a:cubicBezTo>
                        <a:cubicBezTo>
                          <a:pt x="176260" y="544809"/>
                          <a:pt x="173580" y="540707"/>
                          <a:pt x="170918" y="536587"/>
                        </a:cubicBezTo>
                        <a:cubicBezTo>
                          <a:pt x="168202" y="532357"/>
                          <a:pt x="169423" y="526705"/>
                          <a:pt x="173653" y="523989"/>
                        </a:cubicBezTo>
                        <a:cubicBezTo>
                          <a:pt x="177883" y="521254"/>
                          <a:pt x="183534" y="522494"/>
                          <a:pt x="186251" y="526724"/>
                        </a:cubicBezTo>
                        <a:cubicBezTo>
                          <a:pt x="188858" y="530771"/>
                          <a:pt x="191502" y="534818"/>
                          <a:pt x="194145" y="538829"/>
                        </a:cubicBezTo>
                        <a:cubicBezTo>
                          <a:pt x="196916" y="543023"/>
                          <a:pt x="195768" y="548692"/>
                          <a:pt x="191574" y="551464"/>
                        </a:cubicBezTo>
                        <a:cubicBezTo>
                          <a:pt x="190025" y="552485"/>
                          <a:pt x="188275" y="552977"/>
                          <a:pt x="186561" y="552977"/>
                        </a:cubicBezTo>
                        <a:close/>
                        <a:moveTo>
                          <a:pt x="2029352" y="494034"/>
                        </a:moveTo>
                        <a:cubicBezTo>
                          <a:pt x="2027820" y="494034"/>
                          <a:pt x="2026252" y="493651"/>
                          <a:pt x="2024830" y="492831"/>
                        </a:cubicBezTo>
                        <a:cubicBezTo>
                          <a:pt x="2020455" y="490333"/>
                          <a:pt x="2018960" y="484755"/>
                          <a:pt x="2021458" y="480379"/>
                        </a:cubicBezTo>
                        <a:cubicBezTo>
                          <a:pt x="2023864" y="476186"/>
                          <a:pt x="2026234" y="471974"/>
                          <a:pt x="2028604" y="467744"/>
                        </a:cubicBezTo>
                        <a:cubicBezTo>
                          <a:pt x="2031047" y="463351"/>
                          <a:pt x="2036608" y="461764"/>
                          <a:pt x="2041002" y="464208"/>
                        </a:cubicBezTo>
                        <a:cubicBezTo>
                          <a:pt x="2045396" y="466650"/>
                          <a:pt x="2046982" y="472211"/>
                          <a:pt x="2044539" y="476605"/>
                        </a:cubicBezTo>
                        <a:cubicBezTo>
                          <a:pt x="2042150" y="480908"/>
                          <a:pt x="2039726" y="485192"/>
                          <a:pt x="2037283" y="489458"/>
                        </a:cubicBezTo>
                        <a:cubicBezTo>
                          <a:pt x="2035605" y="492394"/>
                          <a:pt x="2032524" y="494034"/>
                          <a:pt x="2029370" y="494034"/>
                        </a:cubicBezTo>
                        <a:close/>
                        <a:moveTo>
                          <a:pt x="150189" y="494016"/>
                        </a:moveTo>
                        <a:cubicBezTo>
                          <a:pt x="147035" y="494016"/>
                          <a:pt x="143954" y="492375"/>
                          <a:pt x="142276" y="489440"/>
                        </a:cubicBezTo>
                        <a:cubicBezTo>
                          <a:pt x="139833" y="485192"/>
                          <a:pt x="137427" y="480926"/>
                          <a:pt x="135057" y="476642"/>
                        </a:cubicBezTo>
                        <a:cubicBezTo>
                          <a:pt x="132614" y="472248"/>
                          <a:pt x="134200" y="466687"/>
                          <a:pt x="138594" y="464244"/>
                        </a:cubicBezTo>
                        <a:cubicBezTo>
                          <a:pt x="142987" y="461801"/>
                          <a:pt x="148548" y="463387"/>
                          <a:pt x="150991" y="467781"/>
                        </a:cubicBezTo>
                        <a:cubicBezTo>
                          <a:pt x="153325" y="471993"/>
                          <a:pt x="155695" y="476186"/>
                          <a:pt x="158101" y="480361"/>
                        </a:cubicBezTo>
                        <a:cubicBezTo>
                          <a:pt x="160599" y="484736"/>
                          <a:pt x="159104" y="490297"/>
                          <a:pt x="154729" y="492795"/>
                        </a:cubicBezTo>
                        <a:cubicBezTo>
                          <a:pt x="153306" y="493615"/>
                          <a:pt x="151739" y="493998"/>
                          <a:pt x="150207" y="493998"/>
                        </a:cubicBezTo>
                        <a:close/>
                        <a:moveTo>
                          <a:pt x="117664" y="432849"/>
                        </a:moveTo>
                        <a:cubicBezTo>
                          <a:pt x="114291" y="432849"/>
                          <a:pt x="111064" y="430972"/>
                          <a:pt x="109478" y="427745"/>
                        </a:cubicBezTo>
                        <a:cubicBezTo>
                          <a:pt x="107326" y="423350"/>
                          <a:pt x="105193" y="418939"/>
                          <a:pt x="103097" y="414527"/>
                        </a:cubicBezTo>
                        <a:cubicBezTo>
                          <a:pt x="100945" y="409987"/>
                          <a:pt x="102878" y="404536"/>
                          <a:pt x="107418" y="402384"/>
                        </a:cubicBezTo>
                        <a:cubicBezTo>
                          <a:pt x="111976" y="400215"/>
                          <a:pt x="117409" y="402166"/>
                          <a:pt x="119560" y="406705"/>
                        </a:cubicBezTo>
                        <a:cubicBezTo>
                          <a:pt x="121620" y="411062"/>
                          <a:pt x="123717" y="415383"/>
                          <a:pt x="125832" y="419704"/>
                        </a:cubicBezTo>
                        <a:cubicBezTo>
                          <a:pt x="128056" y="424226"/>
                          <a:pt x="126196" y="429677"/>
                          <a:pt x="121675" y="431901"/>
                        </a:cubicBezTo>
                        <a:cubicBezTo>
                          <a:pt x="120380" y="432539"/>
                          <a:pt x="119013" y="432831"/>
                          <a:pt x="117664" y="432831"/>
                        </a:cubicBezTo>
                        <a:close/>
                        <a:moveTo>
                          <a:pt x="2061968" y="432685"/>
                        </a:moveTo>
                        <a:cubicBezTo>
                          <a:pt x="2060619" y="432685"/>
                          <a:pt x="2059252" y="432394"/>
                          <a:pt x="2057957" y="431755"/>
                        </a:cubicBezTo>
                        <a:cubicBezTo>
                          <a:pt x="2053436" y="429531"/>
                          <a:pt x="2051576" y="424080"/>
                          <a:pt x="2053800" y="419559"/>
                        </a:cubicBezTo>
                        <a:cubicBezTo>
                          <a:pt x="2055933" y="415219"/>
                          <a:pt x="2058030" y="410862"/>
                          <a:pt x="2060108" y="406486"/>
                        </a:cubicBezTo>
                        <a:cubicBezTo>
                          <a:pt x="2062260" y="401928"/>
                          <a:pt x="2067693" y="399996"/>
                          <a:pt x="2072251" y="402147"/>
                        </a:cubicBezTo>
                        <a:cubicBezTo>
                          <a:pt x="2076809" y="404299"/>
                          <a:pt x="2078741" y="409731"/>
                          <a:pt x="2076590" y="414289"/>
                        </a:cubicBezTo>
                        <a:cubicBezTo>
                          <a:pt x="2074475" y="418738"/>
                          <a:pt x="2072342" y="423168"/>
                          <a:pt x="2070172" y="427599"/>
                        </a:cubicBezTo>
                        <a:cubicBezTo>
                          <a:pt x="2068586" y="430826"/>
                          <a:pt x="2065341" y="432703"/>
                          <a:pt x="2061986" y="432703"/>
                        </a:cubicBezTo>
                        <a:close/>
                        <a:moveTo>
                          <a:pt x="89150" y="369768"/>
                        </a:moveTo>
                        <a:cubicBezTo>
                          <a:pt x="85576" y="369768"/>
                          <a:pt x="82185" y="367653"/>
                          <a:pt x="80727" y="364135"/>
                        </a:cubicBezTo>
                        <a:cubicBezTo>
                          <a:pt x="78867" y="359613"/>
                          <a:pt x="77026" y="355092"/>
                          <a:pt x="75202" y="350534"/>
                        </a:cubicBezTo>
                        <a:cubicBezTo>
                          <a:pt x="73343" y="345848"/>
                          <a:pt x="75622" y="340561"/>
                          <a:pt x="80307" y="338683"/>
                        </a:cubicBezTo>
                        <a:cubicBezTo>
                          <a:pt x="84975" y="336824"/>
                          <a:pt x="90280" y="339103"/>
                          <a:pt x="92158" y="343788"/>
                        </a:cubicBezTo>
                        <a:cubicBezTo>
                          <a:pt x="93945" y="348255"/>
                          <a:pt x="95749" y="352722"/>
                          <a:pt x="97591" y="357152"/>
                        </a:cubicBezTo>
                        <a:cubicBezTo>
                          <a:pt x="99523" y="361801"/>
                          <a:pt x="97299" y="367143"/>
                          <a:pt x="92650" y="369057"/>
                        </a:cubicBezTo>
                        <a:cubicBezTo>
                          <a:pt x="91520" y="369531"/>
                          <a:pt x="90335" y="369750"/>
                          <a:pt x="89168" y="369750"/>
                        </a:cubicBezTo>
                        <a:close/>
                        <a:moveTo>
                          <a:pt x="2090592" y="369349"/>
                        </a:moveTo>
                        <a:cubicBezTo>
                          <a:pt x="2089425" y="369349"/>
                          <a:pt x="2088258" y="369130"/>
                          <a:pt x="2087109" y="368656"/>
                        </a:cubicBezTo>
                        <a:cubicBezTo>
                          <a:pt x="2082460" y="366742"/>
                          <a:pt x="2080236" y="361400"/>
                          <a:pt x="2082169" y="356751"/>
                        </a:cubicBezTo>
                        <a:cubicBezTo>
                          <a:pt x="2084010" y="352284"/>
                          <a:pt x="2085833" y="347781"/>
                          <a:pt x="2087620" y="343278"/>
                        </a:cubicBezTo>
                        <a:cubicBezTo>
                          <a:pt x="2089480" y="338592"/>
                          <a:pt x="2094785" y="336313"/>
                          <a:pt x="2099452" y="338173"/>
                        </a:cubicBezTo>
                        <a:cubicBezTo>
                          <a:pt x="2104138" y="340032"/>
                          <a:pt x="2106417" y="345338"/>
                          <a:pt x="2104557" y="350005"/>
                        </a:cubicBezTo>
                        <a:cubicBezTo>
                          <a:pt x="2102734" y="354581"/>
                          <a:pt x="2100893" y="359157"/>
                          <a:pt x="2098996" y="363697"/>
                        </a:cubicBezTo>
                        <a:cubicBezTo>
                          <a:pt x="2097538" y="367216"/>
                          <a:pt x="2094147" y="369331"/>
                          <a:pt x="2090573" y="369331"/>
                        </a:cubicBezTo>
                        <a:close/>
                        <a:moveTo>
                          <a:pt x="64719" y="304900"/>
                        </a:moveTo>
                        <a:cubicBezTo>
                          <a:pt x="60927" y="304900"/>
                          <a:pt x="57372" y="302512"/>
                          <a:pt x="56096" y="298720"/>
                        </a:cubicBezTo>
                        <a:cubicBezTo>
                          <a:pt x="54510" y="294071"/>
                          <a:pt x="52960" y="289422"/>
                          <a:pt x="51447" y="284736"/>
                        </a:cubicBezTo>
                        <a:cubicBezTo>
                          <a:pt x="49897" y="279941"/>
                          <a:pt x="52504" y="274800"/>
                          <a:pt x="57299" y="273250"/>
                        </a:cubicBezTo>
                        <a:cubicBezTo>
                          <a:pt x="62076" y="271682"/>
                          <a:pt x="67235" y="274308"/>
                          <a:pt x="68785" y="279103"/>
                        </a:cubicBezTo>
                        <a:cubicBezTo>
                          <a:pt x="70280" y="283697"/>
                          <a:pt x="71811" y="288291"/>
                          <a:pt x="73361" y="292849"/>
                        </a:cubicBezTo>
                        <a:cubicBezTo>
                          <a:pt x="74984" y="297608"/>
                          <a:pt x="72431" y="302785"/>
                          <a:pt x="67673" y="304408"/>
                        </a:cubicBezTo>
                        <a:cubicBezTo>
                          <a:pt x="66707" y="304736"/>
                          <a:pt x="65704" y="304900"/>
                          <a:pt x="64738" y="304900"/>
                        </a:cubicBezTo>
                        <a:close/>
                        <a:moveTo>
                          <a:pt x="2115058" y="304244"/>
                        </a:moveTo>
                        <a:cubicBezTo>
                          <a:pt x="2114092" y="304244"/>
                          <a:pt x="2113108" y="304080"/>
                          <a:pt x="2112123" y="303752"/>
                        </a:cubicBezTo>
                        <a:cubicBezTo>
                          <a:pt x="2107346" y="302129"/>
                          <a:pt x="2104794" y="296951"/>
                          <a:pt x="2106417" y="292193"/>
                        </a:cubicBezTo>
                        <a:cubicBezTo>
                          <a:pt x="2107966" y="287599"/>
                          <a:pt x="2109498" y="283004"/>
                          <a:pt x="2110993" y="278392"/>
                        </a:cubicBezTo>
                        <a:cubicBezTo>
                          <a:pt x="2112542" y="273597"/>
                          <a:pt x="2117684" y="270989"/>
                          <a:pt x="2122479" y="272539"/>
                        </a:cubicBezTo>
                        <a:cubicBezTo>
                          <a:pt x="2127274" y="274089"/>
                          <a:pt x="2129899" y="279230"/>
                          <a:pt x="2128331" y="284025"/>
                        </a:cubicBezTo>
                        <a:cubicBezTo>
                          <a:pt x="2126818" y="288711"/>
                          <a:pt x="2125250" y="293396"/>
                          <a:pt x="2123664" y="298063"/>
                        </a:cubicBezTo>
                        <a:cubicBezTo>
                          <a:pt x="2122369" y="301856"/>
                          <a:pt x="2118832" y="304244"/>
                          <a:pt x="2115040" y="304244"/>
                        </a:cubicBezTo>
                        <a:close/>
                        <a:moveTo>
                          <a:pt x="44501" y="238537"/>
                        </a:moveTo>
                        <a:cubicBezTo>
                          <a:pt x="40471" y="238537"/>
                          <a:pt x="36807" y="235857"/>
                          <a:pt x="35713" y="231792"/>
                        </a:cubicBezTo>
                        <a:cubicBezTo>
                          <a:pt x="34437" y="227051"/>
                          <a:pt x="33197" y="222311"/>
                          <a:pt x="31975" y="217535"/>
                        </a:cubicBezTo>
                        <a:cubicBezTo>
                          <a:pt x="30736" y="212648"/>
                          <a:pt x="33671" y="207689"/>
                          <a:pt x="38557" y="206450"/>
                        </a:cubicBezTo>
                        <a:cubicBezTo>
                          <a:pt x="43443" y="205210"/>
                          <a:pt x="48402" y="208145"/>
                          <a:pt x="49642" y="213031"/>
                        </a:cubicBezTo>
                        <a:cubicBezTo>
                          <a:pt x="50827" y="217717"/>
                          <a:pt x="52067" y="222384"/>
                          <a:pt x="53325" y="227051"/>
                        </a:cubicBezTo>
                        <a:cubicBezTo>
                          <a:pt x="54637" y="231919"/>
                          <a:pt x="51757" y="236915"/>
                          <a:pt x="46889" y="238227"/>
                        </a:cubicBezTo>
                        <a:cubicBezTo>
                          <a:pt x="46087" y="238446"/>
                          <a:pt x="45303" y="238537"/>
                          <a:pt x="44519" y="238537"/>
                        </a:cubicBezTo>
                        <a:close/>
                        <a:moveTo>
                          <a:pt x="2135241" y="237808"/>
                        </a:moveTo>
                        <a:cubicBezTo>
                          <a:pt x="2134457" y="237808"/>
                          <a:pt x="2133655" y="237699"/>
                          <a:pt x="2132871" y="237498"/>
                        </a:cubicBezTo>
                        <a:cubicBezTo>
                          <a:pt x="2128003" y="236185"/>
                          <a:pt x="2125122" y="231190"/>
                          <a:pt x="2126435" y="226322"/>
                        </a:cubicBezTo>
                        <a:cubicBezTo>
                          <a:pt x="2127693" y="221655"/>
                          <a:pt x="2128915" y="216988"/>
                          <a:pt x="2130099" y="212302"/>
                        </a:cubicBezTo>
                        <a:cubicBezTo>
                          <a:pt x="2131339" y="207416"/>
                          <a:pt x="2136298" y="204462"/>
                          <a:pt x="2141184" y="205721"/>
                        </a:cubicBezTo>
                        <a:cubicBezTo>
                          <a:pt x="2146070" y="206960"/>
                          <a:pt x="2149006" y="211919"/>
                          <a:pt x="2147766" y="216805"/>
                        </a:cubicBezTo>
                        <a:cubicBezTo>
                          <a:pt x="2146563" y="221564"/>
                          <a:pt x="2145305" y="226322"/>
                          <a:pt x="2144047" y="231062"/>
                        </a:cubicBezTo>
                        <a:cubicBezTo>
                          <a:pt x="2142953" y="235128"/>
                          <a:pt x="2139270" y="237808"/>
                          <a:pt x="2135241" y="237808"/>
                        </a:cubicBezTo>
                        <a:close/>
                        <a:moveTo>
                          <a:pt x="28621" y="170989"/>
                        </a:moveTo>
                        <a:cubicBezTo>
                          <a:pt x="24373" y="170989"/>
                          <a:pt x="20563" y="167999"/>
                          <a:pt x="19687" y="163678"/>
                        </a:cubicBezTo>
                        <a:cubicBezTo>
                          <a:pt x="18721" y="158865"/>
                          <a:pt x="17773" y="154052"/>
                          <a:pt x="16880" y="149221"/>
                        </a:cubicBezTo>
                        <a:cubicBezTo>
                          <a:pt x="15950" y="144280"/>
                          <a:pt x="19213" y="139503"/>
                          <a:pt x="24154" y="138574"/>
                        </a:cubicBezTo>
                        <a:cubicBezTo>
                          <a:pt x="29113" y="137644"/>
                          <a:pt x="33872" y="140907"/>
                          <a:pt x="34783" y="145848"/>
                        </a:cubicBezTo>
                        <a:cubicBezTo>
                          <a:pt x="35676" y="150607"/>
                          <a:pt x="36588" y="155347"/>
                          <a:pt x="37554" y="160069"/>
                        </a:cubicBezTo>
                        <a:cubicBezTo>
                          <a:pt x="38539" y="165009"/>
                          <a:pt x="35348" y="169804"/>
                          <a:pt x="30426" y="170807"/>
                        </a:cubicBezTo>
                        <a:cubicBezTo>
                          <a:pt x="29824" y="170935"/>
                          <a:pt x="29204" y="170989"/>
                          <a:pt x="28621" y="170989"/>
                        </a:cubicBezTo>
                        <a:close/>
                        <a:moveTo>
                          <a:pt x="2151084" y="170260"/>
                        </a:moveTo>
                        <a:cubicBezTo>
                          <a:pt x="2150482" y="170260"/>
                          <a:pt x="2149881" y="170206"/>
                          <a:pt x="2149279" y="170078"/>
                        </a:cubicBezTo>
                        <a:cubicBezTo>
                          <a:pt x="2144338" y="169093"/>
                          <a:pt x="2141148" y="164280"/>
                          <a:pt x="2142132" y="159339"/>
                        </a:cubicBezTo>
                        <a:cubicBezTo>
                          <a:pt x="2143080" y="154617"/>
                          <a:pt x="2143992" y="149877"/>
                          <a:pt x="2144885" y="145119"/>
                        </a:cubicBezTo>
                        <a:cubicBezTo>
                          <a:pt x="2145815" y="140178"/>
                          <a:pt x="2150574" y="136896"/>
                          <a:pt x="2155514" y="137826"/>
                        </a:cubicBezTo>
                        <a:cubicBezTo>
                          <a:pt x="2160455" y="138756"/>
                          <a:pt x="2163719" y="143514"/>
                          <a:pt x="2162807" y="148455"/>
                        </a:cubicBezTo>
                        <a:cubicBezTo>
                          <a:pt x="2161914" y="153287"/>
                          <a:pt x="2160966" y="158118"/>
                          <a:pt x="2159999" y="162931"/>
                        </a:cubicBezTo>
                        <a:cubicBezTo>
                          <a:pt x="2159124" y="167270"/>
                          <a:pt x="2155332" y="170260"/>
                          <a:pt x="2151066" y="170260"/>
                        </a:cubicBezTo>
                        <a:close/>
                        <a:moveTo>
                          <a:pt x="17117" y="102566"/>
                        </a:moveTo>
                        <a:cubicBezTo>
                          <a:pt x="12632" y="102566"/>
                          <a:pt x="8712" y="99248"/>
                          <a:pt x="8092" y="94672"/>
                        </a:cubicBezTo>
                        <a:cubicBezTo>
                          <a:pt x="7436" y="89804"/>
                          <a:pt x="6816" y="84936"/>
                          <a:pt x="6214" y="80050"/>
                        </a:cubicBezTo>
                        <a:cubicBezTo>
                          <a:pt x="5613" y="75055"/>
                          <a:pt x="9168" y="70515"/>
                          <a:pt x="14163" y="69895"/>
                        </a:cubicBezTo>
                        <a:cubicBezTo>
                          <a:pt x="19159" y="69276"/>
                          <a:pt x="23698" y="72849"/>
                          <a:pt x="24318" y="77844"/>
                        </a:cubicBezTo>
                        <a:cubicBezTo>
                          <a:pt x="24902" y="82639"/>
                          <a:pt x="25522" y="87434"/>
                          <a:pt x="26160" y="92211"/>
                        </a:cubicBezTo>
                        <a:cubicBezTo>
                          <a:pt x="26834" y="97206"/>
                          <a:pt x="23334" y="101782"/>
                          <a:pt x="18338" y="102457"/>
                        </a:cubicBezTo>
                        <a:cubicBezTo>
                          <a:pt x="17919" y="102512"/>
                          <a:pt x="17518" y="102548"/>
                          <a:pt x="17099" y="102548"/>
                        </a:cubicBezTo>
                        <a:close/>
                        <a:moveTo>
                          <a:pt x="2162533" y="101837"/>
                        </a:moveTo>
                        <a:cubicBezTo>
                          <a:pt x="2162132" y="101837"/>
                          <a:pt x="2161713" y="101819"/>
                          <a:pt x="2161312" y="101764"/>
                        </a:cubicBezTo>
                        <a:cubicBezTo>
                          <a:pt x="2156316" y="101090"/>
                          <a:pt x="2152816" y="96495"/>
                          <a:pt x="2153491" y="91518"/>
                        </a:cubicBezTo>
                        <a:cubicBezTo>
                          <a:pt x="2154129" y="86741"/>
                          <a:pt x="2154748" y="81946"/>
                          <a:pt x="2155332" y="77152"/>
                        </a:cubicBezTo>
                        <a:cubicBezTo>
                          <a:pt x="2155934" y="72156"/>
                          <a:pt x="2160473" y="68583"/>
                          <a:pt x="2165469" y="69203"/>
                        </a:cubicBezTo>
                        <a:cubicBezTo>
                          <a:pt x="2170464" y="69804"/>
                          <a:pt x="2174038" y="74344"/>
                          <a:pt x="2173418" y="79339"/>
                        </a:cubicBezTo>
                        <a:cubicBezTo>
                          <a:pt x="2172834" y="84225"/>
                          <a:pt x="2172214" y="89093"/>
                          <a:pt x="2171558" y="93961"/>
                        </a:cubicBezTo>
                        <a:cubicBezTo>
                          <a:pt x="2170938" y="98537"/>
                          <a:pt x="2167037" y="101855"/>
                          <a:pt x="2162533" y="101855"/>
                        </a:cubicBezTo>
                        <a:close/>
                        <a:moveTo>
                          <a:pt x="10025" y="33560"/>
                        </a:moveTo>
                        <a:cubicBezTo>
                          <a:pt x="5284" y="33560"/>
                          <a:pt x="1274" y="29895"/>
                          <a:pt x="945" y="25082"/>
                        </a:cubicBezTo>
                        <a:cubicBezTo>
                          <a:pt x="599" y="20196"/>
                          <a:pt x="289" y="15310"/>
                          <a:pt x="16" y="10424"/>
                        </a:cubicBezTo>
                        <a:cubicBezTo>
                          <a:pt x="-276" y="5392"/>
                          <a:pt x="3571" y="1090"/>
                          <a:pt x="8603" y="798"/>
                        </a:cubicBezTo>
                        <a:cubicBezTo>
                          <a:pt x="13635" y="506"/>
                          <a:pt x="17937" y="4353"/>
                          <a:pt x="18229" y="9385"/>
                        </a:cubicBezTo>
                        <a:cubicBezTo>
                          <a:pt x="18502" y="14198"/>
                          <a:pt x="18812" y="19011"/>
                          <a:pt x="19159" y="23806"/>
                        </a:cubicBezTo>
                        <a:cubicBezTo>
                          <a:pt x="19505" y="28820"/>
                          <a:pt x="15731" y="33195"/>
                          <a:pt x="10699" y="33542"/>
                        </a:cubicBezTo>
                        <a:cubicBezTo>
                          <a:pt x="10480" y="33542"/>
                          <a:pt x="10262" y="33560"/>
                          <a:pt x="10043" y="33560"/>
                        </a:cubicBezTo>
                        <a:close/>
                        <a:moveTo>
                          <a:pt x="2169571" y="32813"/>
                        </a:moveTo>
                        <a:cubicBezTo>
                          <a:pt x="2169352" y="32813"/>
                          <a:pt x="2169151" y="32813"/>
                          <a:pt x="2168933" y="32794"/>
                        </a:cubicBezTo>
                        <a:cubicBezTo>
                          <a:pt x="2163919" y="32448"/>
                          <a:pt x="2160127" y="28090"/>
                          <a:pt x="2160473" y="23058"/>
                        </a:cubicBezTo>
                        <a:cubicBezTo>
                          <a:pt x="2160801" y="18245"/>
                          <a:pt x="2161111" y="13432"/>
                          <a:pt x="2161385" y="8601"/>
                        </a:cubicBezTo>
                        <a:cubicBezTo>
                          <a:pt x="2161677" y="3569"/>
                          <a:pt x="2165979" y="-260"/>
                          <a:pt x="2170993" y="14"/>
                        </a:cubicBezTo>
                        <a:cubicBezTo>
                          <a:pt x="2176025" y="306"/>
                          <a:pt x="2179872" y="4608"/>
                          <a:pt x="2179580" y="9622"/>
                        </a:cubicBezTo>
                        <a:cubicBezTo>
                          <a:pt x="2179306" y="14526"/>
                          <a:pt x="2178997" y="19430"/>
                          <a:pt x="2178650" y="24317"/>
                        </a:cubicBezTo>
                        <a:cubicBezTo>
                          <a:pt x="2178322" y="29130"/>
                          <a:pt x="2174311" y="32794"/>
                          <a:pt x="2169571" y="32794"/>
                        </a:cubicBezTo>
                        <a:close/>
                      </a:path>
                    </a:pathLst>
                  </a:custGeom>
                  <a:solidFill>
                    <a:srgbClr val="22BDBF"/>
                  </a:solidFill>
                  <a:ln w="1822" cap="flat">
                    <a:solidFill>
                      <a:srgbClr val="22BDBF"/>
                    </a:solidFill>
                    <a:prstDash val="solid"/>
                    <a:miter/>
                  </a:ln>
                </p:spPr>
              </p:sp>
              <p:sp>
                <p:nvSpPr>
                  <p:cNvPr id="162" name="Freeform 161">
                    <a:extLst>
                      <a:ext uri="{FF2B5EF4-FFF2-40B4-BE49-F238E27FC236}">
                        <a16:creationId xmlns:a16="http://schemas.microsoft.com/office/drawing/2014/main" id="{1493F14B-4714-87CC-5FED-45D6C1C8A253}"/>
                      </a:ext>
                    </a:extLst>
                  </p:cNvPr>
                  <p:cNvSpPr/>
                  <p:nvPr/>
                </p:nvSpPr>
                <p:spPr>
                  <a:xfrm>
                    <a:off x="1000491" y="3920880"/>
                    <a:ext cx="18250" cy="25524"/>
                  </a:xfrm>
                  <a:custGeom>
                    <a:avLst/>
                    <a:gdLst>
                      <a:gd name="csX0" fmla="*/ 9134 w 18250"/>
                      <a:gd name="csY0" fmla="*/ 25524 h 25524"/>
                      <a:gd name="csX1" fmla="*/ 18 w 18250"/>
                      <a:gd name="csY1" fmla="*/ 16463 h 25524"/>
                      <a:gd name="csX2" fmla="*/ 0 w 18250"/>
                      <a:gd name="csY2" fmla="*/ 9116 h 25524"/>
                      <a:gd name="csX3" fmla="*/ 9116 w 18250"/>
                      <a:gd name="csY3" fmla="*/ 0 h 25524"/>
                      <a:gd name="csX4" fmla="*/ 18232 w 18250"/>
                      <a:gd name="csY4" fmla="*/ 9116 h 25524"/>
                      <a:gd name="csX5" fmla="*/ 18250 w 18250"/>
                      <a:gd name="csY5" fmla="*/ 16354 h 25524"/>
                      <a:gd name="csX6" fmla="*/ 9189 w 18250"/>
                      <a:gd name="csY6" fmla="*/ 25524 h 25524"/>
                      <a:gd name="csX7" fmla="*/ 9134 w 18250"/>
                      <a:gd name="csY7" fmla="*/ 25524 h 2552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8250" h="25524">
                        <a:moveTo>
                          <a:pt x="9134" y="25524"/>
                        </a:moveTo>
                        <a:cubicBezTo>
                          <a:pt x="4120" y="25524"/>
                          <a:pt x="55" y="21477"/>
                          <a:pt x="18" y="16463"/>
                        </a:cubicBezTo>
                        <a:cubicBezTo>
                          <a:pt x="18" y="14020"/>
                          <a:pt x="0" y="11559"/>
                          <a:pt x="0" y="9116"/>
                        </a:cubicBezTo>
                        <a:cubicBezTo>
                          <a:pt x="0" y="4084"/>
                          <a:pt x="4084" y="0"/>
                          <a:pt x="9116" y="0"/>
                        </a:cubicBezTo>
                        <a:cubicBezTo>
                          <a:pt x="14148" y="0"/>
                          <a:pt x="18232" y="4084"/>
                          <a:pt x="18232" y="9116"/>
                        </a:cubicBezTo>
                        <a:cubicBezTo>
                          <a:pt x="18232" y="11522"/>
                          <a:pt x="18232" y="13947"/>
                          <a:pt x="18250" y="16354"/>
                        </a:cubicBezTo>
                        <a:cubicBezTo>
                          <a:pt x="18286" y="21386"/>
                          <a:pt x="14221" y="25488"/>
                          <a:pt x="9189" y="25524"/>
                        </a:cubicBezTo>
                        <a:lnTo>
                          <a:pt x="9134" y="25524"/>
                        </a:lnTo>
                        <a:close/>
                      </a:path>
                    </a:pathLst>
                  </a:custGeom>
                  <a:grpFill/>
                  <a:ln w="1822" cap="flat">
                    <a:solidFill>
                      <a:srgbClr val="E8068C"/>
                    </a:solidFill>
                    <a:prstDash val="solid"/>
                    <a:miter/>
                  </a:ln>
                </p:spPr>
              </p:sp>
            </p:grpSp>
          </p:grpSp>
        </p:grpSp>
        <p:sp>
          <p:nvSpPr>
            <p:cNvPr id="154" name="Text 10">
              <a:extLst>
                <a:ext uri="{FF2B5EF4-FFF2-40B4-BE49-F238E27FC236}">
                  <a16:creationId xmlns:a16="http://schemas.microsoft.com/office/drawing/2014/main" id="{492923A1-B8A6-0399-DB5B-74218A65537D}"/>
                </a:ext>
              </a:extLst>
            </p:cNvPr>
            <p:cNvSpPr/>
            <p:nvPr/>
          </p:nvSpPr>
          <p:spPr>
            <a:xfrm>
              <a:off x="723513" y="3190810"/>
              <a:ext cx="1002192" cy="622372"/>
            </a:xfrm>
            <a:prstGeom prst="rect">
              <a:avLst/>
            </a:prstGeom>
            <a:noFill/>
            <a:ln/>
          </p:spPr>
          <p:txBody>
            <a:bodyPr wrap="square" rtlCol="0" anchor="ctr"/>
            <a:lstStyle/>
            <a:p>
              <a:pPr marL="0" indent="0" algn="ctr">
                <a:buNone/>
              </a:pPr>
              <a:r>
                <a:rPr lang="en-US" sz="6000" b="1" dirty="0">
                  <a:solidFill>
                    <a:srgbClr val="22BDBF"/>
                  </a:solidFill>
                  <a:latin typeface="Calibri" panose="020F0502020204030204" pitchFamily="34" charset="0"/>
                  <a:ea typeface="Georgia" pitchFamily="34" charset="-122"/>
                  <a:cs typeface="Calibri" panose="020F0502020204030204" pitchFamily="34" charset="0"/>
                </a:rPr>
                <a:t>D</a:t>
              </a:r>
              <a:endParaRPr lang="en-US" sz="6000" dirty="0">
                <a:solidFill>
                  <a:srgbClr val="22BDBF"/>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37183341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60D8DE-F487-96F7-9285-81FE7265333F}"/>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7517E188-DB9C-C481-4916-9E025BED8E0B}"/>
              </a:ext>
            </a:extLst>
          </p:cNvPr>
          <p:cNvSpPr>
            <a:spLocks noGrp="1"/>
          </p:cNvSpPr>
          <p:nvPr>
            <p:ph type="body" sz="quarter" idx="16"/>
          </p:nvPr>
        </p:nvSpPr>
        <p:spPr>
          <a:xfrm>
            <a:off x="5297323" y="2639356"/>
            <a:ext cx="5514112" cy="2425420"/>
          </a:xfrm>
        </p:spPr>
        <p:txBody>
          <a:bodyPr/>
          <a:lstStyle/>
          <a:p>
            <a:r>
              <a:rPr lang="en-US" dirty="0"/>
              <a:t>Instructions	</a:t>
            </a:r>
          </a:p>
          <a:p>
            <a:endParaRPr lang="en-US" dirty="0"/>
          </a:p>
        </p:txBody>
      </p:sp>
      <p:sp>
        <p:nvSpPr>
          <p:cNvPr id="5" name="Text Placeholder 4">
            <a:extLst>
              <a:ext uri="{FF2B5EF4-FFF2-40B4-BE49-F238E27FC236}">
                <a16:creationId xmlns:a16="http://schemas.microsoft.com/office/drawing/2014/main" id="{AD295A64-C832-A481-EB9F-096BA2211A7F}"/>
              </a:ext>
            </a:extLst>
          </p:cNvPr>
          <p:cNvSpPr>
            <a:spLocks noGrp="1"/>
          </p:cNvSpPr>
          <p:nvPr>
            <p:ph type="body" sz="quarter" idx="17"/>
          </p:nvPr>
        </p:nvSpPr>
        <p:spPr/>
        <p:txBody>
          <a:bodyPr/>
          <a:lstStyle/>
          <a:p>
            <a:r>
              <a:rPr lang="en-US" dirty="0"/>
              <a:t>02</a:t>
            </a:r>
          </a:p>
        </p:txBody>
      </p:sp>
      <p:sp>
        <p:nvSpPr>
          <p:cNvPr id="7" name="Graphic 7">
            <a:extLst>
              <a:ext uri="{FF2B5EF4-FFF2-40B4-BE49-F238E27FC236}">
                <a16:creationId xmlns:a16="http://schemas.microsoft.com/office/drawing/2014/main" id="{A93292A6-63A4-EB23-790C-27A3DB54C69C}"/>
              </a:ext>
            </a:extLst>
          </p:cNvPr>
          <p:cNvSpPr/>
          <p:nvPr/>
        </p:nvSpPr>
        <p:spPr>
          <a:xfrm>
            <a:off x="8424174" y="90308"/>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Tree>
    <p:extLst>
      <p:ext uri="{BB962C8B-B14F-4D97-AF65-F5344CB8AC3E}">
        <p14:creationId xmlns:p14="http://schemas.microsoft.com/office/powerpoint/2010/main" val="3604637597"/>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9390</TotalTime>
  <Words>3227</Words>
  <Application>Microsoft Macintosh PowerPoint</Application>
  <PresentationFormat>Widescreen</PresentationFormat>
  <Paragraphs>600</Paragraphs>
  <Slides>53</Slides>
  <Notes>46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53</vt:i4>
      </vt:variant>
    </vt:vector>
  </HeadingPairs>
  <TitlesOfParts>
    <vt:vector size="60" baseType="lpstr">
      <vt:lpstr>Aptos</vt:lpstr>
      <vt:lpstr>Arial</vt:lpstr>
      <vt:lpstr>Calibri</vt:lpstr>
      <vt:lpstr>Montserrat</vt:lpstr>
      <vt:lpstr>Montserrat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Gillian Keane( Design )</cp:lastModifiedBy>
  <cp:revision>272</cp:revision>
  <dcterms:created xsi:type="dcterms:W3CDTF">2020-10-14T13:32:04Z</dcterms:created>
  <dcterms:modified xsi:type="dcterms:W3CDTF">2026-06-24T20:28:22Z</dcterms:modified>
</cp:coreProperties>
</file>