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6"/>
  </p:notesMasterIdLst>
  <p:handoutMasterIdLst>
    <p:handoutMasterId r:id="rId47"/>
  </p:handoutMasterIdLst>
  <p:sldIdLst>
    <p:sldId id="4369" r:id="rId2"/>
    <p:sldId id="4306" r:id="rId3"/>
    <p:sldId id="4323" r:id="rId4"/>
    <p:sldId id="4365" r:id="rId5"/>
    <p:sldId id="4538" r:id="rId6"/>
    <p:sldId id="4688" r:id="rId7"/>
    <p:sldId id="4689" r:id="rId8"/>
    <p:sldId id="4455" r:id="rId9"/>
    <p:sldId id="4690" r:id="rId10"/>
    <p:sldId id="4692" r:id="rId11"/>
    <p:sldId id="4693" r:id="rId12"/>
    <p:sldId id="4694" r:id="rId13"/>
    <p:sldId id="4491" r:id="rId14"/>
    <p:sldId id="4370" r:id="rId15"/>
    <p:sldId id="4695" r:id="rId16"/>
    <p:sldId id="4696" r:id="rId17"/>
    <p:sldId id="4697" r:id="rId18"/>
    <p:sldId id="4698" r:id="rId19"/>
    <p:sldId id="4699" r:id="rId20"/>
    <p:sldId id="4700" r:id="rId21"/>
    <p:sldId id="4701" r:id="rId22"/>
    <p:sldId id="4702" r:id="rId23"/>
    <p:sldId id="4703" r:id="rId24"/>
    <p:sldId id="4374" r:id="rId25"/>
    <p:sldId id="4704" r:id="rId26"/>
    <p:sldId id="4705" r:id="rId27"/>
    <p:sldId id="4539" r:id="rId28"/>
    <p:sldId id="4706" r:id="rId29"/>
    <p:sldId id="4707" r:id="rId30"/>
    <p:sldId id="4708" r:id="rId31"/>
    <p:sldId id="4709" r:id="rId32"/>
    <p:sldId id="4710" r:id="rId33"/>
    <p:sldId id="4711" r:id="rId34"/>
    <p:sldId id="4712" r:id="rId35"/>
    <p:sldId id="4655" r:id="rId36"/>
    <p:sldId id="4713" r:id="rId37"/>
    <p:sldId id="4714" r:id="rId38"/>
    <p:sldId id="4716" r:id="rId39"/>
    <p:sldId id="4715" r:id="rId40"/>
    <p:sldId id="4717" r:id="rId41"/>
    <p:sldId id="4718" r:id="rId42"/>
    <p:sldId id="4719" r:id="rId43"/>
    <p:sldId id="4720" r:id="rId44"/>
    <p:sldId id="448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153D"/>
    <a:srgbClr val="22BDBF"/>
    <a:srgbClr val="3C3795"/>
    <a:srgbClr val="307EAC"/>
    <a:srgbClr val="713293"/>
    <a:srgbClr val="E8068C"/>
    <a:srgbClr val="24C3C6"/>
    <a:srgbClr val="27DCDF"/>
    <a:srgbClr val="25D2D5"/>
    <a:srgbClr val="24E7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6272"/>
    <p:restoredTop sz="80046"/>
  </p:normalViewPr>
  <p:slideViewPr>
    <p:cSldViewPr snapToGrid="0" snapToObjects="1">
      <p:cViewPr>
        <p:scale>
          <a:sx n="100" d="100"/>
          <a:sy n="100" d="100"/>
        </p:scale>
        <p:origin x="392" y="-1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9" d="100"/>
          <a:sy n="79" d="100"/>
        </p:scale>
        <p:origin x="344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597A7A-3211-A271-2548-6AC8B09A18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98A50ED-1031-85F4-E6BB-66DF23A40B8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71867D-3A55-714C-8966-73499EC94494}" type="datetimeFigureOut">
              <a:rPr lang="en-US" smtClean="0"/>
              <a:t>6/25/26</a:t>
            </a:fld>
            <a:endParaRPr lang="en-US"/>
          </a:p>
        </p:txBody>
      </p:sp>
      <p:sp>
        <p:nvSpPr>
          <p:cNvPr id="4" name="Footer Placeholder 3">
            <a:extLst>
              <a:ext uri="{FF2B5EF4-FFF2-40B4-BE49-F238E27FC236}">
                <a16:creationId xmlns:a16="http://schemas.microsoft.com/office/drawing/2014/main" id="{57C83080-7EE5-0B71-B8FF-624D8FE2627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1E97694-97BA-948A-A37E-3D2C54FE694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745810-0676-6A4F-8EE7-F3BEF003DE48}" type="slidenum">
              <a:rPr lang="en-US" smtClean="0"/>
              <a:t>‹#›</a:t>
            </a:fld>
            <a:endParaRPr lang="en-US"/>
          </a:p>
        </p:txBody>
      </p:sp>
    </p:spTree>
    <p:extLst>
      <p:ext uri="{BB962C8B-B14F-4D97-AF65-F5344CB8AC3E}">
        <p14:creationId xmlns:p14="http://schemas.microsoft.com/office/powerpoint/2010/main" val="2312401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056A3-D48C-9C7C-BBA5-EF7B4F117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BC0DF-CD55-CBED-3BED-BA8F7F75E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3761A-B4E2-8EAD-2CF7-40DA6D41C0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0BFD76-ED6E-5F28-1C0E-4E30A54ECBD6}"/>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1056630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D5074-C47C-915F-502F-CCC228B966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5FBA0-A72B-CAC8-1C7C-1D86C8787F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C91B5-FB94-D5E7-B7CB-FFF676A157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4D18D3-85F2-B648-93CE-2AA5DDCBC10C}"/>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232543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2319514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4B796-FA74-201B-0FBD-EFBBD04B1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F06811-53AD-FCB8-88D1-893A0E4FC5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EA4E12-0C99-9A97-3814-B2CD33590D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485D3B-758A-18E4-A8B1-C538FD03256E}"/>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3595717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ED3FD-3B50-18C0-CD50-E471CFBD72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275CF6-75B8-32B3-C545-ABD2509C29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DA4A8-8C5E-BB23-EBDA-53230367E12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727E9AC-D329-3A0E-526F-45583F1440FB}"/>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119486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E90BB-437A-510A-27D3-7238C7339A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9C9DE1-DF11-BB58-EF23-B09F42710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F883C9-0DF8-23B3-9C04-BF56352699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A435DF-A81F-7E6D-5E56-99C56294EA1F}"/>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26151140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44D98-9D76-1FDB-85DD-ECF037C71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AD5C38-495F-1D94-681C-434111B07E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2DF2E7-EA55-0B55-69B8-2A2FC5D63E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7D8C1A-5E7D-62B4-BF35-E1EA3F46848C}"/>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847396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4D37D-B9F6-39CD-FCCF-11E71FC18C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FD9634-D862-9883-E115-824C1B60E3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BED99F-9CE2-A5E5-34D1-4C49319D7C3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7FBA1E-EFCC-76BC-3D1B-8F39FCAAF20D}"/>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0770593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CD0E4-9EF5-7D73-16A5-042C92EB1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07E1B9-44FF-18F1-E7D4-69605DFDFD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9E68EF-EFF0-2AB0-9EEA-51193DCCD2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71D425-F781-8D60-3AE0-EB812881D5FE}"/>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196254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137452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A8C99-FCA6-4789-34C4-1CE4963354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3962D3-AB85-5885-49BC-14096BFF8E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BFAB35-6D6F-429D-B09A-989B483FAA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42E3FE-0C23-7C24-2CD9-29B03259E049}"/>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2178982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A69EF-640C-C169-95F8-F4B6921762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77B44-C44E-B7A5-9F71-ADB786E263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533BE7-A57B-0270-FA35-56BEF06105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8E0CF3-E566-0D8D-072F-B5C980345D52}"/>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998141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F4D2F-F143-A267-BDA8-480C7FE6EE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27DC30-5C9E-2C2E-92FC-BC1E98FDA6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0DE3C5-8B41-B753-EEC2-4AC788A436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A3D6B4-522D-9693-AE3B-F8AFD3E78A7B}"/>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1180578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09374-C7AA-E98C-1CF8-9F3C3DA36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5D0C34-0AE3-4023-D586-36915F4CBF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D746EA-E1B2-1247-A815-2C4CA868F3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BBB71B-BE9D-DC4A-101B-2FFDE2CD18BA}"/>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24882057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2D210-0202-1728-0A41-882D553526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98B836-01DD-78E7-AE4C-A723A342FD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649093-E12C-6D4D-4C51-B860BE2458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F2A148-8DA9-2310-8BE6-624B2B1E3D2C}"/>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24723779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72BBE-D2F8-BF96-40E7-54CAFF6C2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FF09EF-59D3-695E-D59B-CAD7DA4954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FFE6EA-D8ED-3502-726C-D54AF9E03F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1270F0-6F33-6233-C4C9-39FF85CB715D}"/>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29139504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11047539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B7D49-FB09-FDE4-9FED-D0E43C5971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B718AC-9A0B-7972-350B-0F0B00E107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BAF7A0-A1BA-3EE5-51C2-7146A54DC7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D66BD7-8A9F-9A2E-4187-2602DE1C54BE}"/>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17713716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C8222-19A4-3637-F90D-1D1B972D97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43480-B7DE-30C3-A6D1-90368316DD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49C172-F8C4-EBE0-4ECA-F10FEE04E7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D46EBB-9B49-4DE3-B567-EC6A876211FB}"/>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6283205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ED437-0DCA-17F6-1808-22873549B4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E50B3E-9223-EE6F-7ACA-FF8678ECBC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0F0B3D-A1F7-2D99-D255-DB04B60EB9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3004B0-4522-8225-F01A-64341F122012}"/>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8245597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053D3-DCFF-DF0C-41AB-ECD5300CBD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2B8644-CC92-6671-7E0D-A7701B2096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044B82-E1B1-D02C-B48B-7B8D9C85AD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D70509-C9EC-2B35-0318-7100295C040F}"/>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1577139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81B7C-381A-1BE5-9EAE-2A36258C95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91FABD-3256-D35F-AFCD-AF6B220A1C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FC6DFC-DFEA-597C-1925-4D5A6C6853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0676EA-84E3-BC2F-FBEE-60DD7BD89588}"/>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761020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8A294-ED77-29FC-14AD-FCCF93630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085335-3367-6900-A018-50F3EE51AF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AB9497-F759-80B8-803D-4750CF9C1A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00BBD2-2C32-A953-90AA-B06AE1A98C78}"/>
              </a:ext>
            </a:extLst>
          </p:cNvPr>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38030876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384DC-4AB7-8819-BA98-64A49BB744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27D27-D59E-813D-219B-D03D41F322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6272C-1CA3-267B-0916-9F71CD6314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67D40B-196F-BE06-38BE-DF5D1E7FA812}"/>
              </a:ext>
            </a:extLst>
          </p:cNvPr>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292981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F40DD-5427-6699-B0B1-AC147CD92F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11C4C4-47F4-643B-7640-5ECD76214C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6C67AC-7BA9-57AA-1A58-89D000E63C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CB4E3A-6669-6432-F9C8-47AA614BD6D4}"/>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1383021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9B239-B6EA-A34E-8265-7DF7A96B9F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0F6856-0F8F-DF89-A8CE-7D75F653A0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CC2C99-8A22-C5A5-DCFB-F0F7DD557F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89EE26-CE52-B61D-962E-246164B2815E}"/>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595851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3A01A-4410-66C0-55F0-296407EED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A43537-C50A-055C-7D7C-761F8A5B6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F1C564-B7B1-73DF-C8BA-CDA84E6E36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900E67-FE43-4B0B-C8B6-56C1C98B320B}"/>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2955548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86488-DA80-2E17-32DD-B8609C14F9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E4929-D169-35E6-827A-95E4A12EAF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E73BFD-6F08-A2D8-F936-9235F22A94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0CE293-D14B-8559-B162-87E3B18FD7AC}"/>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333712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5860A-7896-92CD-2CF5-510BAE2BF0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A18116-EFBA-DE17-699C-8DD1B31FAB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BF679C-5DB5-069D-BD4F-4F273C8BA5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C4E71A-01A7-B45D-395B-3C690924DD3D}"/>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479507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024C9-A2BD-7F35-5764-788F9D408B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B03DE-669C-9ECE-E626-A97C91015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E53CEE-66CE-B58E-FB01-3B4CA821B39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258BA4-A19A-097F-007A-D1E2A11E71AB}"/>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380003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Values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3960819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1387753"/>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4236719"/>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826949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raphic 7">
            <a:extLst>
              <a:ext uri="{FF2B5EF4-FFF2-40B4-BE49-F238E27FC236}">
                <a16:creationId xmlns:a16="http://schemas.microsoft.com/office/drawing/2014/main" id="{903B409C-3529-CC20-A149-5485704D1C55}"/>
              </a:ext>
            </a:extLst>
          </p:cNvPr>
          <p:cNvSpPr/>
          <p:nvPr userDrawn="1"/>
        </p:nvSpPr>
        <p:spPr>
          <a:xfrm>
            <a:off x="9531453" y="4718304"/>
            <a:ext cx="2970123" cy="241347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22" name="Rectangle 21">
            <a:extLst>
              <a:ext uri="{FF2B5EF4-FFF2-40B4-BE49-F238E27FC236}">
                <a16:creationId xmlns:a16="http://schemas.microsoft.com/office/drawing/2014/main" id="{46830636-A85E-5B9B-6213-108B11E579A4}"/>
              </a:ext>
            </a:extLst>
          </p:cNvPr>
          <p:cNvSpPr/>
          <p:nvPr userDrawn="1"/>
        </p:nvSpPr>
        <p:spPr>
          <a:xfrm>
            <a:off x="12173712" y="-798576"/>
            <a:ext cx="2133600" cy="7821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6DE7F2DF-1977-3561-5CA7-0BC09BC1AE98}"/>
              </a:ext>
            </a:extLst>
          </p:cNvPr>
          <p:cNvSpPr/>
          <p:nvPr userDrawn="1"/>
        </p:nvSpPr>
        <p:spPr>
          <a:xfrm rot="5400000" flipH="1">
            <a:off x="3098568" y="-2442696"/>
            <a:ext cx="5754567" cy="1131063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24" name="Text Placeholder 17">
            <a:extLst>
              <a:ext uri="{FF2B5EF4-FFF2-40B4-BE49-F238E27FC236}">
                <a16:creationId xmlns:a16="http://schemas.microsoft.com/office/drawing/2014/main" id="{4D32AEA0-9C38-5B2E-991D-2F9221722B80}"/>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4DC074BD-7E66-B421-44EF-B4EB500D22D7}"/>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
        <p:nvSpPr>
          <p:cNvPr id="9" name="TextBox 8">
            <a:extLst>
              <a:ext uri="{FF2B5EF4-FFF2-40B4-BE49-F238E27FC236}">
                <a16:creationId xmlns:a16="http://schemas.microsoft.com/office/drawing/2014/main" id="{F4AE2B6C-5585-E7D0-D48D-EFD21F6E7ACE}"/>
              </a:ext>
            </a:extLst>
          </p:cNvPr>
          <p:cNvSpPr txBox="1"/>
          <p:nvPr userDrawn="1"/>
        </p:nvSpPr>
        <p:spPr>
          <a:xfrm>
            <a:off x="441870" y="6261585"/>
            <a:ext cx="3778622" cy="246221"/>
          </a:xfrm>
          <a:prstGeom prst="rect">
            <a:avLst/>
          </a:prstGeom>
          <a:noFill/>
        </p:spPr>
        <p:txBody>
          <a:bodyPr wrap="square">
            <a:spAutoFit/>
          </a:bodyPr>
          <a:lstStyle/>
          <a:p>
            <a:r>
              <a:rPr lang="en-US" sz="1000" kern="1000" spc="250" baseline="0" dirty="0">
                <a:solidFill>
                  <a:schemeClr val="bg1"/>
                </a:solidFill>
              </a:rPr>
              <a:t>AI Skills, Powered by Values</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442941" y="1353243"/>
            <a:ext cx="11371107" cy="465305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32688" y="189544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270782" y="92643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270781" y="2849569"/>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286279" y="471336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1" name="Group 20">
            <a:extLst>
              <a:ext uri="{FF2B5EF4-FFF2-40B4-BE49-F238E27FC236}">
                <a16:creationId xmlns:a16="http://schemas.microsoft.com/office/drawing/2014/main" id="{778F5B45-9963-4ED3-D1E3-ADD7436D16A9}"/>
              </a:ext>
            </a:extLst>
          </p:cNvPr>
          <p:cNvGrpSpPr/>
          <p:nvPr userDrawn="1"/>
        </p:nvGrpSpPr>
        <p:grpSpPr>
          <a:xfrm>
            <a:off x="4043621" y="707475"/>
            <a:ext cx="7605835" cy="1688253"/>
            <a:chOff x="4061909" y="1565906"/>
            <a:chExt cx="3006907" cy="2634619"/>
          </a:xfrm>
        </p:grpSpPr>
        <p:cxnSp>
          <p:nvCxnSpPr>
            <p:cNvPr id="22" name="Straight Connector 21">
              <a:extLst>
                <a:ext uri="{FF2B5EF4-FFF2-40B4-BE49-F238E27FC236}">
                  <a16:creationId xmlns:a16="http://schemas.microsoft.com/office/drawing/2014/main" id="{ED04B9A9-5FE3-797A-7966-3A4783600972}"/>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4F439EB-9BC4-A9DF-F3A3-813A3F514427}"/>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42B41F6-7148-D6C9-1251-5D021A68FFBB}"/>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BE683B8-4FC8-15A7-91B6-FF3E5B218BF7}"/>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4B6F1CD-BEFB-A389-3671-34C0ACEC4D05}"/>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0888EB1B-01EA-0A94-F3B8-D8F52FF9B050}"/>
              </a:ext>
            </a:extLst>
          </p:cNvPr>
          <p:cNvGrpSpPr/>
          <p:nvPr userDrawn="1"/>
        </p:nvGrpSpPr>
        <p:grpSpPr>
          <a:xfrm>
            <a:off x="4043621" y="2594187"/>
            <a:ext cx="7605835" cy="1688253"/>
            <a:chOff x="4061909" y="1565906"/>
            <a:chExt cx="3006907" cy="2634619"/>
          </a:xfrm>
        </p:grpSpPr>
        <p:cxnSp>
          <p:nvCxnSpPr>
            <p:cNvPr id="28" name="Straight Connector 27">
              <a:extLst>
                <a:ext uri="{FF2B5EF4-FFF2-40B4-BE49-F238E27FC236}">
                  <a16:creationId xmlns:a16="http://schemas.microsoft.com/office/drawing/2014/main" id="{A5A5EB4F-0D9C-0AEF-17C7-97A957E7A43D}"/>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158B1B0-4C47-9EC7-11D9-6DE1D2E31956}"/>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D93F066-7D61-4A45-DE57-713FEAFD9D5D}"/>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A754EAE-2E5D-E34D-760A-066B3C85A332}"/>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EDD47B6-3DD4-EEDF-5134-7000470A65C6}"/>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1DF97CFC-6E17-732C-3327-EBFC3C1818EE}"/>
              </a:ext>
            </a:extLst>
          </p:cNvPr>
          <p:cNvGrpSpPr/>
          <p:nvPr userDrawn="1"/>
        </p:nvGrpSpPr>
        <p:grpSpPr>
          <a:xfrm>
            <a:off x="4043621" y="4480899"/>
            <a:ext cx="7605835" cy="1688253"/>
            <a:chOff x="4061909" y="1565906"/>
            <a:chExt cx="3006907" cy="2634619"/>
          </a:xfrm>
        </p:grpSpPr>
        <p:cxnSp>
          <p:nvCxnSpPr>
            <p:cNvPr id="34" name="Straight Connector 33">
              <a:extLst>
                <a:ext uri="{FF2B5EF4-FFF2-40B4-BE49-F238E27FC236}">
                  <a16:creationId xmlns:a16="http://schemas.microsoft.com/office/drawing/2014/main" id="{9278EE13-8163-8113-EF34-43730E96C014}"/>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31F348D-6FF4-F0BE-3292-2C1349340422}"/>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BA0BDF-374E-C924-3706-FA7749FBB246}"/>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9C5A427-1C19-1B34-A162-260DC5D86A8F}"/>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8310C81-6CF9-0628-DB76-9EF7CD7F0C5D}"/>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333744" y="0"/>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 name="Text Placeholder 17">
            <a:extLst>
              <a:ext uri="{FF2B5EF4-FFF2-40B4-BE49-F238E27FC236}">
                <a16:creationId xmlns:a16="http://schemas.microsoft.com/office/drawing/2014/main" id="{F2B89A3E-4C54-D5A9-474C-29813C5BD4C6}"/>
              </a:ext>
            </a:extLst>
          </p:cNvPr>
          <p:cNvSpPr>
            <a:spLocks noGrp="1"/>
          </p:cNvSpPr>
          <p:nvPr>
            <p:ph type="body" sz="quarter" idx="18" hasCustomPrompt="1"/>
          </p:nvPr>
        </p:nvSpPr>
        <p:spPr>
          <a:xfrm>
            <a:off x="856356" y="2428158"/>
            <a:ext cx="4867011"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 name="Text Placeholder 23">
            <a:extLst>
              <a:ext uri="{FF2B5EF4-FFF2-40B4-BE49-F238E27FC236}">
                <a16:creationId xmlns:a16="http://schemas.microsoft.com/office/drawing/2014/main" id="{99A41E16-FF66-BABE-7492-FC7CDD63E15B}"/>
              </a:ext>
            </a:extLst>
          </p:cNvPr>
          <p:cNvSpPr>
            <a:spLocks noGrp="1"/>
          </p:cNvSpPr>
          <p:nvPr>
            <p:ph type="body" sz="quarter" idx="16" hasCustomPrompt="1"/>
          </p:nvPr>
        </p:nvSpPr>
        <p:spPr>
          <a:xfrm>
            <a:off x="856357" y="999099"/>
            <a:ext cx="4990998"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3864577F-1943-D509-E782-7256A6A3A7D9}"/>
              </a:ext>
            </a:extLst>
          </p:cNvPr>
          <p:cNvSpPr>
            <a:spLocks noGrp="1"/>
          </p:cNvSpPr>
          <p:nvPr>
            <p:ph type="body" sz="quarter" idx="18" hasCustomPrompt="1"/>
          </p:nvPr>
        </p:nvSpPr>
        <p:spPr>
          <a:xfrm>
            <a:off x="835671" y="2319301"/>
            <a:ext cx="5418825"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B6CCAE4E-58FE-018D-346A-9BC3F912E5E0}"/>
              </a:ext>
            </a:extLst>
          </p:cNvPr>
          <p:cNvSpPr>
            <a:spLocks noGrp="1"/>
          </p:cNvSpPr>
          <p:nvPr>
            <p:ph type="body" sz="quarter" idx="16" hasCustomPrompt="1"/>
          </p:nvPr>
        </p:nvSpPr>
        <p:spPr>
          <a:xfrm>
            <a:off x="835671" y="1104338"/>
            <a:ext cx="5332964"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956642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7215652"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101321"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pic>
        <p:nvPicPr>
          <p:cNvPr id="15" name="Picture 14" descr="iPhone6_mockup_front_white.png">
            <a:extLst>
              <a:ext uri="{FF2B5EF4-FFF2-40B4-BE49-F238E27FC236}">
                <a16:creationId xmlns:a16="http://schemas.microsoft.com/office/drawing/2014/main" id="{D17DCA28-D898-0F70-60E9-F33A7FA38D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3154" y="453836"/>
            <a:ext cx="4094254" cy="6404164"/>
          </a:xfrm>
          <a:prstGeom prst="rect">
            <a:avLst/>
          </a:prstGeom>
        </p:spPr>
      </p:pic>
      <p:sp>
        <p:nvSpPr>
          <p:cNvPr id="17" name="Picture Placeholder 17">
            <a:extLst>
              <a:ext uri="{FF2B5EF4-FFF2-40B4-BE49-F238E27FC236}">
                <a16:creationId xmlns:a16="http://schemas.microsoft.com/office/drawing/2014/main" id="{9EC03C65-C18C-B770-7BB4-A4DA9DC96F22}"/>
              </a:ext>
            </a:extLst>
          </p:cNvPr>
          <p:cNvSpPr>
            <a:spLocks noGrp="1"/>
          </p:cNvSpPr>
          <p:nvPr>
            <p:ph type="pic" sz="quarter" idx="10"/>
          </p:nvPr>
        </p:nvSpPr>
        <p:spPr>
          <a:xfrm>
            <a:off x="8747610" y="1473613"/>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2430532"/>
            <a:ext cx="11356551" cy="306978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Graphic 7">
            <a:extLst>
              <a:ext uri="{FF2B5EF4-FFF2-40B4-BE49-F238E27FC236}">
                <a16:creationId xmlns:a16="http://schemas.microsoft.com/office/drawing/2014/main" id="{B3BD4B46-4E10-4E5C-B6DD-C6CCBDFF4DD1}"/>
              </a:ext>
            </a:extLst>
          </p:cNvPr>
          <p:cNvSpPr/>
          <p:nvPr userDrawn="1"/>
        </p:nvSpPr>
        <p:spPr>
          <a:xfrm>
            <a:off x="9278192" y="2231136"/>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69827" y="383082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a:t>
            </a:r>
            <a:r>
              <a:rPr lang="en-US" dirty="0" err="1"/>
              <a:t>Questionas</a:t>
            </a:r>
            <a:r>
              <a:rPr lang="en-US" dirty="0"/>
              <a:t>?</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69827" y="3021250"/>
            <a:ext cx="4845757"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99" name="Freeform 198">
            <a:extLst>
              <a:ext uri="{FF2B5EF4-FFF2-40B4-BE49-F238E27FC236}">
                <a16:creationId xmlns:a16="http://schemas.microsoft.com/office/drawing/2014/main" id="{B3373C8E-B134-D9FC-5B31-DCF206000F0A}"/>
              </a:ext>
            </a:extLst>
          </p:cNvPr>
          <p:cNvSpPr/>
          <p:nvPr userDrawn="1"/>
        </p:nvSpPr>
        <p:spPr>
          <a:xfrm rot="10800000" flipH="1">
            <a:off x="7282924" y="5010397"/>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10800000" scaled="0"/>
          </a:gradFill>
          <a:ln w="24491" cap="flat">
            <a:noFill/>
            <a:prstDash val="solid"/>
            <a:miter/>
          </a:ln>
        </p:spPr>
        <p:txBody>
          <a:bodyPr wrap="square" rtlCol="0" anchor="ctr">
            <a:noAutofit/>
          </a:bodyPr>
          <a:lstStyle/>
          <a:p>
            <a:endParaRPr lang="en-US" dirty="0"/>
          </a:p>
        </p:txBody>
      </p:sp>
      <p:sp>
        <p:nvSpPr>
          <p:cNvPr id="202" name="Text Placeholder 23">
            <a:extLst>
              <a:ext uri="{FF2B5EF4-FFF2-40B4-BE49-F238E27FC236}">
                <a16:creationId xmlns:a16="http://schemas.microsoft.com/office/drawing/2014/main" id="{8C2F8A31-621F-7CB6-4E35-9FC69E7E5147}"/>
              </a:ext>
            </a:extLst>
          </p:cNvPr>
          <p:cNvSpPr>
            <a:spLocks noGrp="1"/>
          </p:cNvSpPr>
          <p:nvPr>
            <p:ph type="body" sz="quarter" idx="21" hasCustomPrompt="1"/>
          </p:nvPr>
        </p:nvSpPr>
        <p:spPr>
          <a:xfrm>
            <a:off x="8521421" y="5034867"/>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3" name="Picture 2" descr="Co-funded by the European Union logo in png for web usage">
            <a:extLst>
              <a:ext uri="{FF2B5EF4-FFF2-40B4-BE49-F238E27FC236}">
                <a16:creationId xmlns:a16="http://schemas.microsoft.com/office/drawing/2014/main" id="{287DD4A6-00FF-C1BD-5E67-D173B7EE58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007313"/>
            <a:ext cx="2160286" cy="451290"/>
          </a:xfrm>
          <a:prstGeom prst="rect">
            <a:avLst/>
          </a:prstGeom>
          <a:noFill/>
          <a:ln>
            <a:noFill/>
          </a:ln>
        </p:spPr>
      </p:pic>
      <p:pic>
        <p:nvPicPr>
          <p:cNvPr id="4" name="Picture 3">
            <a:extLst>
              <a:ext uri="{FF2B5EF4-FFF2-40B4-BE49-F238E27FC236}">
                <a16:creationId xmlns:a16="http://schemas.microsoft.com/office/drawing/2014/main" id="{EFBDDBAD-8B78-DE1F-3EA9-1840A4DCADAA}"/>
              </a:ext>
            </a:extLst>
          </p:cNvPr>
          <p:cNvPicPr>
            <a:picLocks noChangeAspect="1"/>
          </p:cNvPicPr>
          <p:nvPr userDrawn="1"/>
        </p:nvPicPr>
        <p:blipFill>
          <a:blip r:embed="rId3"/>
          <a:stretch>
            <a:fillRect/>
          </a:stretch>
        </p:blipFill>
        <p:spPr>
          <a:xfrm>
            <a:off x="801879" y="253719"/>
            <a:ext cx="2745994" cy="195352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7670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78" name="Freeform 177">
            <a:extLst>
              <a:ext uri="{FF2B5EF4-FFF2-40B4-BE49-F238E27FC236}">
                <a16:creationId xmlns:a16="http://schemas.microsoft.com/office/drawing/2014/main" id="{D3659C8F-DA1E-110E-3A20-DD6AD07FC5C5}"/>
              </a:ext>
            </a:extLst>
          </p:cNvPr>
          <p:cNvSpPr/>
          <p:nvPr userDrawn="1"/>
        </p:nvSpPr>
        <p:spPr>
          <a:xfrm>
            <a:off x="0" y="2979174"/>
            <a:ext cx="12172692" cy="290804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3C3795"/>
          </a:solidFill>
          <a:ln w="30808" cap="flat">
            <a:noFill/>
            <a:prstDash val="solid"/>
            <a:miter/>
          </a:ln>
        </p:spPr>
        <p:txBody>
          <a:bodyPr rtlCol="0" anchor="ctr"/>
          <a:lstStyle/>
          <a:p>
            <a:endParaRPr lang="en-US" sz="2069"/>
          </a:p>
        </p:txBody>
      </p:sp>
      <p:sp>
        <p:nvSpPr>
          <p:cNvPr id="179" name="Text Placeholder 32">
            <a:extLst>
              <a:ext uri="{FF2B5EF4-FFF2-40B4-BE49-F238E27FC236}">
                <a16:creationId xmlns:a16="http://schemas.microsoft.com/office/drawing/2014/main" id="{8203FC12-B9A3-8C1B-21A1-30DB322BD123}"/>
              </a:ext>
            </a:extLst>
          </p:cNvPr>
          <p:cNvSpPr>
            <a:spLocks noGrp="1"/>
          </p:cNvSpPr>
          <p:nvPr>
            <p:ph type="body" sz="quarter" idx="16" hasCustomPrompt="1"/>
          </p:nvPr>
        </p:nvSpPr>
        <p:spPr>
          <a:xfrm>
            <a:off x="576692" y="4062591"/>
            <a:ext cx="4653676" cy="125921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Heading</a:t>
            </a:r>
            <a:endParaRPr lang="en-US" dirty="0"/>
          </a:p>
        </p:txBody>
      </p:sp>
      <p:sp>
        <p:nvSpPr>
          <p:cNvPr id="180" name="Text Placeholder 32">
            <a:extLst>
              <a:ext uri="{FF2B5EF4-FFF2-40B4-BE49-F238E27FC236}">
                <a16:creationId xmlns:a16="http://schemas.microsoft.com/office/drawing/2014/main" id="{61D4901D-361C-9AFB-6BA3-9AB62FC92669}"/>
              </a:ext>
            </a:extLst>
          </p:cNvPr>
          <p:cNvSpPr>
            <a:spLocks noGrp="1"/>
          </p:cNvSpPr>
          <p:nvPr>
            <p:ph type="body" sz="quarter" idx="19" hasCustomPrompt="1"/>
          </p:nvPr>
        </p:nvSpPr>
        <p:spPr>
          <a:xfrm>
            <a:off x="576692" y="3372127"/>
            <a:ext cx="4595212" cy="665809"/>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247" name="Freeform 246">
            <a:extLst>
              <a:ext uri="{FF2B5EF4-FFF2-40B4-BE49-F238E27FC236}">
                <a16:creationId xmlns:a16="http://schemas.microsoft.com/office/drawing/2014/main" id="{1EED751A-33EA-AE70-AB49-9A5755AB268D}"/>
              </a:ext>
            </a:extLst>
          </p:cNvPr>
          <p:cNvSpPr/>
          <p:nvPr userDrawn="1"/>
        </p:nvSpPr>
        <p:spPr>
          <a:xfrm rot="10800000" flipH="1">
            <a:off x="7273270" y="5618470"/>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0" scaled="0"/>
          </a:gradFill>
          <a:ln w="24491" cap="flat">
            <a:noFill/>
            <a:prstDash val="solid"/>
            <a:miter/>
          </a:ln>
        </p:spPr>
        <p:txBody>
          <a:bodyPr wrap="square" rtlCol="0" anchor="ctr">
            <a:noAutofit/>
          </a:bodyPr>
          <a:lstStyle/>
          <a:p>
            <a:endParaRPr lang="en-US" dirty="0"/>
          </a:p>
        </p:txBody>
      </p:sp>
      <p:sp>
        <p:nvSpPr>
          <p:cNvPr id="248" name="Text Placeholder 23">
            <a:extLst>
              <a:ext uri="{FF2B5EF4-FFF2-40B4-BE49-F238E27FC236}">
                <a16:creationId xmlns:a16="http://schemas.microsoft.com/office/drawing/2014/main" id="{1BB11152-FCB2-DA1E-101A-E06B72B90574}"/>
              </a:ext>
            </a:extLst>
          </p:cNvPr>
          <p:cNvSpPr>
            <a:spLocks noGrp="1"/>
          </p:cNvSpPr>
          <p:nvPr>
            <p:ph type="body" sz="quarter" idx="21" hasCustomPrompt="1"/>
          </p:nvPr>
        </p:nvSpPr>
        <p:spPr>
          <a:xfrm>
            <a:off x="7924800" y="5642940"/>
            <a:ext cx="338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sp>
        <p:nvSpPr>
          <p:cNvPr id="250" name="Picture Placeholder 249">
            <a:extLst>
              <a:ext uri="{FF2B5EF4-FFF2-40B4-BE49-F238E27FC236}">
                <a16:creationId xmlns:a16="http://schemas.microsoft.com/office/drawing/2014/main" id="{8000CB52-794F-2941-4571-7437B39F9460}"/>
              </a:ext>
            </a:extLst>
          </p:cNvPr>
          <p:cNvSpPr>
            <a:spLocks noGrp="1"/>
          </p:cNvSpPr>
          <p:nvPr>
            <p:ph type="pic" sz="quarter" idx="43"/>
          </p:nvPr>
        </p:nvSpPr>
        <p:spPr>
          <a:xfrm>
            <a:off x="5522976" y="474951"/>
            <a:ext cx="6311517" cy="4704418"/>
          </a:xfrm>
          <a:custGeom>
            <a:avLst/>
            <a:gdLst>
              <a:gd name="connsiteX0" fmla="*/ 0 w 7149849"/>
              <a:gd name="connsiteY0" fmla="*/ 0 h 4704418"/>
              <a:gd name="connsiteX1" fmla="*/ 1910205 w 7149849"/>
              <a:gd name="connsiteY1" fmla="*/ 0 h 4704418"/>
              <a:gd name="connsiteX2" fmla="*/ 4328540 w 7149849"/>
              <a:gd name="connsiteY2" fmla="*/ 0 h 4704418"/>
              <a:gd name="connsiteX3" fmla="*/ 6238745 w 7149849"/>
              <a:gd name="connsiteY3" fmla="*/ 0 h 4704418"/>
              <a:gd name="connsiteX4" fmla="*/ 7149849 w 7149849"/>
              <a:gd name="connsiteY4" fmla="*/ 910842 h 4704418"/>
              <a:gd name="connsiteX5" fmla="*/ 7149849 w 7149849"/>
              <a:gd name="connsiteY5" fmla="*/ 4704418 h 4704418"/>
              <a:gd name="connsiteX6" fmla="*/ 5239644 w 7149849"/>
              <a:gd name="connsiteY6" fmla="*/ 4704418 h 4704418"/>
              <a:gd name="connsiteX7" fmla="*/ 3248091 w 7149849"/>
              <a:gd name="connsiteY7" fmla="*/ 4704418 h 4704418"/>
              <a:gd name="connsiteX8" fmla="*/ 1337886 w 7149849"/>
              <a:gd name="connsiteY8" fmla="*/ 4704418 h 4704418"/>
              <a:gd name="connsiteX9" fmla="*/ 0 w 7149849"/>
              <a:gd name="connsiteY9" fmla="*/ 3366919 h 470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49849" h="4704418">
                <a:moveTo>
                  <a:pt x="0" y="0"/>
                </a:moveTo>
                <a:lnTo>
                  <a:pt x="1910205" y="0"/>
                </a:lnTo>
                <a:lnTo>
                  <a:pt x="4328540" y="0"/>
                </a:lnTo>
                <a:lnTo>
                  <a:pt x="6238745" y="0"/>
                </a:lnTo>
                <a:cubicBezTo>
                  <a:pt x="6742252" y="0"/>
                  <a:pt x="7149849" y="407482"/>
                  <a:pt x="7149849" y="910842"/>
                </a:cubicBezTo>
                <a:lnTo>
                  <a:pt x="7149849" y="4704418"/>
                </a:lnTo>
                <a:lnTo>
                  <a:pt x="5239644" y="4704418"/>
                </a:lnTo>
                <a:lnTo>
                  <a:pt x="3248091" y="4704418"/>
                </a:lnTo>
                <a:lnTo>
                  <a:pt x="1337886" y="4704418"/>
                </a:lnTo>
                <a:cubicBezTo>
                  <a:pt x="599412" y="4704418"/>
                  <a:pt x="0" y="4105181"/>
                  <a:pt x="0" y="3366919"/>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4" name="Picture 3">
            <a:extLst>
              <a:ext uri="{FF2B5EF4-FFF2-40B4-BE49-F238E27FC236}">
                <a16:creationId xmlns:a16="http://schemas.microsoft.com/office/drawing/2014/main" id="{0A131A3F-F1DB-2568-EB4A-B37889B43383}"/>
              </a:ext>
            </a:extLst>
          </p:cNvPr>
          <p:cNvPicPr>
            <a:picLocks noChangeAspect="1"/>
          </p:cNvPicPr>
          <p:nvPr userDrawn="1"/>
        </p:nvPicPr>
        <p:blipFill>
          <a:blip r:embed="rId2"/>
          <a:stretch>
            <a:fillRect/>
          </a:stretch>
        </p:blipFill>
        <p:spPr>
          <a:xfrm>
            <a:off x="490982" y="539647"/>
            <a:ext cx="2806799" cy="1996784"/>
          </a:xfrm>
          <a:prstGeom prst="rect">
            <a:avLst/>
          </a:prstGeom>
        </p:spPr>
      </p:pic>
      <p:sp>
        <p:nvSpPr>
          <p:cNvPr id="5" name="Rectangle 4">
            <a:extLst>
              <a:ext uri="{FF2B5EF4-FFF2-40B4-BE49-F238E27FC236}">
                <a16:creationId xmlns:a16="http://schemas.microsoft.com/office/drawing/2014/main" id="{1B817ACF-1DE4-5538-8BF1-F1483C543976}"/>
              </a:ext>
            </a:extLst>
          </p:cNvPr>
          <p:cNvSpPr/>
          <p:nvPr userDrawn="1"/>
        </p:nvSpPr>
        <p:spPr>
          <a:xfrm>
            <a:off x="2770270" y="6122024"/>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6" name="Picture 5" descr="Co-funded by the European Union logo in png for web usage">
            <a:extLst>
              <a:ext uri="{FF2B5EF4-FFF2-40B4-BE49-F238E27FC236}">
                <a16:creationId xmlns:a16="http://schemas.microsoft.com/office/drawing/2014/main" id="{E484E0D2-66F2-616F-969F-9D383663725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983" y="6148435"/>
            <a:ext cx="2160286" cy="451290"/>
          </a:xfrm>
          <a:prstGeom prst="rect">
            <a:avLst/>
          </a:prstGeom>
          <a:noFill/>
          <a:ln>
            <a:noFill/>
          </a:ln>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E50E47F4-53BC-8EB1-49C0-F2D58BAA528A}"/>
              </a:ext>
            </a:extLst>
          </p:cNvPr>
          <p:cNvSpPr/>
          <p:nvPr userDrawn="1"/>
        </p:nvSpPr>
        <p:spPr>
          <a:xfrm>
            <a:off x="-15504" y="0"/>
            <a:ext cx="1695579" cy="6858007"/>
          </a:xfrm>
          <a:custGeom>
            <a:avLst/>
            <a:gdLst>
              <a:gd name="csX0" fmla="*/ 0 w 2543369"/>
              <a:gd name="csY0" fmla="*/ 0 h 10287010"/>
              <a:gd name="csX1" fmla="*/ 379098 w 2543369"/>
              <a:gd name="csY1" fmla="*/ 0 h 10287010"/>
              <a:gd name="csX2" fmla="*/ 2543369 w 2543369"/>
              <a:gd name="csY2" fmla="*/ 1991711 h 10287010"/>
              <a:gd name="csX3" fmla="*/ 2543369 w 2543369"/>
              <a:gd name="csY3" fmla="*/ 10287010 h 10287010"/>
              <a:gd name="csX4" fmla="*/ 0 w 2543369"/>
              <a:gd name="csY4" fmla="*/ 10287010 h 10287010"/>
            </a:gdLst>
            <a:ahLst/>
            <a:cxnLst>
              <a:cxn ang="0">
                <a:pos x="csX0" y="csY0"/>
              </a:cxn>
              <a:cxn ang="0">
                <a:pos x="csX1" y="csY1"/>
              </a:cxn>
              <a:cxn ang="0">
                <a:pos x="csX2" y="csY2"/>
              </a:cxn>
              <a:cxn ang="0">
                <a:pos x="csX3" y="csY3"/>
              </a:cxn>
              <a:cxn ang="0">
                <a:pos x="csX4" y="csY4"/>
              </a:cxn>
            </a:cxnLst>
            <a:rect l="l" t="t" r="r" b="b"/>
            <a:pathLst>
              <a:path w="2543369" h="10287010">
                <a:moveTo>
                  <a:pt x="0" y="0"/>
                </a:moveTo>
                <a:lnTo>
                  <a:pt x="379098" y="0"/>
                </a:lnTo>
                <a:cubicBezTo>
                  <a:pt x="1575147" y="0"/>
                  <a:pt x="2543369" y="891029"/>
                  <a:pt x="2543369" y="1991711"/>
                </a:cubicBezTo>
                <a:lnTo>
                  <a:pt x="2543369" y="10287010"/>
                </a:lnTo>
                <a:lnTo>
                  <a:pt x="0" y="10287010"/>
                </a:lnTo>
                <a:close/>
              </a:path>
            </a:pathLst>
          </a:custGeom>
          <a:solidFill>
            <a:srgbClr val="3C3795"/>
          </a:soli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5" name="Freeform 4">
            <a:extLst>
              <a:ext uri="{FF2B5EF4-FFF2-40B4-BE49-F238E27FC236}">
                <a16:creationId xmlns:a16="http://schemas.microsoft.com/office/drawing/2014/main" id="{E3472F65-A02B-F3AA-B1B4-DAC04D39A94F}"/>
              </a:ext>
            </a:extLst>
          </p:cNvPr>
          <p:cNvSpPr/>
          <p:nvPr userDrawn="1"/>
        </p:nvSpPr>
        <p:spPr>
          <a:xfrm>
            <a:off x="-15504" y="345125"/>
            <a:ext cx="3088209" cy="799344"/>
          </a:xfrm>
          <a:custGeom>
            <a:avLst/>
            <a:gdLst>
              <a:gd name="csX0" fmla="*/ 0 w 5044950"/>
              <a:gd name="csY0" fmla="*/ 0 h 1199016"/>
              <a:gd name="csX1" fmla="*/ 4396319 w 5044950"/>
              <a:gd name="csY1" fmla="*/ 0 h 1199016"/>
              <a:gd name="csX2" fmla="*/ 5044950 w 5044950"/>
              <a:gd name="csY2" fmla="*/ 648781 h 1199016"/>
              <a:gd name="csX3" fmla="*/ 5044950 w 5044950"/>
              <a:gd name="csY3" fmla="*/ 1199016 h 1199016"/>
              <a:gd name="csX4" fmla="*/ 0 w 5044950"/>
              <a:gd name="csY4" fmla="*/ 1199016 h 1199016"/>
            </a:gdLst>
            <a:ahLst/>
            <a:cxnLst>
              <a:cxn ang="0">
                <a:pos x="csX0" y="csY0"/>
              </a:cxn>
              <a:cxn ang="0">
                <a:pos x="csX1" y="csY1"/>
              </a:cxn>
              <a:cxn ang="0">
                <a:pos x="csX2" y="csY2"/>
              </a:cxn>
              <a:cxn ang="0">
                <a:pos x="csX3" y="csY3"/>
              </a:cxn>
              <a:cxn ang="0">
                <a:pos x="csX4" y="csY4"/>
              </a:cxn>
            </a:cxnLst>
            <a:rect l="l" t="t" r="r" b="b"/>
            <a:pathLst>
              <a:path w="5044950" h="1199016">
                <a:moveTo>
                  <a:pt x="0" y="0"/>
                </a:moveTo>
                <a:lnTo>
                  <a:pt x="4396319" y="0"/>
                </a:lnTo>
                <a:cubicBezTo>
                  <a:pt x="4753478" y="0"/>
                  <a:pt x="5044950" y="291541"/>
                  <a:pt x="5044950" y="648781"/>
                </a:cubicBezTo>
                <a:lnTo>
                  <a:pt x="5044950" y="1199016"/>
                </a:lnTo>
                <a:lnTo>
                  <a:pt x="0" y="1199016"/>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6" name="Text Placeholder 25">
            <a:extLst>
              <a:ext uri="{FF2B5EF4-FFF2-40B4-BE49-F238E27FC236}">
                <a16:creationId xmlns:a16="http://schemas.microsoft.com/office/drawing/2014/main" id="{E5AA6C9F-063B-BF84-D869-D0465AC82C26}"/>
              </a:ext>
            </a:extLst>
          </p:cNvPr>
          <p:cNvSpPr>
            <a:spLocks noGrp="1"/>
          </p:cNvSpPr>
          <p:nvPr>
            <p:ph type="body" sz="quarter" idx="15" hasCustomPrompt="1"/>
          </p:nvPr>
        </p:nvSpPr>
        <p:spPr>
          <a:xfrm>
            <a:off x="2162103" y="1400309"/>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01</a:t>
            </a:r>
          </a:p>
        </p:txBody>
      </p:sp>
      <p:sp>
        <p:nvSpPr>
          <p:cNvPr id="7" name="Text Placeholder 25">
            <a:extLst>
              <a:ext uri="{FF2B5EF4-FFF2-40B4-BE49-F238E27FC236}">
                <a16:creationId xmlns:a16="http://schemas.microsoft.com/office/drawing/2014/main" id="{41520536-03D2-3AA6-3D55-835CF83F014B}"/>
              </a:ext>
            </a:extLst>
          </p:cNvPr>
          <p:cNvSpPr>
            <a:spLocks noGrp="1"/>
          </p:cNvSpPr>
          <p:nvPr>
            <p:ph type="body" sz="quarter" idx="14" hasCustomPrompt="1"/>
          </p:nvPr>
        </p:nvSpPr>
        <p:spPr>
          <a:xfrm>
            <a:off x="3033976" y="1400310"/>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915C853E-EBA0-B312-E803-ADD460E72660}"/>
              </a:ext>
            </a:extLst>
          </p:cNvPr>
          <p:cNvSpPr>
            <a:spLocks noGrp="1"/>
          </p:cNvSpPr>
          <p:nvPr>
            <p:ph type="body" sz="quarter" idx="29" hasCustomPrompt="1"/>
          </p:nvPr>
        </p:nvSpPr>
        <p:spPr>
          <a:xfrm>
            <a:off x="2162103" y="212387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02</a:t>
            </a:r>
          </a:p>
        </p:txBody>
      </p:sp>
      <p:sp>
        <p:nvSpPr>
          <p:cNvPr id="9" name="Text Placeholder 25">
            <a:extLst>
              <a:ext uri="{FF2B5EF4-FFF2-40B4-BE49-F238E27FC236}">
                <a16:creationId xmlns:a16="http://schemas.microsoft.com/office/drawing/2014/main" id="{8FFE55E5-2388-0D98-B9F6-60DF82EB5C87}"/>
              </a:ext>
            </a:extLst>
          </p:cNvPr>
          <p:cNvSpPr>
            <a:spLocks noGrp="1"/>
          </p:cNvSpPr>
          <p:nvPr>
            <p:ph type="body" sz="quarter" idx="30" hasCustomPrompt="1"/>
          </p:nvPr>
        </p:nvSpPr>
        <p:spPr>
          <a:xfrm>
            <a:off x="3055679" y="212387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A903B1EB-A6B3-1116-B5AE-F2845360ADCF}"/>
              </a:ext>
            </a:extLst>
          </p:cNvPr>
          <p:cNvSpPr>
            <a:spLocks noGrp="1"/>
          </p:cNvSpPr>
          <p:nvPr>
            <p:ph type="body" sz="quarter" idx="31" hasCustomPrompt="1"/>
          </p:nvPr>
        </p:nvSpPr>
        <p:spPr>
          <a:xfrm>
            <a:off x="2162103" y="283281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03</a:t>
            </a:r>
          </a:p>
        </p:txBody>
      </p:sp>
      <p:sp>
        <p:nvSpPr>
          <p:cNvPr id="11" name="Text Placeholder 25">
            <a:extLst>
              <a:ext uri="{FF2B5EF4-FFF2-40B4-BE49-F238E27FC236}">
                <a16:creationId xmlns:a16="http://schemas.microsoft.com/office/drawing/2014/main" id="{F87B396D-2BA4-5BBB-DC2C-4F1B19B325D8}"/>
              </a:ext>
            </a:extLst>
          </p:cNvPr>
          <p:cNvSpPr>
            <a:spLocks noGrp="1"/>
          </p:cNvSpPr>
          <p:nvPr>
            <p:ph type="body" sz="quarter" idx="32" hasCustomPrompt="1"/>
          </p:nvPr>
        </p:nvSpPr>
        <p:spPr>
          <a:xfrm>
            <a:off x="3062258" y="2832814"/>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75AEA831-059A-C4F5-B2CF-9C60D34E086C}"/>
              </a:ext>
            </a:extLst>
          </p:cNvPr>
          <p:cNvSpPr>
            <a:spLocks noGrp="1"/>
          </p:cNvSpPr>
          <p:nvPr>
            <p:ph type="body" sz="quarter" idx="33" hasCustomPrompt="1"/>
          </p:nvPr>
        </p:nvSpPr>
        <p:spPr>
          <a:xfrm>
            <a:off x="2162103" y="3571225"/>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04</a:t>
            </a:r>
          </a:p>
        </p:txBody>
      </p:sp>
      <p:sp>
        <p:nvSpPr>
          <p:cNvPr id="13" name="Text Placeholder 25">
            <a:extLst>
              <a:ext uri="{FF2B5EF4-FFF2-40B4-BE49-F238E27FC236}">
                <a16:creationId xmlns:a16="http://schemas.microsoft.com/office/drawing/2014/main" id="{6644110D-F2BC-EBEB-EF2D-D1D5DBDEF785}"/>
              </a:ext>
            </a:extLst>
          </p:cNvPr>
          <p:cNvSpPr>
            <a:spLocks noGrp="1"/>
          </p:cNvSpPr>
          <p:nvPr>
            <p:ph type="body" sz="quarter" idx="34" hasCustomPrompt="1"/>
          </p:nvPr>
        </p:nvSpPr>
        <p:spPr>
          <a:xfrm>
            <a:off x="3083961" y="357122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4" name="Text Placeholder 25">
            <a:extLst>
              <a:ext uri="{FF2B5EF4-FFF2-40B4-BE49-F238E27FC236}">
                <a16:creationId xmlns:a16="http://schemas.microsoft.com/office/drawing/2014/main" id="{D6E001DD-BFCD-0BBA-3E99-57A7CCE605C3}"/>
              </a:ext>
            </a:extLst>
          </p:cNvPr>
          <p:cNvSpPr>
            <a:spLocks noGrp="1"/>
          </p:cNvSpPr>
          <p:nvPr>
            <p:ph type="body" sz="quarter" idx="35" hasCustomPrompt="1"/>
          </p:nvPr>
        </p:nvSpPr>
        <p:spPr>
          <a:xfrm>
            <a:off x="2162103" y="4307012"/>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05</a:t>
            </a:r>
          </a:p>
        </p:txBody>
      </p:sp>
      <p:sp>
        <p:nvSpPr>
          <p:cNvPr id="15" name="Text Placeholder 25">
            <a:extLst>
              <a:ext uri="{FF2B5EF4-FFF2-40B4-BE49-F238E27FC236}">
                <a16:creationId xmlns:a16="http://schemas.microsoft.com/office/drawing/2014/main" id="{2631103D-2C9D-C217-E408-8D0141DD3776}"/>
              </a:ext>
            </a:extLst>
          </p:cNvPr>
          <p:cNvSpPr>
            <a:spLocks noGrp="1"/>
          </p:cNvSpPr>
          <p:nvPr>
            <p:ph type="body" sz="quarter" idx="36" hasCustomPrompt="1"/>
          </p:nvPr>
        </p:nvSpPr>
        <p:spPr>
          <a:xfrm>
            <a:off x="3062258" y="4307013"/>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9A9D210E-E4A8-163A-F9AF-2BCF801F27BD}"/>
              </a:ext>
            </a:extLst>
          </p:cNvPr>
          <p:cNvSpPr>
            <a:spLocks noGrp="1"/>
          </p:cNvSpPr>
          <p:nvPr>
            <p:ph type="body" sz="quarter" idx="27" hasCustomPrompt="1"/>
          </p:nvPr>
        </p:nvSpPr>
        <p:spPr>
          <a:xfrm>
            <a:off x="849242"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Contents</a:t>
            </a:r>
          </a:p>
        </p:txBody>
      </p:sp>
      <p:sp>
        <p:nvSpPr>
          <p:cNvPr id="26" name="Text Placeholder 25">
            <a:extLst>
              <a:ext uri="{FF2B5EF4-FFF2-40B4-BE49-F238E27FC236}">
                <a16:creationId xmlns:a16="http://schemas.microsoft.com/office/drawing/2014/main" id="{FAA1AD97-6CB5-7BDE-6E15-35D6D2632840}"/>
              </a:ext>
            </a:extLst>
          </p:cNvPr>
          <p:cNvSpPr>
            <a:spLocks noGrp="1"/>
          </p:cNvSpPr>
          <p:nvPr>
            <p:ph type="body" sz="quarter" idx="37" hasCustomPrompt="1"/>
          </p:nvPr>
        </p:nvSpPr>
        <p:spPr>
          <a:xfrm>
            <a:off x="2162103" y="5013557"/>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06</a:t>
            </a:r>
          </a:p>
        </p:txBody>
      </p:sp>
      <p:sp>
        <p:nvSpPr>
          <p:cNvPr id="30" name="Text Placeholder 25">
            <a:extLst>
              <a:ext uri="{FF2B5EF4-FFF2-40B4-BE49-F238E27FC236}">
                <a16:creationId xmlns:a16="http://schemas.microsoft.com/office/drawing/2014/main" id="{9466827B-4800-C6A4-2041-16F5DDA1B4F6}"/>
              </a:ext>
            </a:extLst>
          </p:cNvPr>
          <p:cNvSpPr>
            <a:spLocks noGrp="1"/>
          </p:cNvSpPr>
          <p:nvPr>
            <p:ph type="body" sz="quarter" idx="38" hasCustomPrompt="1"/>
          </p:nvPr>
        </p:nvSpPr>
        <p:spPr>
          <a:xfrm>
            <a:off x="3062258" y="5013558"/>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738E8FDD-9752-E5C5-F84F-FAF1B3E90CC6}"/>
              </a:ext>
            </a:extLst>
          </p:cNvPr>
          <p:cNvSpPr/>
          <p:nvPr userDrawn="1"/>
        </p:nvSpPr>
        <p:spPr>
          <a:xfrm>
            <a:off x="7770579" y="5970302"/>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7" name="Picture 36" descr="Co-funded by the European Union logo in png for web usage">
            <a:extLst>
              <a:ext uri="{FF2B5EF4-FFF2-40B4-BE49-F238E27FC236}">
                <a16:creationId xmlns:a16="http://schemas.microsoft.com/office/drawing/2014/main" id="{9B02FCC2-9C3B-3289-1259-7C882944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10292" y="5996713"/>
            <a:ext cx="2160286" cy="451290"/>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3" y="345125"/>
            <a:ext cx="4531758" cy="79934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34755" y="133799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3992614"/>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56458" y="2252978"/>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63037" y="3167965"/>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84740" y="4082953"/>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63037" y="499794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BBA498B-B540-51D1-56B6-CB6C262A4F1B}"/>
              </a:ext>
            </a:extLst>
          </p:cNvPr>
          <p:cNvSpPr/>
          <p:nvPr userDrawn="1"/>
        </p:nvSpPr>
        <p:spPr>
          <a:xfrm>
            <a:off x="2707297" y="6169376"/>
            <a:ext cx="3894671" cy="504112"/>
          </a:xfrm>
          <a:prstGeom prst="rect">
            <a:avLst/>
          </a:prstGeom>
        </p:spPr>
        <p:txBody>
          <a:bodyPr wrap="square">
            <a:spAutoFit/>
          </a:bodyPr>
          <a:lstStyle/>
          <a:p>
            <a:pPr marL="0" marR="0" lvl="0" indent="0" algn="just" defTabSz="181904" rtl="0" eaLnBrk="1" fontAlgn="auto" latinLnBrk="0" hangingPunct="0">
              <a:lnSpc>
                <a:spcPts val="760"/>
              </a:lnSpc>
              <a:spcBef>
                <a:spcPts val="0"/>
              </a:spcBef>
              <a:spcAft>
                <a:spcPts val="0"/>
              </a:spcAft>
              <a:buClrTx/>
              <a:buSzTx/>
              <a:buFontTx/>
              <a:buNone/>
              <a:tabLst/>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[institution]. Neither the European Union nor [institution] can be held responsible for them.</a:t>
            </a:r>
          </a:p>
          <a:p>
            <a:pPr marL="0" marR="0" lvl="0" indent="0" algn="just" defTabSz="181904" rtl="0" eaLnBrk="1" fontAlgn="auto" latinLnBrk="0" hangingPunct="0">
              <a:lnSpc>
                <a:spcPts val="760"/>
              </a:lnSpc>
              <a:spcBef>
                <a:spcPts val="0"/>
              </a:spcBef>
              <a:spcAft>
                <a:spcPts val="0"/>
              </a:spcAft>
              <a:buClrTx/>
              <a:buSzTx/>
              <a:buFontTx/>
              <a:buNone/>
              <a:tabLst/>
              <a:defRPr/>
            </a:pPr>
            <a:endPar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7D078271-028A-08C6-3F5A-014FCDCDC9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135329"/>
            <a:ext cx="2160286" cy="451290"/>
          </a:xfrm>
          <a:prstGeom prst="rect">
            <a:avLst/>
          </a:prstGeom>
          <a:noFill/>
          <a:ln>
            <a:noFill/>
          </a:ln>
        </p:spPr>
      </p:pic>
    </p:spTree>
    <p:extLst>
      <p:ext uri="{BB962C8B-B14F-4D97-AF65-F5344CB8AC3E}">
        <p14:creationId xmlns:p14="http://schemas.microsoft.com/office/powerpoint/2010/main" val="191436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9117983E-5A1D-D58C-2E50-99632595F5CF}"/>
              </a:ext>
            </a:extLst>
          </p:cNvPr>
          <p:cNvSpPr/>
          <p:nvPr userDrawn="1"/>
        </p:nvSpPr>
        <p:spPr>
          <a:xfrm rot="16200000" flipH="1">
            <a:off x="6093489" y="-596629"/>
            <a:ext cx="5103775" cy="7046979"/>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7321888" y="2434188"/>
            <a:ext cx="4846976" cy="2942484"/>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7213582" y="1028198"/>
            <a:ext cx="2066906" cy="583200"/>
          </a:xfrm>
          <a:prstGeom prst="rect">
            <a:avLst/>
          </a:prstGeom>
        </p:spPr>
        <p:txBody>
          <a:bodyPr>
            <a:noAutofit/>
          </a:bodyPr>
          <a:lstStyle>
            <a:lvl1pPr marL="0" indent="0" algn="l">
              <a:buNone/>
              <a:defRPr sz="9000" b="1" i="0">
                <a:solidFill>
                  <a:srgbClr val="22BDBF"/>
                </a:solidFill>
                <a:latin typeface="+mn-lt"/>
              </a:defRPr>
            </a:lvl1pPr>
          </a:lstStyle>
          <a:p>
            <a:pPr lvl="0"/>
            <a:r>
              <a:rPr lang="en-US" dirty="0"/>
              <a:t>01</a:t>
            </a:r>
          </a:p>
        </p:txBody>
      </p:sp>
      <p:sp>
        <p:nvSpPr>
          <p:cNvPr id="2" name="Freeform 1">
            <a:extLst>
              <a:ext uri="{FF2B5EF4-FFF2-40B4-BE49-F238E27FC236}">
                <a16:creationId xmlns:a16="http://schemas.microsoft.com/office/drawing/2014/main" id="{C06BE676-DF7A-511C-6A9E-2F79E4FDCB63}"/>
              </a:ext>
            </a:extLst>
          </p:cNvPr>
          <p:cNvSpPr/>
          <p:nvPr userDrawn="1"/>
        </p:nvSpPr>
        <p:spPr>
          <a:xfrm rot="10800000">
            <a:off x="8537712" y="1903104"/>
            <a:ext cx="3636000" cy="72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gradFill>
            <a:gsLst>
              <a:gs pos="0">
                <a:srgbClr val="E8068C"/>
              </a:gs>
              <a:gs pos="100000">
                <a:srgbClr val="22BDBF"/>
              </a:gs>
              <a:gs pos="45000">
                <a:srgbClr val="3C3795"/>
              </a:gs>
            </a:gsLst>
            <a:lin ang="0" scaled="0"/>
          </a:gradFill>
          <a:ln w="24491" cap="flat">
            <a:noFill/>
            <a:prstDash val="solid"/>
            <a:miter/>
          </a:ln>
        </p:spPr>
        <p:txBody>
          <a:bodyPr rtlCol="0" anchor="ctr"/>
          <a:lstStyle/>
          <a:p>
            <a:endParaRPr lang="en-US"/>
          </a:p>
        </p:txBody>
      </p:sp>
      <p:sp>
        <p:nvSpPr>
          <p:cNvPr id="3" name="Graphic 7">
            <a:extLst>
              <a:ext uri="{FF2B5EF4-FFF2-40B4-BE49-F238E27FC236}">
                <a16:creationId xmlns:a16="http://schemas.microsoft.com/office/drawing/2014/main" id="{C61FF0ED-691C-D18D-82D1-B25F1E85D496}"/>
              </a:ext>
            </a:extLst>
          </p:cNvPr>
          <p:cNvSpPr/>
          <p:nvPr userDrawn="1"/>
        </p:nvSpPr>
        <p:spPr>
          <a:xfrm>
            <a:off x="4358720" y="0"/>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Picture Placeholder 11">
            <a:extLst>
              <a:ext uri="{FF2B5EF4-FFF2-40B4-BE49-F238E27FC236}">
                <a16:creationId xmlns:a16="http://schemas.microsoft.com/office/drawing/2014/main" id="{60E28B17-2380-A189-D6D3-DF250E1E4FA0}"/>
              </a:ext>
            </a:extLst>
          </p:cNvPr>
          <p:cNvSpPr>
            <a:spLocks noGrp="1"/>
          </p:cNvSpPr>
          <p:nvPr>
            <p:ph type="pic" sz="quarter" idx="43"/>
          </p:nvPr>
        </p:nvSpPr>
        <p:spPr>
          <a:xfrm flipH="1">
            <a:off x="0" y="1311086"/>
            <a:ext cx="6609125" cy="4669090"/>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0A2A13F-EF04-FC3F-2878-FD14C2DB2BF6}"/>
              </a:ext>
            </a:extLst>
          </p:cNvPr>
          <p:cNvSpPr/>
          <p:nvPr userDrawn="1"/>
        </p:nvSpPr>
        <p:spPr>
          <a:xfrm rot="16200000" flipH="1">
            <a:off x="4762216"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15" name="Freeform 14">
            <a:extLst>
              <a:ext uri="{FF2B5EF4-FFF2-40B4-BE49-F238E27FC236}">
                <a16:creationId xmlns:a16="http://schemas.microsoft.com/office/drawing/2014/main" id="{4513F20A-844C-1EE4-05B8-0FAF9C6D732F}"/>
              </a:ext>
            </a:extLst>
          </p:cNvPr>
          <p:cNvSpPr/>
          <p:nvPr userDrawn="1"/>
        </p:nvSpPr>
        <p:spPr>
          <a:xfrm rot="16200000" flipH="1">
            <a:off x="6026081"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6" name="Text Placeholder 23">
            <a:extLst>
              <a:ext uri="{FF2B5EF4-FFF2-40B4-BE49-F238E27FC236}">
                <a16:creationId xmlns:a16="http://schemas.microsoft.com/office/drawing/2014/main" id="{354863FF-D2AB-BE28-F518-2100E11CE37D}"/>
              </a:ext>
            </a:extLst>
          </p:cNvPr>
          <p:cNvSpPr>
            <a:spLocks noGrp="1"/>
          </p:cNvSpPr>
          <p:nvPr>
            <p:ph type="body" sz="quarter" idx="16" hasCustomPrompt="1"/>
          </p:nvPr>
        </p:nvSpPr>
        <p:spPr>
          <a:xfrm>
            <a:off x="5297322" y="2639356"/>
            <a:ext cx="6320937" cy="2425420"/>
          </a:xfrm>
          <a:prstGeom prst="rect">
            <a:avLst/>
          </a:prstGeom>
        </p:spPr>
        <p:txBody>
          <a:bodyPr>
            <a:normAutofit/>
          </a:bodyPr>
          <a:lstStyle>
            <a:lvl1pPr marL="0" indent="0" algn="l">
              <a:lnSpc>
                <a:spcPts val="4380"/>
              </a:lnSpc>
              <a:spcBef>
                <a:spcPts val="0"/>
              </a:spcBef>
              <a:buNone/>
              <a:defRPr sz="42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65FA150F-7676-48E0-A878-1E7FD58A4ECC}"/>
              </a:ext>
            </a:extLst>
          </p:cNvPr>
          <p:cNvSpPr>
            <a:spLocks noGrp="1"/>
          </p:cNvSpPr>
          <p:nvPr>
            <p:ph type="body" sz="quarter" idx="17" hasCustomPrompt="1"/>
          </p:nvPr>
        </p:nvSpPr>
        <p:spPr>
          <a:xfrm>
            <a:off x="716842" y="1316763"/>
            <a:ext cx="2066906" cy="582221"/>
          </a:xfrm>
          <a:prstGeom prst="rect">
            <a:avLst/>
          </a:prstGeom>
        </p:spPr>
        <p:txBody>
          <a:bodyPr>
            <a:noAutofit/>
          </a:bodyPr>
          <a:lstStyle>
            <a:lvl1pPr marL="0" indent="0" algn="l">
              <a:buNone/>
              <a:defRPr sz="13000" b="1" i="0">
                <a:solidFill>
                  <a:srgbClr val="22BDBF"/>
                </a:solidFill>
                <a:latin typeface="+mn-lt"/>
              </a:defRPr>
            </a:lvl1pPr>
          </a:lstStyle>
          <a:p>
            <a:pPr lvl="0"/>
            <a:r>
              <a:rPr lang="en-US" dirty="0"/>
              <a:t>01</a:t>
            </a:r>
          </a:p>
        </p:txBody>
      </p:sp>
      <p:sp>
        <p:nvSpPr>
          <p:cNvPr id="8" name="Freeform 7">
            <a:extLst>
              <a:ext uri="{FF2B5EF4-FFF2-40B4-BE49-F238E27FC236}">
                <a16:creationId xmlns:a16="http://schemas.microsoft.com/office/drawing/2014/main" id="{3A311361-5F7C-11DC-B716-F7BA8316FC60}"/>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Tree>
    <p:extLst>
      <p:ext uri="{BB962C8B-B14F-4D97-AF65-F5344CB8AC3E}">
        <p14:creationId xmlns:p14="http://schemas.microsoft.com/office/powerpoint/2010/main" val="2160094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Qutoe 0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9D4C1CD9-9D42-AD3D-E8E2-1799AF2BC47F}"/>
              </a:ext>
            </a:extLst>
          </p:cNvPr>
          <p:cNvSpPr/>
          <p:nvPr userDrawn="1"/>
        </p:nvSpPr>
        <p:spPr>
          <a:xfrm>
            <a:off x="-1" y="996287"/>
            <a:ext cx="7001301" cy="4744113"/>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8" name="Picture Placeholder 7">
            <a:extLst>
              <a:ext uri="{FF2B5EF4-FFF2-40B4-BE49-F238E27FC236}">
                <a16:creationId xmlns:a16="http://schemas.microsoft.com/office/drawing/2014/main" id="{E0F11BD1-E36A-4E27-26C0-878EE093B8DD}"/>
              </a:ext>
            </a:extLst>
          </p:cNvPr>
          <p:cNvSpPr>
            <a:spLocks noGrp="1"/>
          </p:cNvSpPr>
          <p:nvPr>
            <p:ph type="pic" sz="quarter" idx="44" hasCustomPrompt="1"/>
          </p:nvPr>
        </p:nvSpPr>
        <p:spPr>
          <a:xfrm>
            <a:off x="0" y="0"/>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6" name="Text Placeholder 23">
            <a:extLst>
              <a:ext uri="{FF2B5EF4-FFF2-40B4-BE49-F238E27FC236}">
                <a16:creationId xmlns:a16="http://schemas.microsoft.com/office/drawing/2014/main" id="{8856CC06-AA5E-60D0-885F-F6A6306A42B8}"/>
              </a:ext>
            </a:extLst>
          </p:cNvPr>
          <p:cNvSpPr>
            <a:spLocks noGrp="1"/>
          </p:cNvSpPr>
          <p:nvPr>
            <p:ph type="body" sz="quarter" idx="13" hasCustomPrompt="1"/>
          </p:nvPr>
        </p:nvSpPr>
        <p:spPr>
          <a:xfrm>
            <a:off x="521076" y="1552204"/>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7" name="Text Placeholder 23">
            <a:extLst>
              <a:ext uri="{FF2B5EF4-FFF2-40B4-BE49-F238E27FC236}">
                <a16:creationId xmlns:a16="http://schemas.microsoft.com/office/drawing/2014/main" id="{3AA70FBA-79D2-C07D-0D32-ED6E69378CA0}"/>
              </a:ext>
            </a:extLst>
          </p:cNvPr>
          <p:cNvSpPr>
            <a:spLocks noGrp="1"/>
          </p:cNvSpPr>
          <p:nvPr>
            <p:ph type="body" sz="quarter" idx="43" hasCustomPrompt="1"/>
          </p:nvPr>
        </p:nvSpPr>
        <p:spPr>
          <a:xfrm>
            <a:off x="521076" y="4401170"/>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2699301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toe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7C01628B-ED43-222A-7FB6-2D514DC803AC}"/>
              </a:ext>
            </a:extLst>
          </p:cNvPr>
          <p:cNvSpPr/>
          <p:nvPr userDrawn="1"/>
        </p:nvSpPr>
        <p:spPr>
          <a:xfrm>
            <a:off x="0" y="178250"/>
            <a:ext cx="4648200" cy="6501501"/>
          </a:xfrm>
          <a:custGeom>
            <a:avLst/>
            <a:gdLst>
              <a:gd name="connsiteX0" fmla="*/ 1397450 w 4648200"/>
              <a:gd name="connsiteY0" fmla="*/ 0 h 6501501"/>
              <a:gd name="connsiteX1" fmla="*/ 4648200 w 4648200"/>
              <a:gd name="connsiteY1" fmla="*/ 3250751 h 6501501"/>
              <a:gd name="connsiteX2" fmla="*/ 1397450 w 4648200"/>
              <a:gd name="connsiteY2" fmla="*/ 6501501 h 6501501"/>
              <a:gd name="connsiteX3" fmla="*/ 205481 w 4648200"/>
              <a:gd name="connsiteY3" fmla="*/ 6276018 h 6501501"/>
              <a:gd name="connsiteX4" fmla="*/ 0 w 4648200"/>
              <a:gd name="connsiteY4" fmla="*/ 6186141 h 6501501"/>
              <a:gd name="connsiteX5" fmla="*/ 0 w 4648200"/>
              <a:gd name="connsiteY5" fmla="*/ 315361 h 6501501"/>
              <a:gd name="connsiteX6" fmla="*/ 205481 w 4648200"/>
              <a:gd name="connsiteY6" fmla="*/ 225483 h 6501501"/>
              <a:gd name="connsiteX7" fmla="*/ 1397450 w 4648200"/>
              <a:gd name="connsiteY7" fmla="*/ 0 h 6501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8200" h="6501501">
                <a:moveTo>
                  <a:pt x="1397450" y="0"/>
                </a:moveTo>
                <a:cubicBezTo>
                  <a:pt x="3192789" y="0"/>
                  <a:pt x="4648200" y="1455411"/>
                  <a:pt x="4648200" y="3250751"/>
                </a:cubicBezTo>
                <a:cubicBezTo>
                  <a:pt x="4648200" y="5046090"/>
                  <a:pt x="3192789" y="6501501"/>
                  <a:pt x="1397450" y="6501501"/>
                </a:cubicBezTo>
                <a:cubicBezTo>
                  <a:pt x="976667" y="6501501"/>
                  <a:pt x="574557" y="6421553"/>
                  <a:pt x="205481" y="6276018"/>
                </a:cubicBezTo>
                <a:lnTo>
                  <a:pt x="0" y="6186141"/>
                </a:lnTo>
                <a:lnTo>
                  <a:pt x="0" y="315361"/>
                </a:lnTo>
                <a:lnTo>
                  <a:pt x="205481" y="225483"/>
                </a:lnTo>
                <a:cubicBezTo>
                  <a:pt x="574557" y="79948"/>
                  <a:pt x="976667" y="0"/>
                  <a:pt x="1397450" y="0"/>
                </a:cubicBezTo>
                <a:close/>
              </a:path>
            </a:pathLst>
          </a:cu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Picture Placeholder 19">
            <a:extLst>
              <a:ext uri="{FF2B5EF4-FFF2-40B4-BE49-F238E27FC236}">
                <a16:creationId xmlns:a16="http://schemas.microsoft.com/office/drawing/2014/main" id="{104E34E3-DA4E-EDD3-87F8-C886A946830B}"/>
              </a:ext>
            </a:extLst>
          </p:cNvPr>
          <p:cNvSpPr>
            <a:spLocks noGrp="1"/>
          </p:cNvSpPr>
          <p:nvPr>
            <p:ph type="pic" sz="quarter" idx="44"/>
          </p:nvPr>
        </p:nvSpPr>
        <p:spPr>
          <a:xfrm>
            <a:off x="2621740" y="418686"/>
            <a:ext cx="9189260" cy="6020628"/>
          </a:xfrm>
          <a:custGeom>
            <a:avLst/>
            <a:gdLst>
              <a:gd name="connsiteX0" fmla="*/ 0 w 9189260"/>
              <a:gd name="connsiteY0" fmla="*/ 0 h 6020628"/>
              <a:gd name="connsiteX1" fmla="*/ 2483660 w 9189260"/>
              <a:gd name="connsiteY1" fmla="*/ 0 h 6020628"/>
              <a:gd name="connsiteX2" fmla="*/ 3298846 w 9189260"/>
              <a:gd name="connsiteY2" fmla="*/ 0 h 6020628"/>
              <a:gd name="connsiteX3" fmla="*/ 8023246 w 9189260"/>
              <a:gd name="connsiteY3" fmla="*/ 0 h 6020628"/>
              <a:gd name="connsiteX4" fmla="*/ 9189260 w 9189260"/>
              <a:gd name="connsiteY4" fmla="*/ 1165679 h 6020628"/>
              <a:gd name="connsiteX5" fmla="*/ 9189260 w 9189260"/>
              <a:gd name="connsiteY5" fmla="*/ 6020628 h 6020628"/>
              <a:gd name="connsiteX6" fmla="*/ 4464860 w 9189260"/>
              <a:gd name="connsiteY6" fmla="*/ 6020628 h 6020628"/>
              <a:gd name="connsiteX7" fmla="*/ 4195861 w 9189260"/>
              <a:gd name="connsiteY7" fmla="*/ 6020628 h 6020628"/>
              <a:gd name="connsiteX8" fmla="*/ 2 w 9189260"/>
              <a:gd name="connsiteY8" fmla="*/ 6020628 h 6020628"/>
              <a:gd name="connsiteX9" fmla="*/ 41049 w 9189260"/>
              <a:gd name="connsiteY9" fmla="*/ 6005605 h 6020628"/>
              <a:gd name="connsiteX10" fmla="*/ 2026460 w 9189260"/>
              <a:gd name="connsiteY10" fmla="*/ 3010315 h 6020628"/>
              <a:gd name="connsiteX11" fmla="*/ 41049 w 9189260"/>
              <a:gd name="connsiteY11" fmla="*/ 15024 h 602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89260" h="6020628">
                <a:moveTo>
                  <a:pt x="0" y="0"/>
                </a:moveTo>
                <a:lnTo>
                  <a:pt x="2483660" y="0"/>
                </a:lnTo>
                <a:lnTo>
                  <a:pt x="3298846" y="0"/>
                </a:lnTo>
                <a:lnTo>
                  <a:pt x="8023246" y="0"/>
                </a:lnTo>
                <a:cubicBezTo>
                  <a:pt x="8667625" y="0"/>
                  <a:pt x="9189260" y="521488"/>
                  <a:pt x="9189260" y="1165679"/>
                </a:cubicBezTo>
                <a:lnTo>
                  <a:pt x="9189260" y="6020628"/>
                </a:lnTo>
                <a:lnTo>
                  <a:pt x="4464860" y="6020628"/>
                </a:lnTo>
                <a:lnTo>
                  <a:pt x="4195861" y="6020628"/>
                </a:lnTo>
                <a:lnTo>
                  <a:pt x="2" y="6020628"/>
                </a:lnTo>
                <a:lnTo>
                  <a:pt x="41049" y="6005605"/>
                </a:lnTo>
                <a:cubicBezTo>
                  <a:pt x="1207792" y="5512114"/>
                  <a:pt x="2026460" y="4356819"/>
                  <a:pt x="2026460" y="3010315"/>
                </a:cubicBezTo>
                <a:cubicBezTo>
                  <a:pt x="2026460" y="1663810"/>
                  <a:pt x="1207792" y="508515"/>
                  <a:pt x="41049" y="15024"/>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Text Placeholder 23">
            <a:extLst>
              <a:ext uri="{FF2B5EF4-FFF2-40B4-BE49-F238E27FC236}">
                <a16:creationId xmlns:a16="http://schemas.microsoft.com/office/drawing/2014/main" id="{BE8EAB53-BF68-9C68-FA62-22394185DA73}"/>
              </a:ext>
            </a:extLst>
          </p:cNvPr>
          <p:cNvSpPr>
            <a:spLocks noGrp="1"/>
          </p:cNvSpPr>
          <p:nvPr>
            <p:ph type="body" sz="quarter" idx="13" hasCustomPrompt="1"/>
          </p:nvPr>
        </p:nvSpPr>
        <p:spPr>
          <a:xfrm>
            <a:off x="0" y="2026920"/>
            <a:ext cx="4386204" cy="2176132"/>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11" name="Text Placeholder 23">
            <a:extLst>
              <a:ext uri="{FF2B5EF4-FFF2-40B4-BE49-F238E27FC236}">
                <a16:creationId xmlns:a16="http://schemas.microsoft.com/office/drawing/2014/main" id="{7F98E1EE-3061-82D3-24C9-76C2FB6211BB}"/>
              </a:ext>
            </a:extLst>
          </p:cNvPr>
          <p:cNvSpPr>
            <a:spLocks noGrp="1"/>
          </p:cNvSpPr>
          <p:nvPr>
            <p:ph type="body" sz="quarter" idx="43" hasCustomPrompt="1"/>
          </p:nvPr>
        </p:nvSpPr>
        <p:spPr>
          <a:xfrm>
            <a:off x="0" y="4608952"/>
            <a:ext cx="4386204" cy="911903"/>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14290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EC81B2-D356-138E-38D6-C04867EDB5E0}"/>
              </a:ext>
            </a:extLst>
          </p:cNvPr>
          <p:cNvSpPr txBox="1"/>
          <p:nvPr userDrawn="1"/>
        </p:nvSpPr>
        <p:spPr>
          <a:xfrm>
            <a:off x="393744" y="6405963"/>
            <a:ext cx="3778622" cy="246221"/>
          </a:xfrm>
          <a:prstGeom prst="rect">
            <a:avLst/>
          </a:prstGeom>
          <a:noFill/>
        </p:spPr>
        <p:txBody>
          <a:bodyPr wrap="square">
            <a:spAutoFit/>
          </a:bodyPr>
          <a:lstStyle/>
          <a:p>
            <a:r>
              <a:rPr lang="en-US" sz="1000" kern="1000" spc="250" baseline="0" dirty="0">
                <a:solidFill>
                  <a:srgbClr val="22BDBF"/>
                </a:solidFill>
              </a:rPr>
              <a:t>AI Skills, Powered by Values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86" r:id="rId5"/>
    <p:sldLayoutId id="2147483861" r:id="rId6"/>
    <p:sldLayoutId id="2147483887" r:id="rId7"/>
    <p:sldLayoutId id="2147483882" r:id="rId8"/>
    <p:sldLayoutId id="2147483884" r:id="rId9"/>
    <p:sldLayoutId id="2147483885" r:id="rId10"/>
    <p:sldLayoutId id="2147483880" r:id="rId11"/>
    <p:sldLayoutId id="2147483879" r:id="rId12"/>
    <p:sldLayoutId id="2147483878" r:id="rId13"/>
    <p:sldLayoutId id="2147483877" r:id="rId14"/>
    <p:sldLayoutId id="2147483841" r:id="rId15"/>
    <p:sldLayoutId id="2147483840" r:id="rId16"/>
    <p:sldLayoutId id="2147483833" r:id="rId17"/>
    <p:sldLayoutId id="2147483847" r:id="rId18"/>
    <p:sldLayoutId id="2147483853" r:id="rId19"/>
    <p:sldLayoutId id="214748388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valuesai.eu/"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artificialintelligenceact.eu/the-act/"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artificialintelligenceact.eu/the-act/"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www.youtube.com/watch?v=Y6lPvW6fSZA"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8.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hyperlink" Target="https://www.facebook.com/ValuesAI" TargetMode="External"/><Relationship Id="rId3" Type="http://schemas.openxmlformats.org/officeDocument/2006/relationships/image" Target="../media/image5.jpeg"/><Relationship Id="rId7" Type="http://schemas.openxmlformats.org/officeDocument/2006/relationships/hyperlink" Target="https://www.instagram.com/values_ai/"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valuesai.eu/" TargetMode="External"/><Relationship Id="rId4" Type="http://schemas.openxmlformats.org/officeDocument/2006/relationships/image" Target="../media/image1.png"/><Relationship Id="rId9" Type="http://schemas.openxmlformats.org/officeDocument/2006/relationships/hyperlink" Target="https://www.linkedin.com/company/values-ai/"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B3201E-ED0E-6627-F8C6-A22EB5978870}"/>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4352573C-ED50-B854-CAD4-560D8D316438}"/>
              </a:ext>
            </a:extLst>
          </p:cNvPr>
          <p:cNvPicPr>
            <a:picLocks noChangeAspect="1"/>
          </p:cNvPicPr>
          <p:nvPr/>
        </p:nvPicPr>
        <p:blipFill rotWithShape="1">
          <a:blip r:embed="rId3"/>
          <a:srcRect l="14885" r="14885"/>
          <a:stretch>
            <a:fillRect/>
          </a:stretch>
        </p:blipFill>
        <p:spPr>
          <a:xfrm>
            <a:off x="4463586" y="13206"/>
            <a:ext cx="7062412" cy="4269427"/>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A5E79A0D-0173-0817-619A-A11F7BFFF755}"/>
              </a:ext>
            </a:extLst>
          </p:cNvPr>
          <p:cNvPicPr>
            <a:picLocks noChangeAspect="1"/>
          </p:cNvPicPr>
          <p:nvPr/>
        </p:nvPicPr>
        <p:blipFill>
          <a:blip r:embed="rId4"/>
          <a:stretch>
            <a:fillRect/>
          </a:stretch>
        </p:blipFill>
        <p:spPr>
          <a:xfrm>
            <a:off x="528509" y="367170"/>
            <a:ext cx="2869656" cy="2041501"/>
          </a:xfrm>
          <a:prstGeom prst="rect">
            <a:avLst/>
          </a:prstGeom>
        </p:spPr>
      </p:pic>
      <p:sp>
        <p:nvSpPr>
          <p:cNvPr id="11" name="Rectangle 10">
            <a:extLst>
              <a:ext uri="{FF2B5EF4-FFF2-40B4-BE49-F238E27FC236}">
                <a16:creationId xmlns:a16="http://schemas.microsoft.com/office/drawing/2014/main" id="{0E9F2CE6-8C66-6947-D99D-FFEAA176ECE2}"/>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12" name="Picture 11" descr="Co-funded by the European Union logo in png for web usage">
            <a:extLst>
              <a:ext uri="{FF2B5EF4-FFF2-40B4-BE49-F238E27FC236}">
                <a16:creationId xmlns:a16="http://schemas.microsoft.com/office/drawing/2014/main" id="{906B353D-9B87-D69E-976B-80AFE605BA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28" name="Freeform 27">
            <a:extLst>
              <a:ext uri="{FF2B5EF4-FFF2-40B4-BE49-F238E27FC236}">
                <a16:creationId xmlns:a16="http://schemas.microsoft.com/office/drawing/2014/main" id="{49AB6639-FD05-1C92-970B-76DFE1892055}"/>
              </a:ext>
            </a:extLst>
          </p:cNvPr>
          <p:cNvSpPr/>
          <p:nvPr/>
        </p:nvSpPr>
        <p:spPr>
          <a:xfrm rot="5400000">
            <a:off x="5210044" y="-742183"/>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19" name="Text Placeholder 11">
            <a:extLst>
              <a:ext uri="{FF2B5EF4-FFF2-40B4-BE49-F238E27FC236}">
                <a16:creationId xmlns:a16="http://schemas.microsoft.com/office/drawing/2014/main" id="{38FDCD6A-110B-0718-240E-9458EBE1703D}"/>
              </a:ext>
            </a:extLst>
          </p:cNvPr>
          <p:cNvSpPr txBox="1">
            <a:spLocks/>
          </p:cNvSpPr>
          <p:nvPr/>
        </p:nvSpPr>
        <p:spPr>
          <a:xfrm>
            <a:off x="5286764" y="3001432"/>
            <a:ext cx="6083775"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4000" dirty="0">
                <a:solidFill>
                  <a:schemeClr val="bg1"/>
                </a:solidFill>
              </a:rPr>
              <a:t>Transparency</a:t>
            </a:r>
          </a:p>
        </p:txBody>
      </p:sp>
      <p:sp>
        <p:nvSpPr>
          <p:cNvPr id="26" name="Text Placeholder 11">
            <a:extLst>
              <a:ext uri="{FF2B5EF4-FFF2-40B4-BE49-F238E27FC236}">
                <a16:creationId xmlns:a16="http://schemas.microsoft.com/office/drawing/2014/main" id="{B263F473-E382-655F-799C-F2D2EF0EB90B}"/>
              </a:ext>
            </a:extLst>
          </p:cNvPr>
          <p:cNvSpPr txBox="1">
            <a:spLocks/>
          </p:cNvSpPr>
          <p:nvPr/>
        </p:nvSpPr>
        <p:spPr>
          <a:xfrm>
            <a:off x="5286764" y="4073749"/>
            <a:ext cx="4011981"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000" dirty="0">
                <a:solidFill>
                  <a:srgbClr val="F7FAFF"/>
                </a:solidFill>
                <a:ea typeface="Calibri" panose="020F0502020204030204" pitchFamily="34" charset="0"/>
              </a:rPr>
              <a:t>Being Transparent with AI generated content</a:t>
            </a:r>
          </a:p>
          <a:p>
            <a:pPr marL="0" indent="0">
              <a:buNone/>
            </a:pPr>
            <a:endParaRPr lang="en-IE" sz="3000" dirty="0"/>
          </a:p>
        </p:txBody>
      </p:sp>
      <p:sp>
        <p:nvSpPr>
          <p:cNvPr id="27" name="Freeform 26">
            <a:extLst>
              <a:ext uri="{FF2B5EF4-FFF2-40B4-BE49-F238E27FC236}">
                <a16:creationId xmlns:a16="http://schemas.microsoft.com/office/drawing/2014/main" id="{74EA43A9-ADBF-3DEA-7F52-238E1DD65A90}"/>
              </a:ext>
            </a:extLst>
          </p:cNvPr>
          <p:cNvSpPr/>
          <p:nvPr/>
        </p:nvSpPr>
        <p:spPr>
          <a:xfrm>
            <a:off x="5210564" y="3796683"/>
            <a:ext cx="4536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22BDBF"/>
          </a:solidFill>
          <a:ln w="24491"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500AABB6-D667-0563-5DC1-E06AF4D48BD3}"/>
              </a:ext>
            </a:extLst>
          </p:cNvPr>
          <p:cNvGrpSpPr/>
          <p:nvPr/>
        </p:nvGrpSpPr>
        <p:grpSpPr>
          <a:xfrm>
            <a:off x="11158657" y="239038"/>
            <a:ext cx="772072" cy="3013655"/>
            <a:chOff x="11156374" y="261723"/>
            <a:chExt cx="856253" cy="3342241"/>
          </a:xfrm>
        </p:grpSpPr>
        <p:sp>
          <p:nvSpPr>
            <p:cNvPr id="41" name="Rectangle 40">
              <a:hlinkClick r:id="rId6"/>
              <a:extLst>
                <a:ext uri="{FF2B5EF4-FFF2-40B4-BE49-F238E27FC236}">
                  <a16:creationId xmlns:a16="http://schemas.microsoft.com/office/drawing/2014/main" id="{AAB99568-EFC5-C869-B80D-3BE37CA079FD}"/>
                </a:ext>
              </a:extLst>
            </p:cNvPr>
            <p:cNvSpPr/>
            <p:nvPr/>
          </p:nvSpPr>
          <p:spPr>
            <a:xfrm rot="16200000">
              <a:off x="9873791" y="1544306"/>
              <a:ext cx="3342241" cy="777075"/>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
              <a:extLst>
                <a:ext uri="{FF2B5EF4-FFF2-40B4-BE49-F238E27FC236}">
                  <a16:creationId xmlns:a16="http://schemas.microsoft.com/office/drawing/2014/main" id="{3581ED34-D86A-0907-DC98-1D735383867F}"/>
                </a:ext>
              </a:extLst>
            </p:cNvPr>
            <p:cNvSpPr txBox="1">
              <a:spLocks/>
            </p:cNvSpPr>
            <p:nvPr/>
          </p:nvSpPr>
          <p:spPr>
            <a:xfrm rot="16200000">
              <a:off x="10113502" y="1571809"/>
              <a:ext cx="3067108" cy="7311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err="1">
                  <a:solidFill>
                    <a:schemeClr val="bg1"/>
                  </a:solidFill>
                </a:rPr>
                <a:t>www.</a:t>
              </a:r>
              <a:r>
                <a:rPr lang="en-US" b="1" dirty="0" err="1">
                  <a:solidFill>
                    <a:schemeClr val="bg1"/>
                  </a:solidFill>
                </a:rPr>
                <a:t>valuesai.</a:t>
              </a:r>
              <a:r>
                <a:rPr lang="en-US" dirty="0" err="1">
                  <a:solidFill>
                    <a:schemeClr val="bg1"/>
                  </a:solidFill>
                </a:rPr>
                <a:t>eu</a:t>
              </a:r>
              <a:endParaRPr lang="en-US" dirty="0">
                <a:solidFill>
                  <a:schemeClr val="bg1"/>
                </a:solidFill>
              </a:endParaRPr>
            </a:p>
          </p:txBody>
        </p:sp>
      </p:grpSp>
      <p:sp>
        <p:nvSpPr>
          <p:cNvPr id="43" name="Rectangle 42">
            <a:extLst>
              <a:ext uri="{FF2B5EF4-FFF2-40B4-BE49-F238E27FC236}">
                <a16:creationId xmlns:a16="http://schemas.microsoft.com/office/drawing/2014/main" id="{B5A5D576-8EE7-8883-1E5B-97F7B30A0271}"/>
              </a:ext>
            </a:extLst>
          </p:cNvPr>
          <p:cNvSpPr/>
          <p:nvPr/>
        </p:nvSpPr>
        <p:spPr>
          <a:xfrm>
            <a:off x="0" y="298170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F40AA1D5-DEC2-78B0-4AAF-AA99A06F6BEA}"/>
              </a:ext>
            </a:extLst>
          </p:cNvPr>
          <p:cNvSpPr txBox="1">
            <a:spLocks/>
          </p:cNvSpPr>
          <p:nvPr/>
        </p:nvSpPr>
        <p:spPr>
          <a:xfrm>
            <a:off x="528509" y="3082553"/>
            <a:ext cx="3311988"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500" b="1" dirty="0">
                <a:solidFill>
                  <a:schemeClr val="bg1"/>
                </a:solidFill>
              </a:rPr>
              <a:t>MODULE 02</a:t>
            </a:r>
          </a:p>
          <a:p>
            <a:endParaRPr lang="en-US" dirty="0"/>
          </a:p>
        </p:txBody>
      </p:sp>
    </p:spTree>
    <p:extLst>
      <p:ext uri="{BB962C8B-B14F-4D97-AF65-F5344CB8AC3E}">
        <p14:creationId xmlns:p14="http://schemas.microsoft.com/office/powerpoint/2010/main" val="969352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5380E-EDE0-2889-873F-99B62422E3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FFAF1B3-2E69-D573-71D9-2C90BEFFD0B3}"/>
              </a:ext>
            </a:extLst>
          </p:cNvPr>
          <p:cNvSpPr/>
          <p:nvPr/>
        </p:nvSpPr>
        <p:spPr>
          <a:xfrm flipH="1" flipV="1">
            <a:off x="0" y="2765893"/>
            <a:ext cx="12191994" cy="343356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A6CB2E0A-FD7B-AF96-456E-C2B2D329AFA8}"/>
              </a:ext>
            </a:extLst>
          </p:cNvPr>
          <p:cNvSpPr/>
          <p:nvPr/>
        </p:nvSpPr>
        <p:spPr>
          <a:xfrm>
            <a:off x="9274274" y="1543823"/>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6C794A5A-7DDB-3077-8721-5676979EB7B2}"/>
              </a:ext>
            </a:extLst>
          </p:cNvPr>
          <p:cNvSpPr txBox="1"/>
          <p:nvPr/>
        </p:nvSpPr>
        <p:spPr>
          <a:xfrm>
            <a:off x="770408" y="3073389"/>
            <a:ext cx="10951900" cy="450701"/>
          </a:xfrm>
          <a:prstGeom prst="rect">
            <a:avLst/>
          </a:prstGeom>
          <a:noFill/>
        </p:spPr>
        <p:txBody>
          <a:bodyPr wrap="square" rtlCol="0">
            <a:spAutoFit/>
          </a:bodyPr>
          <a:lstStyle/>
          <a:p>
            <a:pPr>
              <a:lnSpc>
                <a:spcPts val="2640"/>
              </a:lnSpc>
              <a:spcAft>
                <a:spcPts val="1300"/>
              </a:spcAft>
            </a:pPr>
            <a:r>
              <a:rPr lang="en-US" sz="3200" b="1" dirty="0">
                <a:solidFill>
                  <a:schemeClr val="bg1"/>
                </a:solidFill>
                <a:latin typeface="Calibri" panose="020F0502020204030204" pitchFamily="34" charset="0"/>
                <a:cs typeface="Calibri" panose="020F0502020204030204" pitchFamily="34" charset="0"/>
              </a:rPr>
              <a:t>AI Tasks</a:t>
            </a:r>
          </a:p>
        </p:txBody>
      </p:sp>
      <p:sp>
        <p:nvSpPr>
          <p:cNvPr id="9" name="Text Placeholder 11">
            <a:extLst>
              <a:ext uri="{FF2B5EF4-FFF2-40B4-BE49-F238E27FC236}">
                <a16:creationId xmlns:a16="http://schemas.microsoft.com/office/drawing/2014/main" id="{569D2A61-14E8-068B-F39A-568DCEFA3E2C}"/>
              </a:ext>
            </a:extLst>
          </p:cNvPr>
          <p:cNvSpPr txBox="1">
            <a:spLocks/>
          </p:cNvSpPr>
          <p:nvPr/>
        </p:nvSpPr>
        <p:spPr>
          <a:xfrm>
            <a:off x="2462388" y="943422"/>
            <a:ext cx="2378488"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Exercise</a:t>
            </a:r>
          </a:p>
          <a:p>
            <a:pPr marL="0" indent="0">
              <a:buNone/>
            </a:pP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71C212D8-8069-E8AA-D517-07EE79E51077}"/>
              </a:ext>
            </a:extLst>
          </p:cNvPr>
          <p:cNvCxnSpPr>
            <a:cxnSpLocks/>
          </p:cNvCxnSpPr>
          <p:nvPr/>
        </p:nvCxnSpPr>
        <p:spPr>
          <a:xfrm>
            <a:off x="1" y="1233119"/>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16F9EBA1-3DCA-B7B3-2BD6-18852274CC2B}"/>
              </a:ext>
            </a:extLst>
          </p:cNvPr>
          <p:cNvGrpSpPr/>
          <p:nvPr/>
        </p:nvGrpSpPr>
        <p:grpSpPr>
          <a:xfrm rot="16200000">
            <a:off x="2143347" y="1139090"/>
            <a:ext cx="189968" cy="189551"/>
            <a:chOff x="1006279" y="7689162"/>
            <a:chExt cx="118191" cy="117931"/>
          </a:xfrm>
        </p:grpSpPr>
        <p:sp>
          <p:nvSpPr>
            <p:cNvPr id="25" name="Freeform 24">
              <a:extLst>
                <a:ext uri="{FF2B5EF4-FFF2-40B4-BE49-F238E27FC236}">
                  <a16:creationId xmlns:a16="http://schemas.microsoft.com/office/drawing/2014/main" id="{18A84F30-8573-AF88-7DC5-8BF78C97CE8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2D4F3196-AE73-85FC-F553-39859CC99721}"/>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13800162-E41A-95B7-D601-7E106E70A2CB}"/>
              </a:ext>
            </a:extLst>
          </p:cNvPr>
          <p:cNvGrpSpPr/>
          <p:nvPr/>
        </p:nvGrpSpPr>
        <p:grpSpPr>
          <a:xfrm rot="16200000">
            <a:off x="384402" y="539740"/>
            <a:ext cx="1570704" cy="1388252"/>
            <a:chOff x="547405" y="6570859"/>
            <a:chExt cx="1035254" cy="914997"/>
          </a:xfrm>
        </p:grpSpPr>
        <p:sp>
          <p:nvSpPr>
            <p:cNvPr id="23" name="Freeform 22">
              <a:extLst>
                <a:ext uri="{FF2B5EF4-FFF2-40B4-BE49-F238E27FC236}">
                  <a16:creationId xmlns:a16="http://schemas.microsoft.com/office/drawing/2014/main" id="{A1ACF82C-F8D7-3987-E910-E8B27C0E3034}"/>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43D9FD8C-C1F9-D4B9-8A16-B77525A63A6A}"/>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cxnSp>
        <p:nvCxnSpPr>
          <p:cNvPr id="32" name="Straight Connector 31">
            <a:extLst>
              <a:ext uri="{FF2B5EF4-FFF2-40B4-BE49-F238E27FC236}">
                <a16:creationId xmlns:a16="http://schemas.microsoft.com/office/drawing/2014/main" id="{1D275D3A-A074-4744-1661-0FCF021BEF02}"/>
              </a:ext>
            </a:extLst>
          </p:cNvPr>
          <p:cNvCxnSpPr>
            <a:cxnSpLocks/>
          </p:cNvCxnSpPr>
          <p:nvPr/>
        </p:nvCxnSpPr>
        <p:spPr>
          <a:xfrm>
            <a:off x="4256676" y="1241947"/>
            <a:ext cx="899524"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74E68831-B67D-05BA-E0ED-7592DF2C8FC1}"/>
              </a:ext>
            </a:extLst>
          </p:cNvPr>
          <p:cNvGrpSpPr/>
          <p:nvPr/>
        </p:nvGrpSpPr>
        <p:grpSpPr>
          <a:xfrm>
            <a:off x="770407" y="871216"/>
            <a:ext cx="751197" cy="723805"/>
            <a:chOff x="2902426" y="3429000"/>
            <a:chExt cx="751197" cy="723805"/>
          </a:xfrm>
        </p:grpSpPr>
        <p:sp>
          <p:nvSpPr>
            <p:cNvPr id="48" name="Freeform 47">
              <a:extLst>
                <a:ext uri="{FF2B5EF4-FFF2-40B4-BE49-F238E27FC236}">
                  <a16:creationId xmlns:a16="http://schemas.microsoft.com/office/drawing/2014/main" id="{7917EAB2-55C8-6F4E-532A-CED6BCC2B658}"/>
                </a:ext>
              </a:extLst>
            </p:cNvPr>
            <p:cNvSpPr/>
            <p:nvPr/>
          </p:nvSpPr>
          <p:spPr>
            <a:xfrm>
              <a:off x="3008656" y="3429000"/>
              <a:ext cx="644967" cy="639382"/>
            </a:xfrm>
            <a:custGeom>
              <a:avLst/>
              <a:gdLst>
                <a:gd name="csX0" fmla="*/ 643734 w 644967"/>
                <a:gd name="csY0" fmla="*/ 345122 h 639382"/>
                <a:gd name="csX1" fmla="*/ 564631 w 644967"/>
                <a:gd name="csY1" fmla="*/ 322653 h 639382"/>
                <a:gd name="csX2" fmla="*/ 524984 w 644967"/>
                <a:gd name="csY2" fmla="*/ 361762 h 639382"/>
                <a:gd name="csX3" fmla="*/ 520811 w 644967"/>
                <a:gd name="csY3" fmla="*/ 365617 h 639382"/>
                <a:gd name="csX4" fmla="*/ 520147 w 644967"/>
                <a:gd name="csY4" fmla="*/ 361762 h 639382"/>
                <a:gd name="csX5" fmla="*/ 520147 w 644967"/>
                <a:gd name="csY5" fmla="*/ 0 h 639382"/>
                <a:gd name="csX6" fmla="*/ 109644 w 644967"/>
                <a:gd name="csY6" fmla="*/ 0 h 639382"/>
                <a:gd name="csX7" fmla="*/ 105187 w 644967"/>
                <a:gd name="csY7" fmla="*/ 5171 h 639382"/>
                <a:gd name="csX8" fmla="*/ 4458 w 644967"/>
                <a:gd name="csY8" fmla="*/ 104918 h 639382"/>
                <a:gd name="csX9" fmla="*/ 0 w 644967"/>
                <a:gd name="csY9" fmla="*/ 115166 h 639382"/>
                <a:gd name="csX10" fmla="*/ 0 w 644967"/>
                <a:gd name="csY10" fmla="*/ 433118 h 639382"/>
                <a:gd name="csX11" fmla="*/ 21246 w 644967"/>
                <a:gd name="csY11" fmla="*/ 434904 h 639382"/>
                <a:gd name="csX12" fmla="*/ 21246 w 644967"/>
                <a:gd name="csY12" fmla="*/ 123909 h 639382"/>
                <a:gd name="csX13" fmla="*/ 124441 w 644967"/>
                <a:gd name="csY13" fmla="*/ 123909 h 639382"/>
                <a:gd name="csX14" fmla="*/ 124441 w 644967"/>
                <a:gd name="csY14" fmla="*/ 21341 h 639382"/>
                <a:gd name="csX15" fmla="*/ 499091 w 644967"/>
                <a:gd name="csY15" fmla="*/ 21341 h 639382"/>
                <a:gd name="csX16" fmla="*/ 498996 w 644967"/>
                <a:gd name="csY16" fmla="*/ 29050 h 639382"/>
                <a:gd name="csX17" fmla="*/ 499091 w 644967"/>
                <a:gd name="csY17" fmla="*/ 380565 h 639382"/>
                <a:gd name="csX18" fmla="*/ 494159 w 644967"/>
                <a:gd name="csY18" fmla="*/ 392598 h 639382"/>
                <a:gd name="csX19" fmla="*/ 379772 w 644967"/>
                <a:gd name="csY19" fmla="*/ 505978 h 639382"/>
                <a:gd name="csX20" fmla="*/ 373891 w 644967"/>
                <a:gd name="csY20" fmla="*/ 515943 h 639382"/>
                <a:gd name="csX21" fmla="*/ 350748 w 644967"/>
                <a:gd name="csY21" fmla="*/ 596324 h 639382"/>
                <a:gd name="csX22" fmla="*/ 349041 w 644967"/>
                <a:gd name="csY22" fmla="*/ 603187 h 639382"/>
                <a:gd name="csX23" fmla="*/ 373227 w 644967"/>
                <a:gd name="csY23" fmla="*/ 596230 h 639382"/>
                <a:gd name="csX24" fmla="*/ 436017 w 644967"/>
                <a:gd name="csY24" fmla="*/ 577992 h 639382"/>
                <a:gd name="csX25" fmla="*/ 446545 w 644967"/>
                <a:gd name="csY25" fmla="*/ 571787 h 639382"/>
                <a:gd name="csX26" fmla="*/ 492926 w 644967"/>
                <a:gd name="csY26" fmla="*/ 525909 h 639382"/>
                <a:gd name="csX27" fmla="*/ 498522 w 644967"/>
                <a:gd name="csY27" fmla="*/ 520644 h 639382"/>
                <a:gd name="csX28" fmla="*/ 498522 w 644967"/>
                <a:gd name="csY28" fmla="*/ 618417 h 639382"/>
                <a:gd name="csX29" fmla="*/ 204398 w 644967"/>
                <a:gd name="csY29" fmla="*/ 618417 h 639382"/>
                <a:gd name="csX30" fmla="*/ 204587 w 644967"/>
                <a:gd name="csY30" fmla="*/ 639382 h 639382"/>
                <a:gd name="csX31" fmla="*/ 520242 w 644967"/>
                <a:gd name="csY31" fmla="*/ 639382 h 639382"/>
                <a:gd name="csX32" fmla="*/ 520242 w 644967"/>
                <a:gd name="csY32" fmla="*/ 632143 h 639382"/>
                <a:gd name="csX33" fmla="*/ 520147 w 644967"/>
                <a:gd name="csY33" fmla="*/ 504756 h 639382"/>
                <a:gd name="csX34" fmla="*/ 524320 w 644967"/>
                <a:gd name="csY34" fmla="*/ 494978 h 639382"/>
                <a:gd name="csX35" fmla="*/ 621540 w 644967"/>
                <a:gd name="csY35" fmla="*/ 398897 h 639382"/>
                <a:gd name="csX36" fmla="*/ 644967 w 644967"/>
                <a:gd name="csY36" fmla="*/ 363642 h 639382"/>
                <a:gd name="csX37" fmla="*/ 644967 w 644967"/>
                <a:gd name="csY37" fmla="*/ 348694 h 639382"/>
                <a:gd name="csX38" fmla="*/ 643639 w 644967"/>
                <a:gd name="csY38" fmla="*/ 345310 h 639382"/>
                <a:gd name="csX39" fmla="*/ 98168 w 644967"/>
                <a:gd name="csY39" fmla="*/ 103508 h 639382"/>
                <a:gd name="csX40" fmla="*/ 41638 w 644967"/>
                <a:gd name="csY40" fmla="*/ 103414 h 639382"/>
                <a:gd name="csX41" fmla="*/ 36991 w 644967"/>
                <a:gd name="csY41" fmla="*/ 103132 h 639382"/>
                <a:gd name="csX42" fmla="*/ 103574 w 644967"/>
                <a:gd name="csY42" fmla="*/ 37135 h 639382"/>
                <a:gd name="csX43" fmla="*/ 104048 w 644967"/>
                <a:gd name="csY43" fmla="*/ 41554 h 639382"/>
                <a:gd name="csX44" fmla="*/ 104143 w 644967"/>
                <a:gd name="csY44" fmla="*/ 97585 h 639382"/>
                <a:gd name="csX45" fmla="*/ 98168 w 644967"/>
                <a:gd name="csY45" fmla="*/ 103508 h 639382"/>
                <a:gd name="csX46" fmla="*/ 548981 w 644967"/>
                <a:gd name="csY46" fmla="*/ 369095 h 639382"/>
                <a:gd name="csX47" fmla="*/ 558371 w 644967"/>
                <a:gd name="csY47" fmla="*/ 378308 h 639382"/>
                <a:gd name="csX48" fmla="*/ 410123 w 644967"/>
                <a:gd name="csY48" fmla="*/ 525439 h 639382"/>
                <a:gd name="csX49" fmla="*/ 401113 w 644967"/>
                <a:gd name="csY49" fmla="*/ 515755 h 639382"/>
                <a:gd name="csX50" fmla="*/ 548981 w 644967"/>
                <a:gd name="csY50" fmla="*/ 369095 h 639382"/>
                <a:gd name="csX51" fmla="*/ 379392 w 644967"/>
                <a:gd name="csY51" fmla="*/ 572727 h 639382"/>
                <a:gd name="csX52" fmla="*/ 389731 w 644967"/>
                <a:gd name="csY52" fmla="*/ 536344 h 639382"/>
                <a:gd name="csX53" fmla="*/ 415814 w 644967"/>
                <a:gd name="csY53" fmla="*/ 562292 h 639382"/>
                <a:gd name="csX54" fmla="*/ 379487 w 644967"/>
                <a:gd name="csY54" fmla="*/ 572727 h 639382"/>
                <a:gd name="csX55" fmla="*/ 436206 w 644967"/>
                <a:gd name="csY55" fmla="*/ 551574 h 639382"/>
                <a:gd name="csX56" fmla="*/ 426722 w 644967"/>
                <a:gd name="csY56" fmla="*/ 541985 h 639382"/>
                <a:gd name="csX57" fmla="*/ 574590 w 644967"/>
                <a:gd name="csY57" fmla="*/ 395325 h 639382"/>
                <a:gd name="csX58" fmla="*/ 583980 w 644967"/>
                <a:gd name="csY58" fmla="*/ 404632 h 639382"/>
                <a:gd name="csX59" fmla="*/ 436206 w 644967"/>
                <a:gd name="csY59" fmla="*/ 551480 h 639382"/>
                <a:gd name="csX60" fmla="*/ 618030 w 644967"/>
                <a:gd name="csY60" fmla="*/ 372197 h 639382"/>
                <a:gd name="csX61" fmla="*/ 600294 w 644967"/>
                <a:gd name="csY61" fmla="*/ 389214 h 639382"/>
                <a:gd name="csX62" fmla="*/ 563777 w 644967"/>
                <a:gd name="csY62" fmla="*/ 353207 h 639382"/>
                <a:gd name="csX63" fmla="*/ 581514 w 644967"/>
                <a:gd name="csY63" fmla="*/ 335344 h 639382"/>
                <a:gd name="csX64" fmla="*/ 616418 w 644967"/>
                <a:gd name="csY64" fmla="*/ 337507 h 639382"/>
                <a:gd name="csX65" fmla="*/ 617935 w 644967"/>
                <a:gd name="csY65" fmla="*/ 372103 h 6393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Lst>
              <a:rect l="l" t="t" r="r" b="b"/>
              <a:pathLst>
                <a:path w="644967" h="639382">
                  <a:moveTo>
                    <a:pt x="643734" y="345122"/>
                  </a:moveTo>
                  <a:cubicBezTo>
                    <a:pt x="634439" y="309303"/>
                    <a:pt x="591473" y="297081"/>
                    <a:pt x="564631" y="322653"/>
                  </a:cubicBezTo>
                  <a:cubicBezTo>
                    <a:pt x="551257" y="335438"/>
                    <a:pt x="538168" y="348788"/>
                    <a:pt x="524984" y="361762"/>
                  </a:cubicBezTo>
                  <a:cubicBezTo>
                    <a:pt x="523846" y="362890"/>
                    <a:pt x="522613" y="363924"/>
                    <a:pt x="520811" y="365617"/>
                  </a:cubicBezTo>
                  <a:cubicBezTo>
                    <a:pt x="520526" y="363924"/>
                    <a:pt x="520147" y="362796"/>
                    <a:pt x="520147" y="361762"/>
                  </a:cubicBezTo>
                  <a:lnTo>
                    <a:pt x="520147" y="0"/>
                  </a:lnTo>
                  <a:lnTo>
                    <a:pt x="109644" y="0"/>
                  </a:lnTo>
                  <a:cubicBezTo>
                    <a:pt x="108127" y="1786"/>
                    <a:pt x="106609" y="3478"/>
                    <a:pt x="105187" y="5171"/>
                  </a:cubicBezTo>
                  <a:cubicBezTo>
                    <a:pt x="71705" y="38357"/>
                    <a:pt x="38129" y="71732"/>
                    <a:pt x="4458" y="104918"/>
                  </a:cubicBezTo>
                  <a:cubicBezTo>
                    <a:pt x="1423" y="107927"/>
                    <a:pt x="0" y="110747"/>
                    <a:pt x="0" y="115166"/>
                  </a:cubicBezTo>
                  <a:cubicBezTo>
                    <a:pt x="0" y="221119"/>
                    <a:pt x="0" y="327165"/>
                    <a:pt x="0" y="433118"/>
                  </a:cubicBezTo>
                  <a:cubicBezTo>
                    <a:pt x="7114" y="433682"/>
                    <a:pt x="14227" y="434246"/>
                    <a:pt x="21246" y="434904"/>
                  </a:cubicBezTo>
                  <a:lnTo>
                    <a:pt x="21246" y="123909"/>
                  </a:lnTo>
                  <a:lnTo>
                    <a:pt x="124441" y="123909"/>
                  </a:lnTo>
                  <a:lnTo>
                    <a:pt x="124441" y="21341"/>
                  </a:lnTo>
                  <a:lnTo>
                    <a:pt x="499091" y="21341"/>
                  </a:lnTo>
                  <a:cubicBezTo>
                    <a:pt x="499091" y="24067"/>
                    <a:pt x="499091" y="26512"/>
                    <a:pt x="498996" y="29050"/>
                  </a:cubicBezTo>
                  <a:cubicBezTo>
                    <a:pt x="498996" y="146190"/>
                    <a:pt x="498996" y="263330"/>
                    <a:pt x="499091" y="380565"/>
                  </a:cubicBezTo>
                  <a:cubicBezTo>
                    <a:pt x="499091" y="385641"/>
                    <a:pt x="497668" y="389120"/>
                    <a:pt x="494159" y="392598"/>
                  </a:cubicBezTo>
                  <a:cubicBezTo>
                    <a:pt x="456030" y="430203"/>
                    <a:pt x="417806" y="467997"/>
                    <a:pt x="379772" y="505978"/>
                  </a:cubicBezTo>
                  <a:cubicBezTo>
                    <a:pt x="377021" y="508704"/>
                    <a:pt x="374935" y="512277"/>
                    <a:pt x="373891" y="515943"/>
                  </a:cubicBezTo>
                  <a:cubicBezTo>
                    <a:pt x="365924" y="542643"/>
                    <a:pt x="358431" y="569531"/>
                    <a:pt x="350748" y="596324"/>
                  </a:cubicBezTo>
                  <a:cubicBezTo>
                    <a:pt x="350274" y="598299"/>
                    <a:pt x="349800" y="600179"/>
                    <a:pt x="349041" y="603187"/>
                  </a:cubicBezTo>
                  <a:cubicBezTo>
                    <a:pt x="357767" y="600743"/>
                    <a:pt x="365450" y="598393"/>
                    <a:pt x="373227" y="596230"/>
                  </a:cubicBezTo>
                  <a:cubicBezTo>
                    <a:pt x="394189" y="590120"/>
                    <a:pt x="415150" y="584385"/>
                    <a:pt x="436017" y="577992"/>
                  </a:cubicBezTo>
                  <a:cubicBezTo>
                    <a:pt x="439906" y="576864"/>
                    <a:pt x="443699" y="574513"/>
                    <a:pt x="446545" y="571787"/>
                  </a:cubicBezTo>
                  <a:cubicBezTo>
                    <a:pt x="462195" y="556651"/>
                    <a:pt x="477465" y="541139"/>
                    <a:pt x="492926" y="525909"/>
                  </a:cubicBezTo>
                  <a:cubicBezTo>
                    <a:pt x="494443" y="524404"/>
                    <a:pt x="496150" y="522806"/>
                    <a:pt x="498522" y="520644"/>
                  </a:cubicBezTo>
                  <a:lnTo>
                    <a:pt x="498522" y="618417"/>
                  </a:lnTo>
                  <a:lnTo>
                    <a:pt x="204398" y="618417"/>
                  </a:lnTo>
                  <a:cubicBezTo>
                    <a:pt x="206105" y="625186"/>
                    <a:pt x="206105" y="632331"/>
                    <a:pt x="204587" y="639382"/>
                  </a:cubicBezTo>
                  <a:lnTo>
                    <a:pt x="520242" y="639382"/>
                  </a:lnTo>
                  <a:lnTo>
                    <a:pt x="520242" y="632143"/>
                  </a:lnTo>
                  <a:cubicBezTo>
                    <a:pt x="520242" y="589649"/>
                    <a:pt x="520242" y="547250"/>
                    <a:pt x="520147" y="504756"/>
                  </a:cubicBezTo>
                  <a:cubicBezTo>
                    <a:pt x="520147" y="500619"/>
                    <a:pt x="521475" y="497799"/>
                    <a:pt x="524320" y="494978"/>
                  </a:cubicBezTo>
                  <a:cubicBezTo>
                    <a:pt x="556758" y="462920"/>
                    <a:pt x="588912" y="430768"/>
                    <a:pt x="621540" y="398897"/>
                  </a:cubicBezTo>
                  <a:cubicBezTo>
                    <a:pt x="631878" y="388650"/>
                    <a:pt x="641647" y="378214"/>
                    <a:pt x="644967" y="363642"/>
                  </a:cubicBezTo>
                  <a:lnTo>
                    <a:pt x="644967" y="348694"/>
                  </a:lnTo>
                  <a:cubicBezTo>
                    <a:pt x="644493" y="347660"/>
                    <a:pt x="643924" y="346532"/>
                    <a:pt x="643639" y="345310"/>
                  </a:cubicBezTo>
                  <a:close/>
                  <a:moveTo>
                    <a:pt x="98168" y="103508"/>
                  </a:moveTo>
                  <a:cubicBezTo>
                    <a:pt x="79388" y="103226"/>
                    <a:pt x="60513" y="103414"/>
                    <a:pt x="41638" y="103414"/>
                  </a:cubicBezTo>
                  <a:cubicBezTo>
                    <a:pt x="40216" y="103414"/>
                    <a:pt x="38888" y="103320"/>
                    <a:pt x="36991" y="103132"/>
                  </a:cubicBezTo>
                  <a:cubicBezTo>
                    <a:pt x="59565" y="80757"/>
                    <a:pt x="81380" y="59040"/>
                    <a:pt x="103574" y="37135"/>
                  </a:cubicBezTo>
                  <a:cubicBezTo>
                    <a:pt x="103669" y="38545"/>
                    <a:pt x="104048" y="40144"/>
                    <a:pt x="104048" y="41554"/>
                  </a:cubicBezTo>
                  <a:cubicBezTo>
                    <a:pt x="104048" y="60262"/>
                    <a:pt x="103954" y="78877"/>
                    <a:pt x="104143" y="97585"/>
                  </a:cubicBezTo>
                  <a:cubicBezTo>
                    <a:pt x="104238" y="102098"/>
                    <a:pt x="102815" y="103508"/>
                    <a:pt x="98168" y="103508"/>
                  </a:cubicBezTo>
                  <a:close/>
                  <a:moveTo>
                    <a:pt x="548981" y="369095"/>
                  </a:moveTo>
                  <a:cubicBezTo>
                    <a:pt x="552111" y="372197"/>
                    <a:pt x="555525" y="375582"/>
                    <a:pt x="558371" y="378308"/>
                  </a:cubicBezTo>
                  <a:cubicBezTo>
                    <a:pt x="508955" y="427383"/>
                    <a:pt x="459634" y="476176"/>
                    <a:pt x="410123" y="525439"/>
                  </a:cubicBezTo>
                  <a:cubicBezTo>
                    <a:pt x="407373" y="522430"/>
                    <a:pt x="403958" y="518858"/>
                    <a:pt x="401113" y="515755"/>
                  </a:cubicBezTo>
                  <a:cubicBezTo>
                    <a:pt x="450054" y="467151"/>
                    <a:pt x="499375" y="418358"/>
                    <a:pt x="548981" y="369095"/>
                  </a:cubicBezTo>
                  <a:close/>
                  <a:moveTo>
                    <a:pt x="379392" y="572727"/>
                  </a:moveTo>
                  <a:cubicBezTo>
                    <a:pt x="382997" y="559847"/>
                    <a:pt x="386316" y="548096"/>
                    <a:pt x="389731" y="536344"/>
                  </a:cubicBezTo>
                  <a:cubicBezTo>
                    <a:pt x="398552" y="545087"/>
                    <a:pt x="407088" y="553643"/>
                    <a:pt x="415814" y="562292"/>
                  </a:cubicBezTo>
                  <a:cubicBezTo>
                    <a:pt x="404527" y="565488"/>
                    <a:pt x="392671" y="568967"/>
                    <a:pt x="379487" y="572727"/>
                  </a:cubicBezTo>
                  <a:close/>
                  <a:moveTo>
                    <a:pt x="436206" y="551574"/>
                  </a:moveTo>
                  <a:cubicBezTo>
                    <a:pt x="432982" y="548378"/>
                    <a:pt x="429567" y="544993"/>
                    <a:pt x="426722" y="541985"/>
                  </a:cubicBezTo>
                  <a:cubicBezTo>
                    <a:pt x="476137" y="493004"/>
                    <a:pt x="525364" y="444211"/>
                    <a:pt x="574590" y="395325"/>
                  </a:cubicBezTo>
                  <a:cubicBezTo>
                    <a:pt x="577435" y="398051"/>
                    <a:pt x="580850" y="401529"/>
                    <a:pt x="583980" y="404632"/>
                  </a:cubicBezTo>
                  <a:cubicBezTo>
                    <a:pt x="535038" y="453331"/>
                    <a:pt x="485907" y="502123"/>
                    <a:pt x="436206" y="551480"/>
                  </a:cubicBezTo>
                  <a:close/>
                  <a:moveTo>
                    <a:pt x="618030" y="372197"/>
                  </a:moveTo>
                  <a:cubicBezTo>
                    <a:pt x="612529" y="378496"/>
                    <a:pt x="606079" y="383855"/>
                    <a:pt x="600294" y="389214"/>
                  </a:cubicBezTo>
                  <a:cubicBezTo>
                    <a:pt x="588058" y="377086"/>
                    <a:pt x="575918" y="365052"/>
                    <a:pt x="563777" y="353207"/>
                  </a:cubicBezTo>
                  <a:cubicBezTo>
                    <a:pt x="569468" y="347378"/>
                    <a:pt x="574969" y="340797"/>
                    <a:pt x="581514" y="335344"/>
                  </a:cubicBezTo>
                  <a:cubicBezTo>
                    <a:pt x="591852" y="326789"/>
                    <a:pt x="607028" y="328105"/>
                    <a:pt x="616418" y="337507"/>
                  </a:cubicBezTo>
                  <a:cubicBezTo>
                    <a:pt x="625713" y="346814"/>
                    <a:pt x="626756" y="362138"/>
                    <a:pt x="617935" y="372103"/>
                  </a:cubicBezTo>
                  <a:close/>
                </a:path>
              </a:pathLst>
            </a:custGeom>
            <a:solidFill>
              <a:srgbClr val="10153D"/>
            </a:solidFill>
            <a:ln w="9404" cap="flat">
              <a:noFill/>
              <a:prstDash val="solid"/>
              <a:miter/>
            </a:ln>
          </p:spPr>
        </p:sp>
        <p:sp>
          <p:nvSpPr>
            <p:cNvPr id="49" name="Freeform 48">
              <a:extLst>
                <a:ext uri="{FF2B5EF4-FFF2-40B4-BE49-F238E27FC236}">
                  <a16:creationId xmlns:a16="http://schemas.microsoft.com/office/drawing/2014/main" id="{6876EAC3-2422-A369-189E-1FA13E53E46A}"/>
                </a:ext>
              </a:extLst>
            </p:cNvPr>
            <p:cNvSpPr/>
            <p:nvPr/>
          </p:nvSpPr>
          <p:spPr>
            <a:xfrm>
              <a:off x="3155789" y="3471358"/>
              <a:ext cx="331944" cy="188015"/>
            </a:xfrm>
            <a:custGeom>
              <a:avLst/>
              <a:gdLst>
                <a:gd name="csX0" fmla="*/ 165771 w 331944"/>
                <a:gd name="csY0" fmla="*/ 166915 h 188015"/>
                <a:gd name="csX1" fmla="*/ 277502 w 331944"/>
                <a:gd name="csY1" fmla="*/ 166915 h 188015"/>
                <a:gd name="csX2" fmla="*/ 310983 w 331944"/>
                <a:gd name="csY2" fmla="*/ 133728 h 188015"/>
                <a:gd name="csX3" fmla="*/ 310983 w 331944"/>
                <a:gd name="csY3" fmla="*/ 54193 h 188015"/>
                <a:gd name="csX4" fmla="*/ 278166 w 331944"/>
                <a:gd name="csY4" fmla="*/ 21007 h 188015"/>
                <a:gd name="csX5" fmla="*/ 54135 w 331944"/>
                <a:gd name="csY5" fmla="*/ 21007 h 188015"/>
                <a:gd name="csX6" fmla="*/ 20748 w 331944"/>
                <a:gd name="csY6" fmla="*/ 55133 h 188015"/>
                <a:gd name="csX7" fmla="*/ 20748 w 331944"/>
                <a:gd name="csY7" fmla="*/ 132788 h 188015"/>
                <a:gd name="csX8" fmla="*/ 54798 w 331944"/>
                <a:gd name="csY8" fmla="*/ 166915 h 188015"/>
                <a:gd name="csX9" fmla="*/ 165866 w 331944"/>
                <a:gd name="csY9" fmla="*/ 167009 h 188015"/>
                <a:gd name="csX10" fmla="*/ 166150 w 331944"/>
                <a:gd name="csY10" fmla="*/ 42 h 188015"/>
                <a:gd name="csX11" fmla="*/ 276079 w 331944"/>
                <a:gd name="csY11" fmla="*/ 42 h 188015"/>
                <a:gd name="csX12" fmla="*/ 331945 w 331944"/>
                <a:gd name="csY12" fmla="*/ 56638 h 188015"/>
                <a:gd name="csX13" fmla="*/ 331945 w 331944"/>
                <a:gd name="csY13" fmla="*/ 132412 h 188015"/>
                <a:gd name="csX14" fmla="*/ 276838 w 331944"/>
                <a:gd name="csY14" fmla="*/ 187974 h 188015"/>
                <a:gd name="csX15" fmla="*/ 54609 w 331944"/>
                <a:gd name="csY15" fmla="*/ 187974 h 188015"/>
                <a:gd name="csX16" fmla="*/ 71 w 331944"/>
                <a:gd name="csY16" fmla="*/ 133258 h 188015"/>
                <a:gd name="csX17" fmla="*/ 71 w 331944"/>
                <a:gd name="csY17" fmla="*/ 54287 h 188015"/>
                <a:gd name="csX18" fmla="*/ 54324 w 331944"/>
                <a:gd name="csY18" fmla="*/ 42 h 188015"/>
                <a:gd name="csX19" fmla="*/ 166150 w 331944"/>
                <a:gd name="csY19" fmla="*/ 42 h 1880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331944" h="188015">
                  <a:moveTo>
                    <a:pt x="165771" y="166915"/>
                  </a:moveTo>
                  <a:lnTo>
                    <a:pt x="277502" y="166915"/>
                  </a:lnTo>
                  <a:cubicBezTo>
                    <a:pt x="298179" y="166915"/>
                    <a:pt x="310983" y="154411"/>
                    <a:pt x="310983" y="133728"/>
                  </a:cubicBezTo>
                  <a:cubicBezTo>
                    <a:pt x="311078" y="107217"/>
                    <a:pt x="311078" y="80705"/>
                    <a:pt x="310983" y="54193"/>
                  </a:cubicBezTo>
                  <a:cubicBezTo>
                    <a:pt x="310888" y="33792"/>
                    <a:pt x="298368" y="21007"/>
                    <a:pt x="278166" y="21007"/>
                  </a:cubicBezTo>
                  <a:cubicBezTo>
                    <a:pt x="203520" y="20913"/>
                    <a:pt x="128780" y="20913"/>
                    <a:pt x="54135" y="21007"/>
                  </a:cubicBezTo>
                  <a:cubicBezTo>
                    <a:pt x="33268" y="21007"/>
                    <a:pt x="20748" y="34074"/>
                    <a:pt x="20748" y="55133"/>
                  </a:cubicBezTo>
                  <a:lnTo>
                    <a:pt x="20748" y="132788"/>
                  </a:lnTo>
                  <a:cubicBezTo>
                    <a:pt x="20748" y="154129"/>
                    <a:pt x="33647" y="166915"/>
                    <a:pt x="54798" y="166915"/>
                  </a:cubicBezTo>
                  <a:cubicBezTo>
                    <a:pt x="91789" y="167009"/>
                    <a:pt x="128875" y="167009"/>
                    <a:pt x="165866" y="167009"/>
                  </a:cubicBezTo>
                  <a:close/>
                  <a:moveTo>
                    <a:pt x="166150" y="42"/>
                  </a:moveTo>
                  <a:lnTo>
                    <a:pt x="276079" y="42"/>
                  </a:lnTo>
                  <a:cubicBezTo>
                    <a:pt x="310414" y="42"/>
                    <a:pt x="331945" y="22041"/>
                    <a:pt x="331945" y="56638"/>
                  </a:cubicBezTo>
                  <a:lnTo>
                    <a:pt x="331945" y="132412"/>
                  </a:lnTo>
                  <a:cubicBezTo>
                    <a:pt x="331945" y="165693"/>
                    <a:pt x="309845" y="187974"/>
                    <a:pt x="276838" y="187974"/>
                  </a:cubicBezTo>
                  <a:cubicBezTo>
                    <a:pt x="202762" y="187974"/>
                    <a:pt x="128590" y="188068"/>
                    <a:pt x="54609" y="187974"/>
                  </a:cubicBezTo>
                  <a:cubicBezTo>
                    <a:pt x="22171" y="187974"/>
                    <a:pt x="356" y="165881"/>
                    <a:pt x="71" y="133258"/>
                  </a:cubicBezTo>
                  <a:cubicBezTo>
                    <a:pt x="-24" y="107029"/>
                    <a:pt x="-24" y="80611"/>
                    <a:pt x="71" y="54287"/>
                  </a:cubicBezTo>
                  <a:cubicBezTo>
                    <a:pt x="356" y="22041"/>
                    <a:pt x="22266" y="230"/>
                    <a:pt x="54324" y="42"/>
                  </a:cubicBezTo>
                  <a:cubicBezTo>
                    <a:pt x="91600" y="-52"/>
                    <a:pt x="128875" y="42"/>
                    <a:pt x="166150" y="42"/>
                  </a:cubicBezTo>
                  <a:close/>
                </a:path>
              </a:pathLst>
            </a:custGeom>
            <a:solidFill>
              <a:srgbClr val="10153D"/>
            </a:solidFill>
            <a:ln w="9404" cap="flat">
              <a:noFill/>
              <a:prstDash val="solid"/>
              <a:miter/>
            </a:ln>
          </p:spPr>
        </p:sp>
        <p:sp>
          <p:nvSpPr>
            <p:cNvPr id="50" name="Freeform 49">
              <a:extLst>
                <a:ext uri="{FF2B5EF4-FFF2-40B4-BE49-F238E27FC236}">
                  <a16:creationId xmlns:a16="http://schemas.microsoft.com/office/drawing/2014/main" id="{597E73BC-D7FE-B679-8EBE-14E179892C67}"/>
                </a:ext>
              </a:extLst>
            </p:cNvPr>
            <p:cNvSpPr/>
            <p:nvPr/>
          </p:nvSpPr>
          <p:spPr>
            <a:xfrm>
              <a:off x="3051466" y="3668733"/>
              <a:ext cx="180178" cy="173939"/>
            </a:xfrm>
            <a:custGeom>
              <a:avLst/>
              <a:gdLst>
                <a:gd name="csX0" fmla="*/ 107240 w 180178"/>
                <a:gd name="csY0" fmla="*/ 65245 h 173939"/>
                <a:gd name="csX1" fmla="*/ 40846 w 180178"/>
                <a:gd name="csY1" fmla="*/ 58852 h 173939"/>
                <a:gd name="csX2" fmla="*/ 27947 w 180178"/>
                <a:gd name="csY2" fmla="*/ 128516 h 173939"/>
                <a:gd name="csX3" fmla="*/ 94910 w 180178"/>
                <a:gd name="csY3" fmla="*/ 146660 h 173939"/>
                <a:gd name="csX4" fmla="*/ 118242 w 180178"/>
                <a:gd name="csY4" fmla="*/ 83860 h 173939"/>
                <a:gd name="csX5" fmla="*/ 72620 w 180178"/>
                <a:gd name="csY5" fmla="*/ 135191 h 173939"/>
                <a:gd name="csX6" fmla="*/ 34871 w 180178"/>
                <a:gd name="csY6" fmla="*/ 109337 h 173939"/>
                <a:gd name="csX7" fmla="*/ 46063 w 180178"/>
                <a:gd name="csY7" fmla="*/ 92133 h 173939"/>
                <a:gd name="csX8" fmla="*/ 69395 w 180178"/>
                <a:gd name="csY8" fmla="*/ 107927 h 173939"/>
                <a:gd name="csX9" fmla="*/ 107240 w 180178"/>
                <a:gd name="csY9" fmla="*/ 65245 h 173939"/>
                <a:gd name="csX10" fmla="*/ 165097 w 180178"/>
                <a:gd name="csY10" fmla="*/ 0 h 173939"/>
                <a:gd name="csX11" fmla="*/ 180178 w 180178"/>
                <a:gd name="csY11" fmla="*/ 14008 h 173939"/>
                <a:gd name="csX12" fmla="*/ 157604 w 180178"/>
                <a:gd name="csY12" fmla="*/ 39579 h 173939"/>
                <a:gd name="csX13" fmla="*/ 140152 w 180178"/>
                <a:gd name="csY13" fmla="*/ 59040 h 173939"/>
                <a:gd name="csX14" fmla="*/ 137117 w 180178"/>
                <a:gd name="csY14" fmla="*/ 74552 h 173939"/>
                <a:gd name="csX15" fmla="*/ 122321 w 180178"/>
                <a:gd name="csY15" fmla="*/ 150891 h 173939"/>
                <a:gd name="csX16" fmla="*/ 49667 w 180178"/>
                <a:gd name="csY16" fmla="*/ 170070 h 173939"/>
                <a:gd name="csX17" fmla="*/ 1010 w 180178"/>
                <a:gd name="csY17" fmla="*/ 112251 h 173939"/>
                <a:gd name="csX18" fmla="*/ 37337 w 180178"/>
                <a:gd name="csY18" fmla="*/ 36571 h 173939"/>
                <a:gd name="csX19" fmla="*/ 118147 w 180178"/>
                <a:gd name="csY19" fmla="*/ 46254 h 173939"/>
                <a:gd name="csX20" fmla="*/ 121562 w 180178"/>
                <a:gd name="csY20" fmla="*/ 49169 h 173939"/>
                <a:gd name="csX21" fmla="*/ 165192 w 180178"/>
                <a:gd name="csY21" fmla="*/ 94 h 1739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80178" h="173939">
                  <a:moveTo>
                    <a:pt x="107240" y="65245"/>
                  </a:moveTo>
                  <a:cubicBezTo>
                    <a:pt x="91305" y="46066"/>
                    <a:pt x="61333" y="43434"/>
                    <a:pt x="40846" y="58852"/>
                  </a:cubicBezTo>
                  <a:cubicBezTo>
                    <a:pt x="19316" y="75210"/>
                    <a:pt x="13720" y="105483"/>
                    <a:pt x="27947" y="128516"/>
                  </a:cubicBezTo>
                  <a:cubicBezTo>
                    <a:pt x="42269" y="151643"/>
                    <a:pt x="71387" y="159540"/>
                    <a:pt x="94910" y="146660"/>
                  </a:cubicBezTo>
                  <a:cubicBezTo>
                    <a:pt x="116914" y="134627"/>
                    <a:pt x="127822" y="105953"/>
                    <a:pt x="118242" y="83860"/>
                  </a:cubicBezTo>
                  <a:cubicBezTo>
                    <a:pt x="102972" y="101064"/>
                    <a:pt x="87891" y="118080"/>
                    <a:pt x="72620" y="135191"/>
                  </a:cubicBezTo>
                  <a:cubicBezTo>
                    <a:pt x="59721" y="126447"/>
                    <a:pt x="47486" y="118080"/>
                    <a:pt x="34871" y="109337"/>
                  </a:cubicBezTo>
                  <a:cubicBezTo>
                    <a:pt x="38665" y="103508"/>
                    <a:pt x="42269" y="97962"/>
                    <a:pt x="46063" y="92133"/>
                  </a:cubicBezTo>
                  <a:cubicBezTo>
                    <a:pt x="53935" y="97491"/>
                    <a:pt x="61523" y="102568"/>
                    <a:pt x="69395" y="107927"/>
                  </a:cubicBezTo>
                  <a:cubicBezTo>
                    <a:pt x="82010" y="93731"/>
                    <a:pt x="94530" y="79629"/>
                    <a:pt x="107240" y="65245"/>
                  </a:cubicBezTo>
                  <a:close/>
                  <a:moveTo>
                    <a:pt x="165097" y="0"/>
                  </a:moveTo>
                  <a:cubicBezTo>
                    <a:pt x="170219" y="4701"/>
                    <a:pt x="174867" y="9119"/>
                    <a:pt x="180178" y="14008"/>
                  </a:cubicBezTo>
                  <a:cubicBezTo>
                    <a:pt x="172400" y="22751"/>
                    <a:pt x="165002" y="31118"/>
                    <a:pt x="157604" y="39579"/>
                  </a:cubicBezTo>
                  <a:cubicBezTo>
                    <a:pt x="151913" y="46066"/>
                    <a:pt x="146222" y="52929"/>
                    <a:pt x="140152" y="59040"/>
                  </a:cubicBezTo>
                  <a:cubicBezTo>
                    <a:pt x="135315" y="63741"/>
                    <a:pt x="134556" y="67501"/>
                    <a:pt x="137117" y="74552"/>
                  </a:cubicBezTo>
                  <a:cubicBezTo>
                    <a:pt x="147550" y="102850"/>
                    <a:pt x="142713" y="128986"/>
                    <a:pt x="122321" y="150891"/>
                  </a:cubicBezTo>
                  <a:cubicBezTo>
                    <a:pt x="102308" y="172420"/>
                    <a:pt x="77173" y="179001"/>
                    <a:pt x="49667" y="170070"/>
                  </a:cubicBezTo>
                  <a:cubicBezTo>
                    <a:pt x="22351" y="161232"/>
                    <a:pt x="5657" y="141396"/>
                    <a:pt x="1010" y="112251"/>
                  </a:cubicBezTo>
                  <a:cubicBezTo>
                    <a:pt x="-4112" y="81039"/>
                    <a:pt x="10590" y="51425"/>
                    <a:pt x="37337" y="36571"/>
                  </a:cubicBezTo>
                  <a:cubicBezTo>
                    <a:pt x="63420" y="22093"/>
                    <a:pt x="95194" y="25760"/>
                    <a:pt x="118147" y="46254"/>
                  </a:cubicBezTo>
                  <a:cubicBezTo>
                    <a:pt x="119001" y="47006"/>
                    <a:pt x="120044" y="47853"/>
                    <a:pt x="121562" y="49169"/>
                  </a:cubicBezTo>
                  <a:cubicBezTo>
                    <a:pt x="135979" y="32999"/>
                    <a:pt x="150491" y="16828"/>
                    <a:pt x="165192" y="94"/>
                  </a:cubicBezTo>
                  <a:close/>
                </a:path>
              </a:pathLst>
            </a:custGeom>
            <a:solidFill>
              <a:srgbClr val="10153D"/>
            </a:solidFill>
            <a:ln w="9404" cap="flat">
              <a:noFill/>
              <a:prstDash val="solid"/>
              <a:miter/>
            </a:ln>
          </p:spPr>
        </p:sp>
        <p:sp>
          <p:nvSpPr>
            <p:cNvPr id="51" name="Freeform 50">
              <a:extLst>
                <a:ext uri="{FF2B5EF4-FFF2-40B4-BE49-F238E27FC236}">
                  <a16:creationId xmlns:a16="http://schemas.microsoft.com/office/drawing/2014/main" id="{BECFAD79-1E75-B1F0-238C-417C49735A73}"/>
                </a:ext>
              </a:extLst>
            </p:cNvPr>
            <p:cNvSpPr/>
            <p:nvPr/>
          </p:nvSpPr>
          <p:spPr>
            <a:xfrm>
              <a:off x="3236292" y="3720440"/>
              <a:ext cx="246605" cy="18802"/>
            </a:xfrm>
            <a:custGeom>
              <a:avLst/>
              <a:gdLst>
                <a:gd name="csX0" fmla="*/ 0 w 246605"/>
                <a:gd name="csY0" fmla="*/ 18803 h 18802"/>
                <a:gd name="csX1" fmla="*/ 0 w 246605"/>
                <a:gd name="csY1" fmla="*/ 0 h 18802"/>
                <a:gd name="csX2" fmla="*/ 246605 w 246605"/>
                <a:gd name="csY2" fmla="*/ 0 h 18802"/>
                <a:gd name="csX3" fmla="*/ 246605 w 246605"/>
                <a:gd name="csY3" fmla="*/ 18803 h 18802"/>
                <a:gd name="csX4" fmla="*/ 0 w 246605"/>
                <a:gd name="csY4" fmla="*/ 18803 h 18802"/>
              </a:gdLst>
              <a:ahLst/>
              <a:cxnLst>
                <a:cxn ang="0">
                  <a:pos x="csX0" y="csY0"/>
                </a:cxn>
                <a:cxn ang="0">
                  <a:pos x="csX1" y="csY1"/>
                </a:cxn>
                <a:cxn ang="0">
                  <a:pos x="csX2" y="csY2"/>
                </a:cxn>
                <a:cxn ang="0">
                  <a:pos x="csX3" y="csY3"/>
                </a:cxn>
                <a:cxn ang="0">
                  <a:pos x="csX4" y="csY4"/>
                </a:cxn>
              </a:cxnLst>
              <a:rect l="l" t="t" r="r" b="b"/>
              <a:pathLst>
                <a:path w="246605" h="18802">
                  <a:moveTo>
                    <a:pt x="0" y="18803"/>
                  </a:moveTo>
                  <a:lnTo>
                    <a:pt x="0" y="0"/>
                  </a:lnTo>
                  <a:lnTo>
                    <a:pt x="246605" y="0"/>
                  </a:lnTo>
                  <a:lnTo>
                    <a:pt x="246605" y="18803"/>
                  </a:lnTo>
                  <a:lnTo>
                    <a:pt x="0" y="18803"/>
                  </a:lnTo>
                  <a:close/>
                </a:path>
              </a:pathLst>
            </a:custGeom>
            <a:solidFill>
              <a:srgbClr val="10153D"/>
            </a:solidFill>
            <a:ln w="9404" cap="flat">
              <a:noFill/>
              <a:prstDash val="solid"/>
              <a:miter/>
            </a:ln>
          </p:spPr>
        </p:sp>
        <p:sp>
          <p:nvSpPr>
            <p:cNvPr id="52" name="Freeform 51">
              <a:extLst>
                <a:ext uri="{FF2B5EF4-FFF2-40B4-BE49-F238E27FC236}">
                  <a16:creationId xmlns:a16="http://schemas.microsoft.com/office/drawing/2014/main" id="{D6D86F90-88A2-A1D5-AE02-72B663B425F0}"/>
                </a:ext>
              </a:extLst>
            </p:cNvPr>
            <p:cNvSpPr/>
            <p:nvPr/>
          </p:nvSpPr>
          <p:spPr>
            <a:xfrm>
              <a:off x="3236292" y="3800351"/>
              <a:ext cx="246605" cy="18802"/>
            </a:xfrm>
            <a:custGeom>
              <a:avLst/>
              <a:gdLst>
                <a:gd name="csX0" fmla="*/ 0 w 246605"/>
                <a:gd name="csY0" fmla="*/ 18803 h 18802"/>
                <a:gd name="csX1" fmla="*/ 0 w 246605"/>
                <a:gd name="csY1" fmla="*/ 0 h 18802"/>
                <a:gd name="csX2" fmla="*/ 246605 w 246605"/>
                <a:gd name="csY2" fmla="*/ 0 h 18802"/>
                <a:gd name="csX3" fmla="*/ 246605 w 246605"/>
                <a:gd name="csY3" fmla="*/ 18803 h 18802"/>
                <a:gd name="csX4" fmla="*/ 0 w 246605"/>
                <a:gd name="csY4" fmla="*/ 18803 h 18802"/>
              </a:gdLst>
              <a:ahLst/>
              <a:cxnLst>
                <a:cxn ang="0">
                  <a:pos x="csX0" y="csY0"/>
                </a:cxn>
                <a:cxn ang="0">
                  <a:pos x="csX1" y="csY1"/>
                </a:cxn>
                <a:cxn ang="0">
                  <a:pos x="csX2" y="csY2"/>
                </a:cxn>
                <a:cxn ang="0">
                  <a:pos x="csX3" y="csY3"/>
                </a:cxn>
                <a:cxn ang="0">
                  <a:pos x="csX4" y="csY4"/>
                </a:cxn>
              </a:cxnLst>
              <a:rect l="l" t="t" r="r" b="b"/>
              <a:pathLst>
                <a:path w="246605" h="18802">
                  <a:moveTo>
                    <a:pt x="0" y="18803"/>
                  </a:moveTo>
                  <a:lnTo>
                    <a:pt x="0" y="0"/>
                  </a:lnTo>
                  <a:lnTo>
                    <a:pt x="246605" y="0"/>
                  </a:lnTo>
                  <a:lnTo>
                    <a:pt x="246605" y="18803"/>
                  </a:lnTo>
                  <a:lnTo>
                    <a:pt x="0" y="18803"/>
                  </a:lnTo>
                  <a:close/>
                </a:path>
              </a:pathLst>
            </a:custGeom>
            <a:solidFill>
              <a:srgbClr val="10153D"/>
            </a:solidFill>
            <a:ln w="9404" cap="flat">
              <a:noFill/>
              <a:prstDash val="solid"/>
              <a:miter/>
            </a:ln>
          </p:spPr>
        </p:sp>
        <p:sp>
          <p:nvSpPr>
            <p:cNvPr id="53" name="Freeform 52">
              <a:extLst>
                <a:ext uri="{FF2B5EF4-FFF2-40B4-BE49-F238E27FC236}">
                  <a16:creationId xmlns:a16="http://schemas.microsoft.com/office/drawing/2014/main" id="{F868F05E-74B3-351D-89B2-E0F1E7FEF3EB}"/>
                </a:ext>
              </a:extLst>
            </p:cNvPr>
            <p:cNvSpPr/>
            <p:nvPr/>
          </p:nvSpPr>
          <p:spPr>
            <a:xfrm>
              <a:off x="3236292" y="3758045"/>
              <a:ext cx="208665" cy="23503"/>
            </a:xfrm>
            <a:custGeom>
              <a:avLst/>
              <a:gdLst>
                <a:gd name="csX0" fmla="*/ 208666 w 208665"/>
                <a:gd name="csY0" fmla="*/ 0 h 23503"/>
                <a:gd name="csX1" fmla="*/ 208666 w 208665"/>
                <a:gd name="csY1" fmla="*/ 23503 h 23503"/>
                <a:gd name="csX2" fmla="*/ 0 w 208665"/>
                <a:gd name="csY2" fmla="*/ 23503 h 23503"/>
                <a:gd name="csX3" fmla="*/ 0 w 208665"/>
                <a:gd name="csY3" fmla="*/ 0 h 23503"/>
                <a:gd name="csX4" fmla="*/ 208666 w 208665"/>
                <a:gd name="csY4" fmla="*/ 0 h 23503"/>
              </a:gdLst>
              <a:ahLst/>
              <a:cxnLst>
                <a:cxn ang="0">
                  <a:pos x="csX0" y="csY0"/>
                </a:cxn>
                <a:cxn ang="0">
                  <a:pos x="csX1" y="csY1"/>
                </a:cxn>
                <a:cxn ang="0">
                  <a:pos x="csX2" y="csY2"/>
                </a:cxn>
                <a:cxn ang="0">
                  <a:pos x="csX3" y="csY3"/>
                </a:cxn>
                <a:cxn ang="0">
                  <a:pos x="csX4" y="csY4"/>
                </a:cxn>
              </a:cxnLst>
              <a:rect l="l" t="t" r="r" b="b"/>
              <a:pathLst>
                <a:path w="208665" h="23503">
                  <a:moveTo>
                    <a:pt x="208666" y="0"/>
                  </a:moveTo>
                  <a:lnTo>
                    <a:pt x="208666" y="23503"/>
                  </a:lnTo>
                  <a:lnTo>
                    <a:pt x="0" y="23503"/>
                  </a:lnTo>
                  <a:lnTo>
                    <a:pt x="0" y="0"/>
                  </a:lnTo>
                  <a:lnTo>
                    <a:pt x="208666" y="0"/>
                  </a:lnTo>
                  <a:close/>
                </a:path>
              </a:pathLst>
            </a:custGeom>
            <a:solidFill>
              <a:srgbClr val="10153D"/>
            </a:solidFill>
            <a:ln w="9404" cap="flat">
              <a:noFill/>
              <a:prstDash val="solid"/>
              <a:miter/>
            </a:ln>
          </p:spPr>
        </p:sp>
        <p:sp>
          <p:nvSpPr>
            <p:cNvPr id="54" name="Freeform 53">
              <a:extLst>
                <a:ext uri="{FF2B5EF4-FFF2-40B4-BE49-F238E27FC236}">
                  <a16:creationId xmlns:a16="http://schemas.microsoft.com/office/drawing/2014/main" id="{527884D3-4435-D29B-B3FB-02211329D0F0}"/>
                </a:ext>
              </a:extLst>
            </p:cNvPr>
            <p:cNvSpPr/>
            <p:nvPr/>
          </p:nvSpPr>
          <p:spPr>
            <a:xfrm>
              <a:off x="3236292" y="3903765"/>
              <a:ext cx="113817" cy="18802"/>
            </a:xfrm>
            <a:custGeom>
              <a:avLst/>
              <a:gdLst>
                <a:gd name="csX0" fmla="*/ 113818 w 113817"/>
                <a:gd name="csY0" fmla="*/ 0 h 18802"/>
                <a:gd name="csX1" fmla="*/ 113818 w 113817"/>
                <a:gd name="csY1" fmla="*/ 18803 h 18802"/>
                <a:gd name="csX2" fmla="*/ 0 w 113817"/>
                <a:gd name="csY2" fmla="*/ 18803 h 18802"/>
                <a:gd name="csX3" fmla="*/ 0 w 113817"/>
                <a:gd name="csY3" fmla="*/ 0 h 18802"/>
                <a:gd name="csX4" fmla="*/ 113818 w 113817"/>
                <a:gd name="csY4" fmla="*/ 0 h 18802"/>
              </a:gdLst>
              <a:ahLst/>
              <a:cxnLst>
                <a:cxn ang="0">
                  <a:pos x="csX0" y="csY0"/>
                </a:cxn>
                <a:cxn ang="0">
                  <a:pos x="csX1" y="csY1"/>
                </a:cxn>
                <a:cxn ang="0">
                  <a:pos x="csX2" y="csY2"/>
                </a:cxn>
                <a:cxn ang="0">
                  <a:pos x="csX3" y="csY3"/>
                </a:cxn>
                <a:cxn ang="0">
                  <a:pos x="csX4" y="csY4"/>
                </a:cxn>
              </a:cxnLst>
              <a:rect l="l" t="t" r="r" b="b"/>
              <a:pathLst>
                <a:path w="113817" h="18802">
                  <a:moveTo>
                    <a:pt x="113818" y="0"/>
                  </a:moveTo>
                  <a:lnTo>
                    <a:pt x="113818" y="18803"/>
                  </a:lnTo>
                  <a:lnTo>
                    <a:pt x="0" y="18803"/>
                  </a:lnTo>
                  <a:lnTo>
                    <a:pt x="0" y="0"/>
                  </a:lnTo>
                  <a:lnTo>
                    <a:pt x="113818" y="0"/>
                  </a:lnTo>
                  <a:close/>
                </a:path>
              </a:pathLst>
            </a:custGeom>
            <a:solidFill>
              <a:srgbClr val="10153D"/>
            </a:solidFill>
            <a:ln w="9404" cap="flat">
              <a:noFill/>
              <a:prstDash val="solid"/>
              <a:miter/>
            </a:ln>
          </p:spPr>
        </p:sp>
        <p:sp>
          <p:nvSpPr>
            <p:cNvPr id="55" name="Freeform 54">
              <a:extLst>
                <a:ext uri="{FF2B5EF4-FFF2-40B4-BE49-F238E27FC236}">
                  <a16:creationId xmlns:a16="http://schemas.microsoft.com/office/drawing/2014/main" id="{0581ABEB-92BF-8FE5-3191-1B2EE58B3009}"/>
                </a:ext>
              </a:extLst>
            </p:cNvPr>
            <p:cNvSpPr/>
            <p:nvPr/>
          </p:nvSpPr>
          <p:spPr>
            <a:xfrm>
              <a:off x="3236292" y="3946071"/>
              <a:ext cx="113817" cy="18802"/>
            </a:xfrm>
            <a:custGeom>
              <a:avLst/>
              <a:gdLst>
                <a:gd name="csX0" fmla="*/ 113818 w 113817"/>
                <a:gd name="csY0" fmla="*/ 0 h 18802"/>
                <a:gd name="csX1" fmla="*/ 113818 w 113817"/>
                <a:gd name="csY1" fmla="*/ 18803 h 18802"/>
                <a:gd name="csX2" fmla="*/ 0 w 113817"/>
                <a:gd name="csY2" fmla="*/ 18803 h 18802"/>
                <a:gd name="csX3" fmla="*/ 0 w 113817"/>
                <a:gd name="csY3" fmla="*/ 0 h 18802"/>
                <a:gd name="csX4" fmla="*/ 113818 w 113817"/>
                <a:gd name="csY4" fmla="*/ 0 h 18802"/>
              </a:gdLst>
              <a:ahLst/>
              <a:cxnLst>
                <a:cxn ang="0">
                  <a:pos x="csX0" y="csY0"/>
                </a:cxn>
                <a:cxn ang="0">
                  <a:pos x="csX1" y="csY1"/>
                </a:cxn>
                <a:cxn ang="0">
                  <a:pos x="csX2" y="csY2"/>
                </a:cxn>
                <a:cxn ang="0">
                  <a:pos x="csX3" y="csY3"/>
                </a:cxn>
                <a:cxn ang="0">
                  <a:pos x="csX4" y="csY4"/>
                </a:cxn>
              </a:cxnLst>
              <a:rect l="l" t="t" r="r" b="b"/>
              <a:pathLst>
                <a:path w="113817" h="18802">
                  <a:moveTo>
                    <a:pt x="113818" y="0"/>
                  </a:moveTo>
                  <a:lnTo>
                    <a:pt x="113818" y="18803"/>
                  </a:lnTo>
                  <a:lnTo>
                    <a:pt x="0" y="18803"/>
                  </a:lnTo>
                  <a:lnTo>
                    <a:pt x="0" y="0"/>
                  </a:lnTo>
                  <a:lnTo>
                    <a:pt x="113818" y="0"/>
                  </a:lnTo>
                  <a:close/>
                </a:path>
              </a:pathLst>
            </a:custGeom>
            <a:solidFill>
              <a:srgbClr val="10153D"/>
            </a:solidFill>
            <a:ln w="9404" cap="flat">
              <a:noFill/>
              <a:prstDash val="solid"/>
              <a:miter/>
            </a:ln>
          </p:spPr>
        </p:sp>
        <p:sp>
          <p:nvSpPr>
            <p:cNvPr id="56" name="Freeform 55">
              <a:extLst>
                <a:ext uri="{FF2B5EF4-FFF2-40B4-BE49-F238E27FC236}">
                  <a16:creationId xmlns:a16="http://schemas.microsoft.com/office/drawing/2014/main" id="{6894FDFF-1163-2629-9B17-7425F95896EA}"/>
                </a:ext>
              </a:extLst>
            </p:cNvPr>
            <p:cNvSpPr/>
            <p:nvPr/>
          </p:nvSpPr>
          <p:spPr>
            <a:xfrm>
              <a:off x="3236292" y="3988377"/>
              <a:ext cx="113817" cy="18802"/>
            </a:xfrm>
            <a:custGeom>
              <a:avLst/>
              <a:gdLst>
                <a:gd name="csX0" fmla="*/ 0 w 113817"/>
                <a:gd name="csY0" fmla="*/ 0 h 18802"/>
                <a:gd name="csX1" fmla="*/ 113818 w 113817"/>
                <a:gd name="csY1" fmla="*/ 0 h 18802"/>
                <a:gd name="csX2" fmla="*/ 113818 w 113817"/>
                <a:gd name="csY2" fmla="*/ 18803 h 18802"/>
                <a:gd name="csX3" fmla="*/ 0 w 113817"/>
                <a:gd name="csY3" fmla="*/ 18803 h 18802"/>
                <a:gd name="csX4" fmla="*/ 0 w 113817"/>
                <a:gd name="csY4" fmla="*/ 0 h 18802"/>
              </a:gdLst>
              <a:ahLst/>
              <a:cxnLst>
                <a:cxn ang="0">
                  <a:pos x="csX0" y="csY0"/>
                </a:cxn>
                <a:cxn ang="0">
                  <a:pos x="csX1" y="csY1"/>
                </a:cxn>
                <a:cxn ang="0">
                  <a:pos x="csX2" y="csY2"/>
                </a:cxn>
                <a:cxn ang="0">
                  <a:pos x="csX3" y="csY3"/>
                </a:cxn>
                <a:cxn ang="0">
                  <a:pos x="csX4" y="csY4"/>
                </a:cxn>
              </a:cxnLst>
              <a:rect l="l" t="t" r="r" b="b"/>
              <a:pathLst>
                <a:path w="113817" h="18802">
                  <a:moveTo>
                    <a:pt x="0" y="0"/>
                  </a:moveTo>
                  <a:lnTo>
                    <a:pt x="113818" y="0"/>
                  </a:lnTo>
                  <a:lnTo>
                    <a:pt x="113818" y="18803"/>
                  </a:lnTo>
                  <a:lnTo>
                    <a:pt x="0" y="18803"/>
                  </a:lnTo>
                  <a:lnTo>
                    <a:pt x="0" y="0"/>
                  </a:lnTo>
                  <a:close/>
                </a:path>
              </a:pathLst>
            </a:custGeom>
            <a:solidFill>
              <a:srgbClr val="10153D"/>
            </a:solidFill>
            <a:ln w="9404" cap="flat">
              <a:noFill/>
              <a:prstDash val="solid"/>
              <a:miter/>
            </a:ln>
          </p:spPr>
        </p:sp>
        <p:sp>
          <p:nvSpPr>
            <p:cNvPr id="57" name="Freeform 56">
              <a:extLst>
                <a:ext uri="{FF2B5EF4-FFF2-40B4-BE49-F238E27FC236}">
                  <a16:creationId xmlns:a16="http://schemas.microsoft.com/office/drawing/2014/main" id="{9A479427-56E3-0F04-7AB7-5D2B77159C2E}"/>
                </a:ext>
              </a:extLst>
            </p:cNvPr>
            <p:cNvSpPr/>
            <p:nvPr/>
          </p:nvSpPr>
          <p:spPr>
            <a:xfrm>
              <a:off x="3463927" y="3758045"/>
              <a:ext cx="18969" cy="23503"/>
            </a:xfrm>
            <a:custGeom>
              <a:avLst/>
              <a:gdLst>
                <a:gd name="csX0" fmla="*/ 18970 w 18969"/>
                <a:gd name="csY0" fmla="*/ 23503 h 23503"/>
                <a:gd name="csX1" fmla="*/ 0 w 18969"/>
                <a:gd name="csY1" fmla="*/ 23503 h 23503"/>
                <a:gd name="csX2" fmla="*/ 0 w 18969"/>
                <a:gd name="csY2" fmla="*/ 0 h 23503"/>
                <a:gd name="csX3" fmla="*/ 18970 w 18969"/>
                <a:gd name="csY3" fmla="*/ 0 h 23503"/>
                <a:gd name="csX4" fmla="*/ 18970 w 18969"/>
                <a:gd name="csY4" fmla="*/ 23503 h 23503"/>
              </a:gdLst>
              <a:ahLst/>
              <a:cxnLst>
                <a:cxn ang="0">
                  <a:pos x="csX0" y="csY0"/>
                </a:cxn>
                <a:cxn ang="0">
                  <a:pos x="csX1" y="csY1"/>
                </a:cxn>
                <a:cxn ang="0">
                  <a:pos x="csX2" y="csY2"/>
                </a:cxn>
                <a:cxn ang="0">
                  <a:pos x="csX3" y="csY3"/>
                </a:cxn>
                <a:cxn ang="0">
                  <a:pos x="csX4" y="csY4"/>
                </a:cxn>
              </a:cxnLst>
              <a:rect l="l" t="t" r="r" b="b"/>
              <a:pathLst>
                <a:path w="18969" h="23503">
                  <a:moveTo>
                    <a:pt x="18970" y="23503"/>
                  </a:moveTo>
                  <a:lnTo>
                    <a:pt x="0" y="23503"/>
                  </a:lnTo>
                  <a:lnTo>
                    <a:pt x="0" y="0"/>
                  </a:lnTo>
                  <a:lnTo>
                    <a:pt x="18970" y="0"/>
                  </a:lnTo>
                  <a:lnTo>
                    <a:pt x="18970" y="23503"/>
                  </a:lnTo>
                  <a:close/>
                </a:path>
              </a:pathLst>
            </a:custGeom>
            <a:solidFill>
              <a:srgbClr val="10153D"/>
            </a:solidFill>
            <a:ln w="9404" cap="flat">
              <a:noFill/>
              <a:prstDash val="solid"/>
              <a:miter/>
            </a:ln>
          </p:spPr>
        </p:sp>
        <p:sp>
          <p:nvSpPr>
            <p:cNvPr id="58" name="Freeform 57">
              <a:extLst>
                <a:ext uri="{FF2B5EF4-FFF2-40B4-BE49-F238E27FC236}">
                  <a16:creationId xmlns:a16="http://schemas.microsoft.com/office/drawing/2014/main" id="{7903B2EA-B580-ACA5-43E3-B25E811872BC}"/>
                </a:ext>
              </a:extLst>
            </p:cNvPr>
            <p:cNvSpPr/>
            <p:nvPr/>
          </p:nvSpPr>
          <p:spPr>
            <a:xfrm>
              <a:off x="3383306" y="3532414"/>
              <a:ext cx="61651" cy="61108"/>
            </a:xfrm>
            <a:custGeom>
              <a:avLst/>
              <a:gdLst>
                <a:gd name="csX0" fmla="*/ 40785 w 61651"/>
                <a:gd name="csY0" fmla="*/ 20589 h 61108"/>
                <a:gd name="csX1" fmla="*/ 21056 w 61651"/>
                <a:gd name="csY1" fmla="*/ 20589 h 61108"/>
                <a:gd name="csX2" fmla="*/ 21056 w 61651"/>
                <a:gd name="csY2" fmla="*/ 40520 h 61108"/>
                <a:gd name="csX3" fmla="*/ 40785 w 61651"/>
                <a:gd name="csY3" fmla="*/ 40520 h 61108"/>
                <a:gd name="csX4" fmla="*/ 40785 w 61651"/>
                <a:gd name="csY4" fmla="*/ 20589 h 61108"/>
                <a:gd name="csX5" fmla="*/ 61651 w 61651"/>
                <a:gd name="csY5" fmla="*/ 61108 h 61108"/>
                <a:gd name="csX6" fmla="*/ 0 w 61651"/>
                <a:gd name="csY6" fmla="*/ 61108 h 61108"/>
                <a:gd name="csX7" fmla="*/ 0 w 61651"/>
                <a:gd name="csY7" fmla="*/ 0 h 61108"/>
                <a:gd name="csX8" fmla="*/ 61651 w 61651"/>
                <a:gd name="csY8" fmla="*/ 0 h 61108"/>
                <a:gd name="csX9" fmla="*/ 61651 w 61651"/>
                <a:gd name="csY9" fmla="*/ 61108 h 611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1651" h="61108">
                  <a:moveTo>
                    <a:pt x="40785" y="20589"/>
                  </a:moveTo>
                  <a:lnTo>
                    <a:pt x="21056" y="20589"/>
                  </a:lnTo>
                  <a:lnTo>
                    <a:pt x="21056" y="40520"/>
                  </a:lnTo>
                  <a:lnTo>
                    <a:pt x="40785" y="40520"/>
                  </a:lnTo>
                  <a:lnTo>
                    <a:pt x="40785" y="20589"/>
                  </a:lnTo>
                  <a:close/>
                  <a:moveTo>
                    <a:pt x="61651" y="61108"/>
                  </a:moveTo>
                  <a:lnTo>
                    <a:pt x="0" y="61108"/>
                  </a:lnTo>
                  <a:lnTo>
                    <a:pt x="0" y="0"/>
                  </a:lnTo>
                  <a:lnTo>
                    <a:pt x="61651" y="0"/>
                  </a:lnTo>
                  <a:lnTo>
                    <a:pt x="61651" y="61108"/>
                  </a:lnTo>
                  <a:close/>
                </a:path>
              </a:pathLst>
            </a:custGeom>
            <a:solidFill>
              <a:srgbClr val="10153D"/>
            </a:solidFill>
            <a:ln w="9404" cap="flat">
              <a:noFill/>
              <a:prstDash val="solid"/>
              <a:miter/>
            </a:ln>
          </p:spPr>
        </p:sp>
        <p:sp>
          <p:nvSpPr>
            <p:cNvPr id="59" name="Freeform 58">
              <a:extLst>
                <a:ext uri="{FF2B5EF4-FFF2-40B4-BE49-F238E27FC236}">
                  <a16:creationId xmlns:a16="http://schemas.microsoft.com/office/drawing/2014/main" id="{7281ED32-2581-46FD-9DA7-1276A35BCD3C}"/>
                </a:ext>
              </a:extLst>
            </p:cNvPr>
            <p:cNvSpPr/>
            <p:nvPr/>
          </p:nvSpPr>
          <p:spPr>
            <a:xfrm>
              <a:off x="3288458" y="3532414"/>
              <a:ext cx="61651" cy="61108"/>
            </a:xfrm>
            <a:custGeom>
              <a:avLst/>
              <a:gdLst>
                <a:gd name="csX0" fmla="*/ 40785 w 61651"/>
                <a:gd name="csY0" fmla="*/ 40614 h 61108"/>
                <a:gd name="csX1" fmla="*/ 40785 w 61651"/>
                <a:gd name="csY1" fmla="*/ 20495 h 61108"/>
                <a:gd name="csX2" fmla="*/ 20772 w 61651"/>
                <a:gd name="csY2" fmla="*/ 20495 h 61108"/>
                <a:gd name="csX3" fmla="*/ 20772 w 61651"/>
                <a:gd name="csY3" fmla="*/ 40614 h 61108"/>
                <a:gd name="csX4" fmla="*/ 40785 w 61651"/>
                <a:gd name="csY4" fmla="*/ 40614 h 61108"/>
                <a:gd name="csX5" fmla="*/ 0 w 61651"/>
                <a:gd name="csY5" fmla="*/ 0 h 61108"/>
                <a:gd name="csX6" fmla="*/ 61651 w 61651"/>
                <a:gd name="csY6" fmla="*/ 0 h 61108"/>
                <a:gd name="csX7" fmla="*/ 61651 w 61651"/>
                <a:gd name="csY7" fmla="*/ 61108 h 61108"/>
                <a:gd name="csX8" fmla="*/ 0 w 61651"/>
                <a:gd name="csY8" fmla="*/ 61108 h 61108"/>
                <a:gd name="csX9" fmla="*/ 0 w 61651"/>
                <a:gd name="csY9" fmla="*/ 0 h 611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1651" h="61108">
                  <a:moveTo>
                    <a:pt x="40785" y="40614"/>
                  </a:moveTo>
                  <a:lnTo>
                    <a:pt x="40785" y="20495"/>
                  </a:lnTo>
                  <a:lnTo>
                    <a:pt x="20772" y="20495"/>
                  </a:lnTo>
                  <a:lnTo>
                    <a:pt x="20772" y="40614"/>
                  </a:lnTo>
                  <a:lnTo>
                    <a:pt x="40785" y="40614"/>
                  </a:lnTo>
                  <a:close/>
                  <a:moveTo>
                    <a:pt x="0" y="0"/>
                  </a:moveTo>
                  <a:lnTo>
                    <a:pt x="61651" y="0"/>
                  </a:lnTo>
                  <a:lnTo>
                    <a:pt x="61651" y="61108"/>
                  </a:lnTo>
                  <a:lnTo>
                    <a:pt x="0" y="61108"/>
                  </a:lnTo>
                  <a:lnTo>
                    <a:pt x="0" y="0"/>
                  </a:lnTo>
                  <a:close/>
                </a:path>
              </a:pathLst>
            </a:custGeom>
            <a:solidFill>
              <a:srgbClr val="10153D"/>
            </a:solidFill>
            <a:ln w="9404" cap="flat">
              <a:noFill/>
              <a:prstDash val="solid"/>
              <a:miter/>
            </a:ln>
          </p:spPr>
        </p:sp>
        <p:sp>
          <p:nvSpPr>
            <p:cNvPr id="60" name="Freeform 59">
              <a:extLst>
                <a:ext uri="{FF2B5EF4-FFF2-40B4-BE49-F238E27FC236}">
                  <a16:creationId xmlns:a16="http://schemas.microsoft.com/office/drawing/2014/main" id="{64BDF7B2-E986-ACCF-D620-6DD174D693B3}"/>
                </a:ext>
              </a:extLst>
            </p:cNvPr>
            <p:cNvSpPr/>
            <p:nvPr/>
          </p:nvSpPr>
          <p:spPr>
            <a:xfrm>
              <a:off x="3193610" y="3532414"/>
              <a:ext cx="61651" cy="61108"/>
            </a:xfrm>
            <a:custGeom>
              <a:avLst/>
              <a:gdLst>
                <a:gd name="csX0" fmla="*/ 40974 w 61651"/>
                <a:gd name="csY0" fmla="*/ 20495 h 61108"/>
                <a:gd name="csX1" fmla="*/ 20677 w 61651"/>
                <a:gd name="csY1" fmla="*/ 20495 h 61108"/>
                <a:gd name="csX2" fmla="*/ 20677 w 61651"/>
                <a:gd name="csY2" fmla="*/ 40332 h 61108"/>
                <a:gd name="csX3" fmla="*/ 40974 w 61651"/>
                <a:gd name="csY3" fmla="*/ 40332 h 61108"/>
                <a:gd name="csX4" fmla="*/ 40974 w 61651"/>
                <a:gd name="csY4" fmla="*/ 20495 h 61108"/>
                <a:gd name="csX5" fmla="*/ 61651 w 61651"/>
                <a:gd name="csY5" fmla="*/ 61108 h 61108"/>
                <a:gd name="csX6" fmla="*/ 0 w 61651"/>
                <a:gd name="csY6" fmla="*/ 61108 h 61108"/>
                <a:gd name="csX7" fmla="*/ 0 w 61651"/>
                <a:gd name="csY7" fmla="*/ 0 h 61108"/>
                <a:gd name="csX8" fmla="*/ 61651 w 61651"/>
                <a:gd name="csY8" fmla="*/ 0 h 61108"/>
                <a:gd name="csX9" fmla="*/ 61651 w 61651"/>
                <a:gd name="csY9" fmla="*/ 61108 h 611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1651" h="61108">
                  <a:moveTo>
                    <a:pt x="40974" y="20495"/>
                  </a:moveTo>
                  <a:lnTo>
                    <a:pt x="20677" y="20495"/>
                  </a:lnTo>
                  <a:lnTo>
                    <a:pt x="20677" y="40332"/>
                  </a:lnTo>
                  <a:lnTo>
                    <a:pt x="40974" y="40332"/>
                  </a:lnTo>
                  <a:lnTo>
                    <a:pt x="40974" y="20495"/>
                  </a:lnTo>
                  <a:close/>
                  <a:moveTo>
                    <a:pt x="61651" y="61108"/>
                  </a:moveTo>
                  <a:lnTo>
                    <a:pt x="0" y="61108"/>
                  </a:lnTo>
                  <a:lnTo>
                    <a:pt x="0" y="0"/>
                  </a:lnTo>
                  <a:lnTo>
                    <a:pt x="61651" y="0"/>
                  </a:lnTo>
                  <a:lnTo>
                    <a:pt x="61651" y="61108"/>
                  </a:lnTo>
                  <a:close/>
                </a:path>
              </a:pathLst>
            </a:custGeom>
            <a:solidFill>
              <a:srgbClr val="10153D"/>
            </a:solidFill>
            <a:ln w="9404" cap="flat">
              <a:noFill/>
              <a:prstDash val="solid"/>
              <a:miter/>
            </a:ln>
          </p:spPr>
        </p:sp>
        <p:sp>
          <p:nvSpPr>
            <p:cNvPr id="61" name="Freeform 60">
              <a:extLst>
                <a:ext uri="{FF2B5EF4-FFF2-40B4-BE49-F238E27FC236}">
                  <a16:creationId xmlns:a16="http://schemas.microsoft.com/office/drawing/2014/main" id="{FB71C46E-64BA-71EE-8369-F8132ABABE5F}"/>
                </a:ext>
              </a:extLst>
            </p:cNvPr>
            <p:cNvSpPr/>
            <p:nvPr/>
          </p:nvSpPr>
          <p:spPr>
            <a:xfrm>
              <a:off x="2963034" y="3952276"/>
              <a:ext cx="186281" cy="28015"/>
            </a:xfrm>
            <a:custGeom>
              <a:avLst/>
              <a:gdLst>
                <a:gd name="csX0" fmla="*/ 171960 w 186281"/>
                <a:gd name="csY0" fmla="*/ 28016 h 28015"/>
                <a:gd name="csX1" fmla="*/ 14227 w 186281"/>
                <a:gd name="csY1" fmla="*/ 28016 h 28015"/>
                <a:gd name="csX2" fmla="*/ 0 w 186281"/>
                <a:gd name="csY2" fmla="*/ 14008 h 28015"/>
                <a:gd name="csX3" fmla="*/ 14227 w 186281"/>
                <a:gd name="csY3" fmla="*/ 0 h 28015"/>
                <a:gd name="csX4" fmla="*/ 172054 w 186281"/>
                <a:gd name="csY4" fmla="*/ 0 h 28015"/>
                <a:gd name="csX5" fmla="*/ 186282 w 186281"/>
                <a:gd name="csY5" fmla="*/ 14008 h 28015"/>
                <a:gd name="csX6" fmla="*/ 172054 w 186281"/>
                <a:gd name="csY6" fmla="*/ 28016 h 2801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6281" h="28015">
                  <a:moveTo>
                    <a:pt x="171960" y="28016"/>
                  </a:moveTo>
                  <a:lnTo>
                    <a:pt x="14227" y="28016"/>
                  </a:lnTo>
                  <a:cubicBezTo>
                    <a:pt x="7114" y="28016"/>
                    <a:pt x="0" y="20965"/>
                    <a:pt x="0" y="14008"/>
                  </a:cubicBezTo>
                  <a:cubicBezTo>
                    <a:pt x="0" y="7051"/>
                    <a:pt x="7114" y="0"/>
                    <a:pt x="14227" y="0"/>
                  </a:cubicBezTo>
                  <a:lnTo>
                    <a:pt x="172054" y="0"/>
                  </a:lnTo>
                  <a:cubicBezTo>
                    <a:pt x="179168" y="0"/>
                    <a:pt x="186282" y="7051"/>
                    <a:pt x="186282" y="14008"/>
                  </a:cubicBezTo>
                  <a:cubicBezTo>
                    <a:pt x="186282" y="20965"/>
                    <a:pt x="180970" y="28016"/>
                    <a:pt x="172054" y="28016"/>
                  </a:cubicBezTo>
                  <a:close/>
                </a:path>
              </a:pathLst>
            </a:custGeom>
            <a:solidFill>
              <a:srgbClr val="10153D"/>
            </a:solidFill>
            <a:ln w="9404" cap="flat">
              <a:noFill/>
              <a:prstDash val="solid"/>
              <a:miter/>
            </a:ln>
          </p:spPr>
        </p:sp>
        <p:sp>
          <p:nvSpPr>
            <p:cNvPr id="62" name="Freeform 61">
              <a:extLst>
                <a:ext uri="{FF2B5EF4-FFF2-40B4-BE49-F238E27FC236}">
                  <a16:creationId xmlns:a16="http://schemas.microsoft.com/office/drawing/2014/main" id="{72226547-4345-9BE1-5402-F15ACBEDD675}"/>
                </a:ext>
              </a:extLst>
            </p:cNvPr>
            <p:cNvSpPr/>
            <p:nvPr/>
          </p:nvSpPr>
          <p:spPr>
            <a:xfrm>
              <a:off x="2963034" y="4012350"/>
              <a:ext cx="186281" cy="24067"/>
            </a:xfrm>
            <a:custGeom>
              <a:avLst/>
              <a:gdLst>
                <a:gd name="csX0" fmla="*/ 171960 w 186281"/>
                <a:gd name="csY0" fmla="*/ 24067 h 24067"/>
                <a:gd name="csX1" fmla="*/ 14227 w 186281"/>
                <a:gd name="csY1" fmla="*/ 24067 h 24067"/>
                <a:gd name="csX2" fmla="*/ 0 w 186281"/>
                <a:gd name="csY2" fmla="*/ 12034 h 24067"/>
                <a:gd name="csX3" fmla="*/ 14227 w 186281"/>
                <a:gd name="csY3" fmla="*/ 0 h 24067"/>
                <a:gd name="csX4" fmla="*/ 172054 w 186281"/>
                <a:gd name="csY4" fmla="*/ 0 h 24067"/>
                <a:gd name="csX5" fmla="*/ 186282 w 186281"/>
                <a:gd name="csY5" fmla="*/ 12034 h 24067"/>
                <a:gd name="csX6" fmla="*/ 172054 w 186281"/>
                <a:gd name="csY6" fmla="*/ 24067 h 2406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6281" h="24067">
                  <a:moveTo>
                    <a:pt x="171960" y="24067"/>
                  </a:moveTo>
                  <a:lnTo>
                    <a:pt x="14227" y="24067"/>
                  </a:lnTo>
                  <a:cubicBezTo>
                    <a:pt x="7114" y="24067"/>
                    <a:pt x="0" y="18051"/>
                    <a:pt x="0" y="12034"/>
                  </a:cubicBezTo>
                  <a:cubicBezTo>
                    <a:pt x="0" y="6017"/>
                    <a:pt x="7114" y="0"/>
                    <a:pt x="14227" y="0"/>
                  </a:cubicBezTo>
                  <a:lnTo>
                    <a:pt x="172054" y="0"/>
                  </a:lnTo>
                  <a:cubicBezTo>
                    <a:pt x="179168" y="0"/>
                    <a:pt x="186282" y="6017"/>
                    <a:pt x="186282" y="12034"/>
                  </a:cubicBezTo>
                  <a:cubicBezTo>
                    <a:pt x="186282" y="19555"/>
                    <a:pt x="180970" y="24067"/>
                    <a:pt x="172054" y="24067"/>
                  </a:cubicBezTo>
                  <a:close/>
                </a:path>
              </a:pathLst>
            </a:custGeom>
            <a:solidFill>
              <a:srgbClr val="10153D"/>
            </a:solidFill>
            <a:ln w="9404" cap="flat">
              <a:noFill/>
              <a:prstDash val="solid"/>
              <a:miter/>
            </a:ln>
          </p:spPr>
        </p:sp>
        <p:sp>
          <p:nvSpPr>
            <p:cNvPr id="63" name="Freeform 62">
              <a:extLst>
                <a:ext uri="{FF2B5EF4-FFF2-40B4-BE49-F238E27FC236}">
                  <a16:creationId xmlns:a16="http://schemas.microsoft.com/office/drawing/2014/main" id="{7F910112-FD5E-2A4D-13E3-A5046AD156C0}"/>
                </a:ext>
              </a:extLst>
            </p:cNvPr>
            <p:cNvSpPr/>
            <p:nvPr/>
          </p:nvSpPr>
          <p:spPr>
            <a:xfrm>
              <a:off x="2902426" y="3879980"/>
              <a:ext cx="307592" cy="272825"/>
            </a:xfrm>
            <a:custGeom>
              <a:avLst/>
              <a:gdLst>
                <a:gd name="csX0" fmla="*/ 33102 w 307592"/>
                <a:gd name="csY0" fmla="*/ 28016 h 272825"/>
                <a:gd name="csX1" fmla="*/ 27885 w 307592"/>
                <a:gd name="csY1" fmla="*/ 33281 h 272825"/>
                <a:gd name="csX2" fmla="*/ 27885 w 307592"/>
                <a:gd name="csY2" fmla="*/ 201188 h 272825"/>
                <a:gd name="csX3" fmla="*/ 33102 w 307592"/>
                <a:gd name="csY3" fmla="*/ 206453 h 272825"/>
                <a:gd name="csX4" fmla="*/ 66299 w 307592"/>
                <a:gd name="csY4" fmla="*/ 206453 h 272825"/>
                <a:gd name="csX5" fmla="*/ 80242 w 307592"/>
                <a:gd name="csY5" fmla="*/ 218674 h 272825"/>
                <a:gd name="csX6" fmla="*/ 83751 w 307592"/>
                <a:gd name="csY6" fmla="*/ 234374 h 272825"/>
                <a:gd name="csX7" fmla="*/ 116948 w 307592"/>
                <a:gd name="csY7" fmla="*/ 209931 h 272825"/>
                <a:gd name="csX8" fmla="*/ 125674 w 307592"/>
                <a:gd name="csY8" fmla="*/ 206453 h 272825"/>
                <a:gd name="csX9" fmla="*/ 276008 w 307592"/>
                <a:gd name="csY9" fmla="*/ 206453 h 272825"/>
                <a:gd name="csX10" fmla="*/ 281225 w 307592"/>
                <a:gd name="csY10" fmla="*/ 201188 h 272825"/>
                <a:gd name="csX11" fmla="*/ 281225 w 307592"/>
                <a:gd name="csY11" fmla="*/ 33281 h 272825"/>
                <a:gd name="csX12" fmla="*/ 276008 w 307592"/>
                <a:gd name="csY12" fmla="*/ 28016 h 272825"/>
                <a:gd name="csX13" fmla="*/ 33102 w 307592"/>
                <a:gd name="csY13" fmla="*/ 28016 h 272825"/>
                <a:gd name="csX14" fmla="*/ 73318 w 307592"/>
                <a:gd name="csY14" fmla="*/ 272826 h 272825"/>
                <a:gd name="csX15" fmla="*/ 68101 w 307592"/>
                <a:gd name="csY15" fmla="*/ 271039 h 272825"/>
                <a:gd name="csX16" fmla="*/ 59375 w 307592"/>
                <a:gd name="csY16" fmla="*/ 260510 h 272825"/>
                <a:gd name="csX17" fmla="*/ 54158 w 307592"/>
                <a:gd name="csY17" fmla="*/ 234280 h 272825"/>
                <a:gd name="csX18" fmla="*/ 33197 w 307592"/>
                <a:gd name="csY18" fmla="*/ 234280 h 272825"/>
                <a:gd name="csX19" fmla="*/ 0 w 307592"/>
                <a:gd name="csY19" fmla="*/ 201094 h 272825"/>
                <a:gd name="csX20" fmla="*/ 0 w 307592"/>
                <a:gd name="csY20" fmla="*/ 33187 h 272825"/>
                <a:gd name="csX21" fmla="*/ 33197 w 307592"/>
                <a:gd name="csY21" fmla="*/ 0 h 272825"/>
                <a:gd name="csX22" fmla="*/ 274396 w 307592"/>
                <a:gd name="csY22" fmla="*/ 0 h 272825"/>
                <a:gd name="csX23" fmla="*/ 307592 w 307592"/>
                <a:gd name="csY23" fmla="*/ 33187 h 272825"/>
                <a:gd name="csX24" fmla="*/ 307592 w 307592"/>
                <a:gd name="csY24" fmla="*/ 201094 h 272825"/>
                <a:gd name="csX25" fmla="*/ 274396 w 307592"/>
                <a:gd name="csY25" fmla="*/ 234280 h 272825"/>
                <a:gd name="csX26" fmla="*/ 129373 w 307592"/>
                <a:gd name="csY26" fmla="*/ 234280 h 272825"/>
                <a:gd name="csX27" fmla="*/ 80431 w 307592"/>
                <a:gd name="csY27" fmla="*/ 269253 h 272825"/>
                <a:gd name="csX28" fmla="*/ 73412 w 307592"/>
                <a:gd name="csY28" fmla="*/ 272732 h 272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307592" h="272825">
                  <a:moveTo>
                    <a:pt x="33102" y="28016"/>
                  </a:moveTo>
                  <a:cubicBezTo>
                    <a:pt x="29593" y="28016"/>
                    <a:pt x="27885" y="29802"/>
                    <a:pt x="27885" y="33281"/>
                  </a:cubicBezTo>
                  <a:lnTo>
                    <a:pt x="27885" y="201188"/>
                  </a:lnTo>
                  <a:cubicBezTo>
                    <a:pt x="27885" y="204666"/>
                    <a:pt x="29593" y="206453"/>
                    <a:pt x="33102" y="206453"/>
                  </a:cubicBezTo>
                  <a:lnTo>
                    <a:pt x="66299" y="206453"/>
                  </a:lnTo>
                  <a:cubicBezTo>
                    <a:pt x="73318" y="206453"/>
                    <a:pt x="78534" y="211717"/>
                    <a:pt x="80242" y="218674"/>
                  </a:cubicBezTo>
                  <a:lnTo>
                    <a:pt x="83751" y="234374"/>
                  </a:lnTo>
                  <a:lnTo>
                    <a:pt x="116948" y="209931"/>
                  </a:lnTo>
                  <a:cubicBezTo>
                    <a:pt x="118655" y="208145"/>
                    <a:pt x="122164" y="206453"/>
                    <a:pt x="125674" y="206453"/>
                  </a:cubicBezTo>
                  <a:lnTo>
                    <a:pt x="276008" y="206453"/>
                  </a:lnTo>
                  <a:cubicBezTo>
                    <a:pt x="279517" y="206453"/>
                    <a:pt x="281225" y="204666"/>
                    <a:pt x="281225" y="201188"/>
                  </a:cubicBezTo>
                  <a:lnTo>
                    <a:pt x="281225" y="33281"/>
                  </a:lnTo>
                  <a:cubicBezTo>
                    <a:pt x="281225" y="29802"/>
                    <a:pt x="279517" y="28016"/>
                    <a:pt x="276008" y="28016"/>
                  </a:cubicBezTo>
                  <a:lnTo>
                    <a:pt x="33102" y="28016"/>
                  </a:lnTo>
                  <a:close/>
                  <a:moveTo>
                    <a:pt x="73318" y="272826"/>
                  </a:moveTo>
                  <a:cubicBezTo>
                    <a:pt x="71610" y="272826"/>
                    <a:pt x="69808" y="272826"/>
                    <a:pt x="68101" y="271039"/>
                  </a:cubicBezTo>
                  <a:cubicBezTo>
                    <a:pt x="62884" y="269253"/>
                    <a:pt x="61082" y="265775"/>
                    <a:pt x="59375" y="260510"/>
                  </a:cubicBezTo>
                  <a:lnTo>
                    <a:pt x="54158" y="234280"/>
                  </a:lnTo>
                  <a:lnTo>
                    <a:pt x="33197" y="234280"/>
                  </a:lnTo>
                  <a:cubicBezTo>
                    <a:pt x="15745" y="234280"/>
                    <a:pt x="0" y="218580"/>
                    <a:pt x="0" y="201094"/>
                  </a:cubicBezTo>
                  <a:lnTo>
                    <a:pt x="0" y="33187"/>
                  </a:lnTo>
                  <a:cubicBezTo>
                    <a:pt x="0" y="15700"/>
                    <a:pt x="15745" y="0"/>
                    <a:pt x="33197" y="0"/>
                  </a:cubicBezTo>
                  <a:lnTo>
                    <a:pt x="274396" y="0"/>
                  </a:lnTo>
                  <a:cubicBezTo>
                    <a:pt x="291848" y="0"/>
                    <a:pt x="307592" y="15700"/>
                    <a:pt x="307592" y="33187"/>
                  </a:cubicBezTo>
                  <a:lnTo>
                    <a:pt x="307592" y="201094"/>
                  </a:lnTo>
                  <a:cubicBezTo>
                    <a:pt x="307592" y="218580"/>
                    <a:pt x="291848" y="234280"/>
                    <a:pt x="274396" y="234280"/>
                  </a:cubicBezTo>
                  <a:lnTo>
                    <a:pt x="129373" y="234280"/>
                  </a:lnTo>
                  <a:lnTo>
                    <a:pt x="80431" y="269253"/>
                  </a:lnTo>
                  <a:cubicBezTo>
                    <a:pt x="78724" y="271039"/>
                    <a:pt x="76922" y="272732"/>
                    <a:pt x="73412" y="272732"/>
                  </a:cubicBezTo>
                  <a:close/>
                </a:path>
              </a:pathLst>
            </a:custGeom>
            <a:solidFill>
              <a:srgbClr val="10153D"/>
            </a:solidFill>
            <a:ln w="9404" cap="flat">
              <a:noFill/>
              <a:prstDash val="solid"/>
              <a:miter/>
            </a:ln>
          </p:spPr>
        </p:sp>
      </p:grpSp>
      <p:sp>
        <p:nvSpPr>
          <p:cNvPr id="7" name="Freeform 6">
            <a:extLst>
              <a:ext uri="{FF2B5EF4-FFF2-40B4-BE49-F238E27FC236}">
                <a16:creationId xmlns:a16="http://schemas.microsoft.com/office/drawing/2014/main" id="{F4CE81D7-AC26-DD42-4E6E-369C439A0C83}"/>
              </a:ext>
            </a:extLst>
          </p:cNvPr>
          <p:cNvSpPr/>
          <p:nvPr/>
        </p:nvSpPr>
        <p:spPr>
          <a:xfrm rot="8210755">
            <a:off x="4266379" y="1712315"/>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3" name="pole tekstowe 21">
            <a:extLst>
              <a:ext uri="{FF2B5EF4-FFF2-40B4-BE49-F238E27FC236}">
                <a16:creationId xmlns:a16="http://schemas.microsoft.com/office/drawing/2014/main" id="{6DF28F09-FEF6-E4C7-C584-4F3289490DA1}"/>
              </a:ext>
            </a:extLst>
          </p:cNvPr>
          <p:cNvSpPr txBox="1"/>
          <p:nvPr/>
        </p:nvSpPr>
        <p:spPr>
          <a:xfrm>
            <a:off x="831015" y="3866315"/>
            <a:ext cx="10951900" cy="3206199"/>
          </a:xfrm>
          <a:prstGeom prst="rect">
            <a:avLst/>
          </a:prstGeom>
          <a:noFill/>
        </p:spPr>
        <p:txBody>
          <a:bodyPr wrap="square" numCol="2" rtlCol="0">
            <a:spAutoFit/>
          </a:bodyPr>
          <a:lstStyle/>
          <a:p>
            <a:pPr marL="457200" indent="-457200">
              <a:lnSpc>
                <a:spcPts val="2640"/>
              </a:lnSpc>
              <a:spcAft>
                <a:spcPts val="600"/>
              </a:spcAft>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Generating an article that was then modified and improved by a human</a:t>
            </a:r>
          </a:p>
          <a:p>
            <a:pPr marL="457200" indent="-457200">
              <a:lnSpc>
                <a:spcPts val="2640"/>
              </a:lnSpc>
              <a:spcAft>
                <a:spcPts val="600"/>
              </a:spcAft>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Alphabetically organizing the table of contents in an article</a:t>
            </a:r>
          </a:p>
          <a:p>
            <a:pPr marL="457200" indent="-457200">
              <a:lnSpc>
                <a:spcPts val="2640"/>
              </a:lnSpc>
              <a:spcAft>
                <a:spcPts val="600"/>
              </a:spcAft>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Preparing a LinkedIn post</a:t>
            </a:r>
          </a:p>
          <a:p>
            <a:pPr marL="457200" indent="-457200">
              <a:lnSpc>
                <a:spcPts val="2640"/>
              </a:lnSpc>
              <a:spcAft>
                <a:spcPts val="600"/>
              </a:spcAft>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457200" indent="-457200">
              <a:lnSpc>
                <a:spcPts val="2640"/>
              </a:lnSpc>
              <a:spcAft>
                <a:spcPts val="600"/>
              </a:spcAft>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457200" indent="-457200">
              <a:lnSpc>
                <a:spcPts val="2640"/>
              </a:lnSpc>
              <a:spcAft>
                <a:spcPts val="600"/>
              </a:spcAft>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457200" indent="-457200">
              <a:lnSpc>
                <a:spcPts val="2640"/>
              </a:lnSpc>
              <a:spcAft>
                <a:spcPts val="600"/>
              </a:spcAft>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Removing the background from a photo</a:t>
            </a:r>
          </a:p>
          <a:p>
            <a:pPr marL="457200" indent="-457200">
              <a:lnSpc>
                <a:spcPts val="2640"/>
              </a:lnSpc>
              <a:spcAft>
                <a:spcPts val="600"/>
              </a:spcAft>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Generating slogans for a presentation prepared by a manager</a:t>
            </a:r>
          </a:p>
          <a:p>
            <a:pPr marL="457200" indent="-457200">
              <a:lnSpc>
                <a:spcPts val="2640"/>
              </a:lnSpc>
              <a:spcAft>
                <a:spcPts val="600"/>
              </a:spcAft>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Transcribing video content</a:t>
            </a:r>
          </a:p>
          <a:p>
            <a:pPr marL="457200" indent="-457200">
              <a:lnSpc>
                <a:spcPts val="2640"/>
              </a:lnSpc>
              <a:spcAft>
                <a:spcPts val="600"/>
              </a:spcAft>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Preparing an email to a client</a:t>
            </a:r>
          </a:p>
          <a:p>
            <a:pPr marL="457200" indent="-457200">
              <a:lnSpc>
                <a:spcPts val="2640"/>
              </a:lnSpc>
              <a:spcAft>
                <a:spcPts val="1300"/>
              </a:spcAft>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p:txBody>
      </p:sp>
      <p:sp>
        <p:nvSpPr>
          <p:cNvPr id="11" name="pole tekstowe 19">
            <a:extLst>
              <a:ext uri="{FF2B5EF4-FFF2-40B4-BE49-F238E27FC236}">
                <a16:creationId xmlns:a16="http://schemas.microsoft.com/office/drawing/2014/main" id="{F4CB81F3-8F9F-43EE-95CD-9222E66F63B9}"/>
              </a:ext>
            </a:extLst>
          </p:cNvPr>
          <p:cNvSpPr txBox="1"/>
          <p:nvPr/>
        </p:nvSpPr>
        <p:spPr>
          <a:xfrm>
            <a:off x="5248127" y="1029424"/>
            <a:ext cx="6684043" cy="132363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Determine the type of AI involvement: </a:t>
            </a:r>
          </a:p>
          <a:p>
            <a:r>
              <a:rPr lang="en-US" sz="2667" dirty="0">
                <a:solidFill>
                  <a:srgbClr val="10153D"/>
                </a:solidFill>
                <a:latin typeface="Calibri" panose="020F0502020204030204" pitchFamily="34" charset="0"/>
                <a:cs typeface="Calibri" panose="020F0502020204030204" pitchFamily="34" charset="0"/>
              </a:rPr>
              <a:t>AI-generated, AI-assisted or AI-edited content </a:t>
            </a:r>
          </a:p>
          <a:p>
            <a:endParaRPr lang="en-US" sz="2667" b="1" dirty="0">
              <a:solidFill>
                <a:srgbClr val="10153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5611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DC5BF-2F3B-DF6A-24BA-10606DE1B1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AA022D-01DB-F7FB-C838-F2A263584B2C}"/>
              </a:ext>
            </a:extLst>
          </p:cNvPr>
          <p:cNvSpPr>
            <a:spLocks noGrp="1"/>
          </p:cNvSpPr>
          <p:nvPr>
            <p:ph type="body" sz="quarter" idx="16"/>
          </p:nvPr>
        </p:nvSpPr>
        <p:spPr>
          <a:xfrm>
            <a:off x="5297322" y="2639355"/>
            <a:ext cx="6634848" cy="2987721"/>
          </a:xfrm>
        </p:spPr>
        <p:txBody>
          <a:bodyPr>
            <a:normAutofit/>
          </a:bodyPr>
          <a:lstStyle/>
          <a:p>
            <a:r>
              <a:rPr lang="en-US" dirty="0"/>
              <a:t>Regulations and rules for labeling AI-generated content  </a:t>
            </a:r>
          </a:p>
          <a:p>
            <a:endParaRPr lang="en-US" dirty="0"/>
          </a:p>
          <a:p>
            <a:r>
              <a:rPr lang="en-US" dirty="0"/>
              <a:t>(15 min)</a:t>
            </a:r>
          </a:p>
          <a:p>
            <a:endParaRPr lang="en-US" dirty="0"/>
          </a:p>
        </p:txBody>
      </p:sp>
      <p:sp>
        <p:nvSpPr>
          <p:cNvPr id="5" name="Text Placeholder 4">
            <a:extLst>
              <a:ext uri="{FF2B5EF4-FFF2-40B4-BE49-F238E27FC236}">
                <a16:creationId xmlns:a16="http://schemas.microsoft.com/office/drawing/2014/main" id="{5BBD5F90-EED5-DCD9-5E9E-837B6B9DD573}"/>
              </a:ext>
            </a:extLst>
          </p:cNvPr>
          <p:cNvSpPr>
            <a:spLocks noGrp="1"/>
          </p:cNvSpPr>
          <p:nvPr>
            <p:ph type="body" sz="quarter" idx="17"/>
          </p:nvPr>
        </p:nvSpPr>
        <p:spPr/>
        <p:txBody>
          <a:bodyPr/>
          <a:lstStyle/>
          <a:p>
            <a:r>
              <a:rPr lang="en-US" dirty="0"/>
              <a:t>03</a:t>
            </a:r>
          </a:p>
        </p:txBody>
      </p:sp>
      <p:sp>
        <p:nvSpPr>
          <p:cNvPr id="7" name="Graphic 7">
            <a:extLst>
              <a:ext uri="{FF2B5EF4-FFF2-40B4-BE49-F238E27FC236}">
                <a16:creationId xmlns:a16="http://schemas.microsoft.com/office/drawing/2014/main" id="{8AEE224D-88A1-D3CE-1A7E-7560A4BEAECC}"/>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703687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88EA3-FADF-AF1B-35A3-4EA36F373A6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CAF1A8-5FC0-279A-214F-2CF74EDE7D9C}"/>
              </a:ext>
            </a:extLst>
          </p:cNvPr>
          <p:cNvSpPr/>
          <p:nvPr/>
        </p:nvSpPr>
        <p:spPr>
          <a:xfrm flipH="1" flipV="1">
            <a:off x="5055673" y="-6"/>
            <a:ext cx="713632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A25A7AF0-EB3C-6AF1-3A50-733E420A5DB3}"/>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AI Act</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DADBFC10-B9CD-C1BE-5F54-1B5EFDB629C5}"/>
              </a:ext>
            </a:extLst>
          </p:cNvPr>
          <p:cNvSpPr txBox="1"/>
          <p:nvPr/>
        </p:nvSpPr>
        <p:spPr>
          <a:xfrm>
            <a:off x="699427" y="1749617"/>
            <a:ext cx="3942017" cy="4607095"/>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AI Act is a European Union regulation that establishes harmonized rules for artificial intelligence systems in the EU. Its purpose is to ensure safety, the protection of fundamental rights, and transparency, while also supporting innovation.</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6AFD2AD5-2FA4-0475-D2C1-B22C7DC2E654}"/>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E468FEF-078F-AA7A-FE3F-8159F52A0F72}"/>
              </a:ext>
            </a:extLst>
          </p:cNvPr>
          <p:cNvSpPr/>
          <p:nvPr/>
        </p:nvSpPr>
        <p:spPr>
          <a:xfrm>
            <a:off x="0" y="1238956"/>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106EEAC1-2260-E304-F3A3-90530BECB8F3}"/>
              </a:ext>
            </a:extLst>
          </p:cNvPr>
          <p:cNvSpPr txBox="1"/>
          <p:nvPr/>
        </p:nvSpPr>
        <p:spPr>
          <a:xfrm>
            <a:off x="5429738" y="1749617"/>
            <a:ext cx="6134430" cy="4216539"/>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AI Act </a:t>
            </a:r>
          </a:p>
          <a:p>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Regulation (EU) 2024/1689 of the European Parliament and of the Council of 13 June 2024 laying down harmonized rules on artificial intelligence. AI Act entered into force: 1 August 2024, 20 days after publication in the Official Journal of the EU on 12 July 2024. The first provisions began to apply gradually from 2 February 2025, with additional obligations following in later phases.</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Rounded Rectangle 5">
            <a:extLst>
              <a:ext uri="{FF2B5EF4-FFF2-40B4-BE49-F238E27FC236}">
                <a16:creationId xmlns:a16="http://schemas.microsoft.com/office/drawing/2014/main" id="{505C4502-CC77-AF4A-544C-B3C318C2DBAE}"/>
              </a:ext>
            </a:extLst>
          </p:cNvPr>
          <p:cNvSpPr/>
          <p:nvPr/>
        </p:nvSpPr>
        <p:spPr>
          <a:xfrm>
            <a:off x="4801910" y="5530517"/>
            <a:ext cx="4895208" cy="811243"/>
          </a:xfrm>
          <a:prstGeom prst="roundRect">
            <a:avLst>
              <a:gd name="adj" fmla="val 7861"/>
            </a:avLst>
          </a:prstGeom>
          <a:solidFill>
            <a:srgbClr val="22BDBF"/>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D1FCD75-1720-C9E1-B20D-8A74F67E06F4}"/>
              </a:ext>
            </a:extLst>
          </p:cNvPr>
          <p:cNvSpPr txBox="1"/>
          <p:nvPr/>
        </p:nvSpPr>
        <p:spPr>
          <a:xfrm>
            <a:off x="5429738" y="5705645"/>
            <a:ext cx="4499715" cy="492443"/>
          </a:xfrm>
          <a:prstGeom prst="rect">
            <a:avLst/>
          </a:prstGeom>
          <a:noFill/>
        </p:spPr>
        <p:txBody>
          <a:bodyPr wrap="square" rtlCol="0">
            <a:spAutoFit/>
          </a:bodyPr>
          <a:lstStyle/>
          <a:p>
            <a:pPr fontAlgn="base"/>
            <a:r>
              <a:rPr lang="en-IE" sz="2600" b="1" dirty="0">
                <a:solidFill>
                  <a:schemeClr val="bg1"/>
                </a:solidFill>
                <a:hlinkClick r:id="rId3">
                  <a:extLst>
                    <a:ext uri="{A12FA001-AC4F-418D-AE19-62706E023703}">
                      <ahyp:hlinkClr xmlns:ahyp="http://schemas.microsoft.com/office/drawing/2018/hyperlinkcolor" val="tx"/>
                    </a:ext>
                  </a:extLst>
                </a:hlinkClick>
              </a:rPr>
              <a:t>The Act Texts - Click to read</a:t>
            </a:r>
            <a:endParaRPr lang="en-IE" sz="2600" b="1" dirty="0">
              <a:solidFill>
                <a:schemeClr val="bg1"/>
              </a:solidFill>
            </a:endParaRPr>
          </a:p>
        </p:txBody>
      </p:sp>
    </p:spTree>
    <p:extLst>
      <p:ext uri="{BB962C8B-B14F-4D97-AF65-F5344CB8AC3E}">
        <p14:creationId xmlns:p14="http://schemas.microsoft.com/office/powerpoint/2010/main" val="3686553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A4B9-8EEC-B991-FFE2-90304E7EB738}"/>
            </a:ext>
          </a:extLst>
        </p:cNvPr>
        <p:cNvGrpSpPr/>
        <p:nvPr/>
      </p:nvGrpSpPr>
      <p:grpSpPr>
        <a:xfrm>
          <a:off x="0" y="0"/>
          <a:ext cx="0" cy="0"/>
          <a:chOff x="0" y="0"/>
          <a:chExt cx="0" cy="0"/>
        </a:xfrm>
      </p:grpSpPr>
      <p:pic>
        <p:nvPicPr>
          <p:cNvPr id="14" name="Picture Placeholder 4">
            <a:extLst>
              <a:ext uri="{FF2B5EF4-FFF2-40B4-BE49-F238E27FC236}">
                <a16:creationId xmlns:a16="http://schemas.microsoft.com/office/drawing/2014/main" id="{28F25B44-7D62-ECB3-676F-AEF29ECFD3D8}"/>
              </a:ext>
            </a:extLst>
          </p:cNvPr>
          <p:cNvPicPr>
            <a:picLocks noGrp="1" noChangeAspect="1"/>
          </p:cNvPicPr>
          <p:nvPr>
            <p:ph type="pic" sz="quarter" idx="44"/>
          </p:nvPr>
        </p:nvPicPr>
        <p:blipFill>
          <a:blip r:embed="rId3"/>
          <a:srcRect l="20133" r="20133"/>
          <a:stretch>
            <a:fillRect/>
          </a:stretch>
        </p:blipFill>
        <p:spPr/>
      </p:pic>
      <p:sp>
        <p:nvSpPr>
          <p:cNvPr id="5" name="Text Placeholder 4">
            <a:extLst>
              <a:ext uri="{FF2B5EF4-FFF2-40B4-BE49-F238E27FC236}">
                <a16:creationId xmlns:a16="http://schemas.microsoft.com/office/drawing/2014/main" id="{0E7F1831-AE9A-C054-6720-5DF7DAEA2F9E}"/>
              </a:ext>
            </a:extLst>
          </p:cNvPr>
          <p:cNvSpPr>
            <a:spLocks noGrp="1"/>
          </p:cNvSpPr>
          <p:nvPr>
            <p:ph type="body" sz="quarter" idx="13"/>
          </p:nvPr>
        </p:nvSpPr>
        <p:spPr>
          <a:xfrm>
            <a:off x="1138358" y="2216753"/>
            <a:ext cx="4632855" cy="3971500"/>
          </a:xfrm>
        </p:spPr>
        <p:txBody>
          <a:bodyPr anchor="t">
            <a:noAutofit/>
          </a:bodyPr>
          <a:lstStyle/>
          <a:p>
            <a:r>
              <a:rPr lang="en-US" sz="3600" dirty="0"/>
              <a:t>The rules for labeling content created using AI are set out in Article 50 of the AI Act</a:t>
            </a:r>
          </a:p>
          <a:p>
            <a:endParaRPr lang="en-US" sz="3600" dirty="0"/>
          </a:p>
        </p:txBody>
      </p:sp>
      <p:sp>
        <p:nvSpPr>
          <p:cNvPr id="16" name="Freeform 15">
            <a:extLst>
              <a:ext uri="{FF2B5EF4-FFF2-40B4-BE49-F238E27FC236}">
                <a16:creationId xmlns:a16="http://schemas.microsoft.com/office/drawing/2014/main" id="{219990B3-F4EC-8943-0BCB-4825C424A073}"/>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17" name="Picture 16">
            <a:extLst>
              <a:ext uri="{FF2B5EF4-FFF2-40B4-BE49-F238E27FC236}">
                <a16:creationId xmlns:a16="http://schemas.microsoft.com/office/drawing/2014/main" id="{25890F20-6205-A532-79AB-6E7DD806D1B7}"/>
              </a:ext>
            </a:extLst>
          </p:cNvPr>
          <p:cNvPicPr>
            <a:picLocks noChangeAspect="1"/>
          </p:cNvPicPr>
          <p:nvPr/>
        </p:nvPicPr>
        <p:blipFill>
          <a:blip r:embed="rId4">
            <a:biLevel thresh="25000"/>
            <a:extLst>
              <a:ext uri="{BEBA8EAE-BF5A-486C-A8C5-ECC9F3942E4B}">
                <a14:imgProps xmlns:a14="http://schemas.microsoft.com/office/drawing/2010/main">
                  <a14:imgLayer r:embed="rId5">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3927738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ECFD8-0FB6-5FE0-5BA1-081EEA07DFC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C9CE7F1-B1E8-A3C1-9A48-01A2AB1C7941}"/>
              </a:ext>
            </a:extLst>
          </p:cNvPr>
          <p:cNvSpPr/>
          <p:nvPr/>
        </p:nvSpPr>
        <p:spPr>
          <a:xfrm flipH="1" flipV="1">
            <a:off x="3192904" y="-5"/>
            <a:ext cx="8999093"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156212BB-BB43-18C0-AE38-82BC455D60F6}"/>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Art. 50 § 1</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2DA41324-8CB6-BAAE-B15C-6D7A2933090D}"/>
              </a:ext>
            </a:extLst>
          </p:cNvPr>
          <p:cNvSpPr txBox="1"/>
          <p:nvPr/>
        </p:nvSpPr>
        <p:spPr>
          <a:xfrm>
            <a:off x="3884777" y="1743684"/>
            <a:ext cx="6323526" cy="4607095"/>
          </a:xfrm>
          <a:prstGeom prst="rect">
            <a:avLst/>
          </a:prstGeom>
          <a:noFill/>
        </p:spPr>
        <p:txBody>
          <a:bodyPr wrap="square" rtlCol="0">
            <a:spAutoFit/>
          </a:bodyPr>
          <a:lstStyle/>
          <a:p>
            <a:r>
              <a:rPr lang="en-US" sz="2667" dirty="0">
                <a:solidFill>
                  <a:schemeClr val="bg1"/>
                </a:solidFill>
                <a:latin typeface="Calibri" panose="020F0502020204030204" pitchFamily="34" charset="0"/>
                <a:cs typeface="Calibri" panose="020F0502020204030204" pitchFamily="34" charset="0"/>
              </a:rPr>
              <a:t>Providers shall ensure that AI systems intended to interact directly with natural persons are designed and developed in such a way that the natural persons concerned are informed that they are interacting with an AI system, unless this is obvious from the point of view of a natural person who is reasonably well-informed, observant and circumspect, taking into account the circumstances and the context of use.</a:t>
            </a:r>
          </a:p>
          <a:p>
            <a:endParaRPr lang="en-US" sz="2667"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17987DC9-C84D-D16D-4B68-9449F8B22EC1}"/>
              </a:ext>
            </a:extLst>
          </p:cNvPr>
          <p:cNvSpPr/>
          <p:nvPr/>
        </p:nvSpPr>
        <p:spPr>
          <a:xfrm>
            <a:off x="8704327" y="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48471BE-2301-5A14-5B38-8718B0DFDDAC}"/>
              </a:ext>
            </a:extLst>
          </p:cNvPr>
          <p:cNvSpPr/>
          <p:nvPr/>
        </p:nvSpPr>
        <p:spPr>
          <a:xfrm>
            <a:off x="0" y="1238956"/>
            <a:ext cx="356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grpSp>
        <p:nvGrpSpPr>
          <p:cNvPr id="104" name="Graphic 232">
            <a:extLst>
              <a:ext uri="{FF2B5EF4-FFF2-40B4-BE49-F238E27FC236}">
                <a16:creationId xmlns:a16="http://schemas.microsoft.com/office/drawing/2014/main" id="{78A591A4-AD0B-B4F2-12AF-5F196CB9A288}"/>
              </a:ext>
            </a:extLst>
          </p:cNvPr>
          <p:cNvGrpSpPr/>
          <p:nvPr/>
        </p:nvGrpSpPr>
        <p:grpSpPr>
          <a:xfrm>
            <a:off x="579276" y="4476279"/>
            <a:ext cx="1646819" cy="1597318"/>
            <a:chOff x="8612277" y="404585"/>
            <a:chExt cx="965744" cy="936715"/>
          </a:xfrm>
          <a:noFill/>
        </p:grpSpPr>
        <p:grpSp>
          <p:nvGrpSpPr>
            <p:cNvPr id="105" name="Graphic 232">
              <a:extLst>
                <a:ext uri="{FF2B5EF4-FFF2-40B4-BE49-F238E27FC236}">
                  <a16:creationId xmlns:a16="http://schemas.microsoft.com/office/drawing/2014/main" id="{F47C76BB-E24C-215E-D42A-3438FFC22105}"/>
                </a:ext>
              </a:extLst>
            </p:cNvPr>
            <p:cNvGrpSpPr/>
            <p:nvPr/>
          </p:nvGrpSpPr>
          <p:grpSpPr>
            <a:xfrm>
              <a:off x="8612277" y="541745"/>
              <a:ext cx="863419" cy="799555"/>
              <a:chOff x="8612277" y="541745"/>
              <a:chExt cx="863419" cy="799555"/>
            </a:xfrm>
            <a:noFill/>
          </p:grpSpPr>
          <p:sp>
            <p:nvSpPr>
              <p:cNvPr id="109" name="Freeform 108">
                <a:extLst>
                  <a:ext uri="{FF2B5EF4-FFF2-40B4-BE49-F238E27FC236}">
                    <a16:creationId xmlns:a16="http://schemas.microsoft.com/office/drawing/2014/main" id="{FDBEDF13-449F-CFFF-E3DF-E1F8E1B71C5A}"/>
                  </a:ext>
                </a:extLst>
              </p:cNvPr>
              <p:cNvSpPr/>
              <p:nvPr/>
            </p:nvSpPr>
            <p:spPr>
              <a:xfrm>
                <a:off x="8732201" y="722267"/>
                <a:ext cx="623570" cy="489675"/>
              </a:xfrm>
              <a:custGeom>
                <a:avLst/>
                <a:gdLst>
                  <a:gd name="connsiteX0" fmla="*/ 623570 w 623570"/>
                  <a:gd name="connsiteY0" fmla="*/ 71120 h 489675"/>
                  <a:gd name="connsiteX1" fmla="*/ 623570 w 623570"/>
                  <a:gd name="connsiteY1" fmla="*/ 409121 h 489675"/>
                  <a:gd name="connsiteX2" fmla="*/ 543016 w 623570"/>
                  <a:gd name="connsiteY2" fmla="*/ 489676 h 489675"/>
                  <a:gd name="connsiteX3" fmla="*/ 80554 w 623570"/>
                  <a:gd name="connsiteY3" fmla="*/ 489676 h 489675"/>
                  <a:gd name="connsiteX4" fmla="*/ 0 w 623570"/>
                  <a:gd name="connsiteY4" fmla="*/ 409121 h 489675"/>
                  <a:gd name="connsiteX5" fmla="*/ 0 w 623570"/>
                  <a:gd name="connsiteY5" fmla="*/ 80554 h 489675"/>
                  <a:gd name="connsiteX6" fmla="*/ 80554 w 623570"/>
                  <a:gd name="connsiteY6" fmla="*/ 0 h 489675"/>
                  <a:gd name="connsiteX7" fmla="*/ 436881 w 623570"/>
                  <a:gd name="connsiteY7" fmla="*/ 0 h 489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3570" h="489675">
                    <a:moveTo>
                      <a:pt x="623570" y="71120"/>
                    </a:moveTo>
                    <a:lnTo>
                      <a:pt x="623570" y="409121"/>
                    </a:lnTo>
                    <a:cubicBezTo>
                      <a:pt x="623570" y="453571"/>
                      <a:pt x="587466" y="489676"/>
                      <a:pt x="543016" y="489676"/>
                    </a:cubicBezTo>
                    <a:lnTo>
                      <a:pt x="80554" y="489676"/>
                    </a:lnTo>
                    <a:cubicBezTo>
                      <a:pt x="36104" y="489676"/>
                      <a:pt x="0" y="453571"/>
                      <a:pt x="0" y="409121"/>
                    </a:cubicBezTo>
                    <a:lnTo>
                      <a:pt x="0" y="80554"/>
                    </a:lnTo>
                    <a:cubicBezTo>
                      <a:pt x="0" y="36104"/>
                      <a:pt x="36104" y="0"/>
                      <a:pt x="80554" y="0"/>
                    </a:cubicBezTo>
                    <a:lnTo>
                      <a:pt x="436881" y="0"/>
                    </a:lnTo>
                  </a:path>
                </a:pathLst>
              </a:custGeom>
              <a:noFill/>
              <a:ln w="28575" cap="rnd">
                <a:solidFill>
                  <a:srgbClr val="10153D"/>
                </a:solidFill>
                <a:prstDash val="solid"/>
                <a:round/>
              </a:ln>
            </p:spPr>
            <p:txBody>
              <a:bodyPr rtlCol="0" anchor="ctr"/>
              <a:lstStyle/>
              <a:p>
                <a:endParaRPr lang="en-US"/>
              </a:p>
            </p:txBody>
          </p:sp>
          <p:grpSp>
            <p:nvGrpSpPr>
              <p:cNvPr id="110" name="Graphic 232">
                <a:extLst>
                  <a:ext uri="{FF2B5EF4-FFF2-40B4-BE49-F238E27FC236}">
                    <a16:creationId xmlns:a16="http://schemas.microsoft.com/office/drawing/2014/main" id="{9D4C5215-FF24-A2A1-1E5F-77B5CBEF094A}"/>
                  </a:ext>
                </a:extLst>
              </p:cNvPr>
              <p:cNvGrpSpPr/>
              <p:nvPr/>
            </p:nvGrpSpPr>
            <p:grpSpPr>
              <a:xfrm>
                <a:off x="8867547" y="827677"/>
                <a:ext cx="353060" cy="122282"/>
                <a:chOff x="8867547" y="827677"/>
                <a:chExt cx="353060" cy="122282"/>
              </a:xfrm>
              <a:noFill/>
            </p:grpSpPr>
            <p:sp>
              <p:nvSpPr>
                <p:cNvPr id="119" name="Freeform 118">
                  <a:extLst>
                    <a:ext uri="{FF2B5EF4-FFF2-40B4-BE49-F238E27FC236}">
                      <a16:creationId xmlns:a16="http://schemas.microsoft.com/office/drawing/2014/main" id="{403F4965-31EC-51A5-3BE5-03842F2A09BD}"/>
                    </a:ext>
                  </a:extLst>
                </p:cNvPr>
                <p:cNvSpPr/>
                <p:nvPr/>
              </p:nvSpPr>
              <p:spPr>
                <a:xfrm>
                  <a:off x="8867547" y="827677"/>
                  <a:ext cx="122282" cy="122282"/>
                </a:xfrm>
                <a:custGeom>
                  <a:avLst/>
                  <a:gdLst>
                    <a:gd name="connsiteX0" fmla="*/ 122283 w 122282"/>
                    <a:gd name="connsiteY0" fmla="*/ 61141 h 122282"/>
                    <a:gd name="connsiteX1" fmla="*/ 61142 w 122282"/>
                    <a:gd name="connsiteY1" fmla="*/ 122283 h 122282"/>
                    <a:gd name="connsiteX2" fmla="*/ 0 w 122282"/>
                    <a:gd name="connsiteY2" fmla="*/ 61141 h 122282"/>
                    <a:gd name="connsiteX3" fmla="*/ 61142 w 122282"/>
                    <a:gd name="connsiteY3" fmla="*/ 0 h 122282"/>
                    <a:gd name="connsiteX4" fmla="*/ 122283 w 122282"/>
                    <a:gd name="connsiteY4" fmla="*/ 61141 h 122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82" h="122282">
                      <a:moveTo>
                        <a:pt x="122283" y="61141"/>
                      </a:moveTo>
                      <a:cubicBezTo>
                        <a:pt x="122283" y="94887"/>
                        <a:pt x="94887" y="122283"/>
                        <a:pt x="61142" y="122283"/>
                      </a:cubicBezTo>
                      <a:cubicBezTo>
                        <a:pt x="27396" y="122283"/>
                        <a:pt x="0" y="94887"/>
                        <a:pt x="0" y="61141"/>
                      </a:cubicBezTo>
                      <a:cubicBezTo>
                        <a:pt x="0" y="27396"/>
                        <a:pt x="27396" y="0"/>
                        <a:pt x="61142" y="0"/>
                      </a:cubicBezTo>
                      <a:cubicBezTo>
                        <a:pt x="94887" y="0"/>
                        <a:pt x="122283" y="27396"/>
                        <a:pt x="122283" y="61141"/>
                      </a:cubicBezTo>
                      <a:close/>
                    </a:path>
                  </a:pathLst>
                </a:custGeom>
                <a:noFill/>
                <a:ln w="28575" cap="rnd">
                  <a:solidFill>
                    <a:srgbClr val="10153D"/>
                  </a:solidFill>
                  <a:prstDash val="solid"/>
                  <a:round/>
                </a:ln>
              </p:spPr>
              <p:txBody>
                <a:bodyPr rtlCol="0" anchor="ctr"/>
                <a:lstStyle/>
                <a:p>
                  <a:endParaRPr lang="en-US"/>
                </a:p>
              </p:txBody>
            </p:sp>
            <p:sp>
              <p:nvSpPr>
                <p:cNvPr id="120" name="Freeform 119">
                  <a:extLst>
                    <a:ext uri="{FF2B5EF4-FFF2-40B4-BE49-F238E27FC236}">
                      <a16:creationId xmlns:a16="http://schemas.microsoft.com/office/drawing/2014/main" id="{23AEE7FB-C878-D112-B26E-1123AFCD2AF4}"/>
                    </a:ext>
                  </a:extLst>
                </p:cNvPr>
                <p:cNvSpPr/>
                <p:nvPr/>
              </p:nvSpPr>
              <p:spPr>
                <a:xfrm>
                  <a:off x="9098325" y="827677"/>
                  <a:ext cx="122282" cy="122282"/>
                </a:xfrm>
                <a:custGeom>
                  <a:avLst/>
                  <a:gdLst>
                    <a:gd name="connsiteX0" fmla="*/ 122283 w 122282"/>
                    <a:gd name="connsiteY0" fmla="*/ 61141 h 122282"/>
                    <a:gd name="connsiteX1" fmla="*/ 61141 w 122282"/>
                    <a:gd name="connsiteY1" fmla="*/ 122283 h 122282"/>
                    <a:gd name="connsiteX2" fmla="*/ 0 w 122282"/>
                    <a:gd name="connsiteY2" fmla="*/ 61141 h 122282"/>
                    <a:gd name="connsiteX3" fmla="*/ 61141 w 122282"/>
                    <a:gd name="connsiteY3" fmla="*/ 0 h 122282"/>
                    <a:gd name="connsiteX4" fmla="*/ 122283 w 122282"/>
                    <a:gd name="connsiteY4" fmla="*/ 61141 h 122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82" h="122282">
                      <a:moveTo>
                        <a:pt x="122283" y="61141"/>
                      </a:moveTo>
                      <a:cubicBezTo>
                        <a:pt x="122283" y="94887"/>
                        <a:pt x="94887" y="122283"/>
                        <a:pt x="61141" y="122283"/>
                      </a:cubicBezTo>
                      <a:cubicBezTo>
                        <a:pt x="27395" y="122283"/>
                        <a:pt x="0" y="94887"/>
                        <a:pt x="0" y="61141"/>
                      </a:cubicBezTo>
                      <a:cubicBezTo>
                        <a:pt x="0" y="27396"/>
                        <a:pt x="27395" y="0"/>
                        <a:pt x="61141" y="0"/>
                      </a:cubicBezTo>
                      <a:cubicBezTo>
                        <a:pt x="94887" y="0"/>
                        <a:pt x="122283" y="27396"/>
                        <a:pt x="122283" y="61141"/>
                      </a:cubicBezTo>
                      <a:close/>
                    </a:path>
                  </a:pathLst>
                </a:custGeom>
                <a:noFill/>
                <a:ln w="28575" cap="rnd">
                  <a:solidFill>
                    <a:srgbClr val="10153D"/>
                  </a:solidFill>
                  <a:prstDash val="solid"/>
                  <a:round/>
                </a:ln>
              </p:spPr>
              <p:txBody>
                <a:bodyPr rtlCol="0" anchor="ctr"/>
                <a:lstStyle/>
                <a:p>
                  <a:endParaRPr lang="en-US"/>
                </a:p>
              </p:txBody>
            </p:sp>
          </p:grpSp>
          <p:sp>
            <p:nvSpPr>
              <p:cNvPr id="111" name="Freeform 110">
                <a:extLst>
                  <a:ext uri="{FF2B5EF4-FFF2-40B4-BE49-F238E27FC236}">
                    <a16:creationId xmlns:a16="http://schemas.microsoft.com/office/drawing/2014/main" id="{E9CEA1EC-565E-1C3D-2D83-44E11AE9B216}"/>
                  </a:ext>
                </a:extLst>
              </p:cNvPr>
              <p:cNvSpPr/>
              <p:nvPr/>
            </p:nvSpPr>
            <p:spPr>
              <a:xfrm>
                <a:off x="8899660" y="1048838"/>
                <a:ext cx="288833" cy="64407"/>
              </a:xfrm>
              <a:custGeom>
                <a:avLst/>
                <a:gdLst>
                  <a:gd name="connsiteX0" fmla="*/ 288834 w 288833"/>
                  <a:gd name="connsiteY0" fmla="*/ 0 h 64407"/>
                  <a:gd name="connsiteX1" fmla="*/ 144416 w 288833"/>
                  <a:gd name="connsiteY1" fmla="*/ 64407 h 64407"/>
                  <a:gd name="connsiteX2" fmla="*/ 0 w 288833"/>
                  <a:gd name="connsiteY2" fmla="*/ 0 h 64407"/>
                </a:gdLst>
                <a:ahLst/>
                <a:cxnLst>
                  <a:cxn ang="0">
                    <a:pos x="connsiteX0" y="connsiteY0"/>
                  </a:cxn>
                  <a:cxn ang="0">
                    <a:pos x="connsiteX1" y="connsiteY1"/>
                  </a:cxn>
                  <a:cxn ang="0">
                    <a:pos x="connsiteX2" y="connsiteY2"/>
                  </a:cxn>
                </a:cxnLst>
                <a:rect l="l" t="t" r="r" b="b"/>
                <a:pathLst>
                  <a:path w="288833" h="64407">
                    <a:moveTo>
                      <a:pt x="288834" y="0"/>
                    </a:moveTo>
                    <a:cubicBezTo>
                      <a:pt x="253274" y="39552"/>
                      <a:pt x="201748" y="64407"/>
                      <a:pt x="144416" y="64407"/>
                    </a:cubicBezTo>
                    <a:cubicBezTo>
                      <a:pt x="87086" y="64407"/>
                      <a:pt x="35559" y="39552"/>
                      <a:pt x="0" y="0"/>
                    </a:cubicBezTo>
                  </a:path>
                </a:pathLst>
              </a:custGeom>
              <a:noFill/>
              <a:ln w="28575" cap="rnd">
                <a:solidFill>
                  <a:srgbClr val="10153D"/>
                </a:solidFill>
                <a:prstDash val="solid"/>
                <a:round/>
              </a:ln>
            </p:spPr>
            <p:txBody>
              <a:bodyPr rtlCol="0" anchor="ctr"/>
              <a:lstStyle/>
              <a:p>
                <a:endParaRPr lang="en-US"/>
              </a:p>
            </p:txBody>
          </p:sp>
          <p:sp>
            <p:nvSpPr>
              <p:cNvPr id="112" name="Freeform 111">
                <a:extLst>
                  <a:ext uri="{FF2B5EF4-FFF2-40B4-BE49-F238E27FC236}">
                    <a16:creationId xmlns:a16="http://schemas.microsoft.com/office/drawing/2014/main" id="{20094A1A-803B-28D1-97EF-3BADD7DD8346}"/>
                  </a:ext>
                </a:extLst>
              </p:cNvPr>
              <p:cNvSpPr/>
              <p:nvPr/>
            </p:nvSpPr>
            <p:spPr>
              <a:xfrm>
                <a:off x="8612277" y="840921"/>
                <a:ext cx="119924" cy="252185"/>
              </a:xfrm>
              <a:custGeom>
                <a:avLst/>
                <a:gdLst>
                  <a:gd name="connsiteX0" fmla="*/ 119924 w 119924"/>
                  <a:gd name="connsiteY0" fmla="*/ 0 h 252185"/>
                  <a:gd name="connsiteX1" fmla="*/ 119924 w 119924"/>
                  <a:gd name="connsiteY1" fmla="*/ 0 h 252185"/>
                  <a:gd name="connsiteX2" fmla="*/ 119924 w 119924"/>
                  <a:gd name="connsiteY2" fmla="*/ 252186 h 252185"/>
                  <a:gd name="connsiteX3" fmla="*/ 119924 w 119924"/>
                  <a:gd name="connsiteY3" fmla="*/ 252186 h 252185"/>
                  <a:gd name="connsiteX4" fmla="*/ 0 w 119924"/>
                  <a:gd name="connsiteY4" fmla="*/ 132261 h 252185"/>
                  <a:gd name="connsiteX5" fmla="*/ 0 w 119924"/>
                  <a:gd name="connsiteY5" fmla="*/ 119924 h 252185"/>
                  <a:gd name="connsiteX6" fmla="*/ 119924 w 119924"/>
                  <a:gd name="connsiteY6" fmla="*/ 0 h 25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24" h="252185">
                    <a:moveTo>
                      <a:pt x="119924" y="0"/>
                    </a:moveTo>
                    <a:lnTo>
                      <a:pt x="119924" y="0"/>
                    </a:lnTo>
                    <a:lnTo>
                      <a:pt x="119924" y="252186"/>
                    </a:lnTo>
                    <a:lnTo>
                      <a:pt x="119924" y="252186"/>
                    </a:lnTo>
                    <a:cubicBezTo>
                      <a:pt x="53703" y="252186"/>
                      <a:pt x="0" y="198483"/>
                      <a:pt x="0" y="132261"/>
                    </a:cubicBezTo>
                    <a:lnTo>
                      <a:pt x="0" y="119924"/>
                    </a:lnTo>
                    <a:cubicBezTo>
                      <a:pt x="0" y="53703"/>
                      <a:pt x="53703" y="0"/>
                      <a:pt x="119924" y="0"/>
                    </a:cubicBezTo>
                    <a:close/>
                  </a:path>
                </a:pathLst>
              </a:custGeom>
              <a:noFill/>
              <a:ln w="28575" cap="rnd">
                <a:solidFill>
                  <a:srgbClr val="10153D"/>
                </a:solidFill>
                <a:prstDash val="solid"/>
                <a:round/>
              </a:ln>
            </p:spPr>
            <p:txBody>
              <a:bodyPr rtlCol="0" anchor="ctr"/>
              <a:lstStyle/>
              <a:p>
                <a:endParaRPr lang="en-US"/>
              </a:p>
            </p:txBody>
          </p:sp>
          <p:sp>
            <p:nvSpPr>
              <p:cNvPr id="113" name="Freeform 112">
                <a:extLst>
                  <a:ext uri="{FF2B5EF4-FFF2-40B4-BE49-F238E27FC236}">
                    <a16:creationId xmlns:a16="http://schemas.microsoft.com/office/drawing/2014/main" id="{03E2EB2D-BEA9-A0E6-D208-DC5E5FDD57CB}"/>
                  </a:ext>
                </a:extLst>
              </p:cNvPr>
              <p:cNvSpPr/>
              <p:nvPr/>
            </p:nvSpPr>
            <p:spPr>
              <a:xfrm>
                <a:off x="9355772" y="840921"/>
                <a:ext cx="119924" cy="252185"/>
              </a:xfrm>
              <a:custGeom>
                <a:avLst/>
                <a:gdLst>
                  <a:gd name="connsiteX0" fmla="*/ 0 w 119924"/>
                  <a:gd name="connsiteY0" fmla="*/ 252186 h 252185"/>
                  <a:gd name="connsiteX1" fmla="*/ 46083 w 119924"/>
                  <a:gd name="connsiteY1" fmla="*/ 252186 h 252185"/>
                  <a:gd name="connsiteX2" fmla="*/ 119924 w 119924"/>
                  <a:gd name="connsiteY2" fmla="*/ 178344 h 252185"/>
                  <a:gd name="connsiteX3" fmla="*/ 119924 w 119924"/>
                  <a:gd name="connsiteY3" fmla="*/ 73841 h 252185"/>
                  <a:gd name="connsiteX4" fmla="*/ 46083 w 119924"/>
                  <a:gd name="connsiteY4" fmla="*/ 0 h 252185"/>
                  <a:gd name="connsiteX5" fmla="*/ 0 w 119924"/>
                  <a:gd name="connsiteY5" fmla="*/ 0 h 25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924" h="252185">
                    <a:moveTo>
                      <a:pt x="0" y="252186"/>
                    </a:moveTo>
                    <a:lnTo>
                      <a:pt x="46083" y="252186"/>
                    </a:lnTo>
                    <a:cubicBezTo>
                      <a:pt x="86904" y="252186"/>
                      <a:pt x="119924" y="219166"/>
                      <a:pt x="119924" y="178344"/>
                    </a:cubicBezTo>
                    <a:lnTo>
                      <a:pt x="119924" y="73841"/>
                    </a:lnTo>
                    <a:cubicBezTo>
                      <a:pt x="119924" y="33020"/>
                      <a:pt x="86904" y="0"/>
                      <a:pt x="46083" y="0"/>
                    </a:cubicBezTo>
                    <a:lnTo>
                      <a:pt x="0" y="0"/>
                    </a:lnTo>
                  </a:path>
                </a:pathLst>
              </a:custGeom>
              <a:noFill/>
              <a:ln w="28575" cap="rnd">
                <a:solidFill>
                  <a:srgbClr val="10153D"/>
                </a:solidFill>
                <a:prstDash val="solid"/>
                <a:round/>
              </a:ln>
            </p:spPr>
            <p:txBody>
              <a:bodyPr rtlCol="0" anchor="ctr"/>
              <a:lstStyle/>
              <a:p>
                <a:endParaRPr lang="en-US"/>
              </a:p>
            </p:txBody>
          </p:sp>
          <p:sp>
            <p:nvSpPr>
              <p:cNvPr id="114" name="Freeform 113">
                <a:extLst>
                  <a:ext uri="{FF2B5EF4-FFF2-40B4-BE49-F238E27FC236}">
                    <a16:creationId xmlns:a16="http://schemas.microsoft.com/office/drawing/2014/main" id="{D71C1A62-8288-4FC9-B857-85F759D354DA}"/>
                  </a:ext>
                </a:extLst>
              </p:cNvPr>
              <p:cNvSpPr/>
              <p:nvPr/>
            </p:nvSpPr>
            <p:spPr>
              <a:xfrm>
                <a:off x="9149487" y="1093107"/>
                <a:ext cx="276134" cy="219347"/>
              </a:xfrm>
              <a:custGeom>
                <a:avLst/>
                <a:gdLst>
                  <a:gd name="connsiteX0" fmla="*/ 276135 w 276134"/>
                  <a:gd name="connsiteY0" fmla="*/ 0 h 219347"/>
                  <a:gd name="connsiteX1" fmla="*/ 276135 w 276134"/>
                  <a:gd name="connsiteY1" fmla="*/ 147139 h 219347"/>
                  <a:gd name="connsiteX2" fmla="*/ 203926 w 276134"/>
                  <a:gd name="connsiteY2" fmla="*/ 219347 h 219347"/>
                  <a:gd name="connsiteX3" fmla="*/ 0 w 276134"/>
                  <a:gd name="connsiteY3" fmla="*/ 219347 h 219347"/>
                </a:gdLst>
                <a:ahLst/>
                <a:cxnLst>
                  <a:cxn ang="0">
                    <a:pos x="connsiteX0" y="connsiteY0"/>
                  </a:cxn>
                  <a:cxn ang="0">
                    <a:pos x="connsiteX1" y="connsiteY1"/>
                  </a:cxn>
                  <a:cxn ang="0">
                    <a:pos x="connsiteX2" y="connsiteY2"/>
                  </a:cxn>
                  <a:cxn ang="0">
                    <a:pos x="connsiteX3" y="connsiteY3"/>
                  </a:cxn>
                </a:cxnLst>
                <a:rect l="l" t="t" r="r" b="b"/>
                <a:pathLst>
                  <a:path w="276134" h="219347">
                    <a:moveTo>
                      <a:pt x="276135" y="0"/>
                    </a:moveTo>
                    <a:lnTo>
                      <a:pt x="276135" y="147139"/>
                    </a:lnTo>
                    <a:cubicBezTo>
                      <a:pt x="276135" y="187053"/>
                      <a:pt x="243840" y="219347"/>
                      <a:pt x="203926" y="219347"/>
                    </a:cubicBezTo>
                    <a:lnTo>
                      <a:pt x="0" y="219347"/>
                    </a:lnTo>
                  </a:path>
                </a:pathLst>
              </a:custGeom>
              <a:noFill/>
              <a:ln w="28575" cap="rnd">
                <a:solidFill>
                  <a:srgbClr val="10153D"/>
                </a:solidFill>
                <a:prstDash val="solid"/>
                <a:round/>
              </a:ln>
            </p:spPr>
            <p:txBody>
              <a:bodyPr rtlCol="0" anchor="ctr"/>
              <a:lstStyle/>
              <a:p>
                <a:endParaRPr lang="en-US"/>
              </a:p>
            </p:txBody>
          </p:sp>
          <p:sp>
            <p:nvSpPr>
              <p:cNvPr id="115" name="Freeform 114">
                <a:extLst>
                  <a:ext uri="{FF2B5EF4-FFF2-40B4-BE49-F238E27FC236}">
                    <a16:creationId xmlns:a16="http://schemas.microsoft.com/office/drawing/2014/main" id="{6F9FF663-38F9-4901-6C6A-EA97E13CBCAD}"/>
                  </a:ext>
                </a:extLst>
              </p:cNvPr>
              <p:cNvSpPr/>
              <p:nvPr/>
            </p:nvSpPr>
            <p:spPr>
              <a:xfrm>
                <a:off x="9003800" y="1283425"/>
                <a:ext cx="94887" cy="57875"/>
              </a:xfrm>
              <a:custGeom>
                <a:avLst/>
                <a:gdLst>
                  <a:gd name="connsiteX0" fmla="*/ 0 w 94887"/>
                  <a:gd name="connsiteY0" fmla="*/ 0 h 57875"/>
                  <a:gd name="connsiteX1" fmla="*/ 94887 w 94887"/>
                  <a:gd name="connsiteY1" fmla="*/ 0 h 57875"/>
                  <a:gd name="connsiteX2" fmla="*/ 94887 w 94887"/>
                  <a:gd name="connsiteY2" fmla="*/ 57876 h 57875"/>
                  <a:gd name="connsiteX3" fmla="*/ 0 w 94887"/>
                  <a:gd name="connsiteY3" fmla="*/ 57876 h 57875"/>
                </a:gdLst>
                <a:ahLst/>
                <a:cxnLst>
                  <a:cxn ang="0">
                    <a:pos x="connsiteX0" y="connsiteY0"/>
                  </a:cxn>
                  <a:cxn ang="0">
                    <a:pos x="connsiteX1" y="connsiteY1"/>
                  </a:cxn>
                  <a:cxn ang="0">
                    <a:pos x="connsiteX2" y="connsiteY2"/>
                  </a:cxn>
                  <a:cxn ang="0">
                    <a:pos x="connsiteX3" y="connsiteY3"/>
                  </a:cxn>
                </a:cxnLst>
                <a:rect l="l" t="t" r="r" b="b"/>
                <a:pathLst>
                  <a:path w="94887" h="57875">
                    <a:moveTo>
                      <a:pt x="0" y="0"/>
                    </a:moveTo>
                    <a:lnTo>
                      <a:pt x="94887" y="0"/>
                    </a:lnTo>
                    <a:lnTo>
                      <a:pt x="94887" y="57876"/>
                    </a:lnTo>
                    <a:lnTo>
                      <a:pt x="0" y="57876"/>
                    </a:lnTo>
                    <a:close/>
                  </a:path>
                </a:pathLst>
              </a:custGeom>
              <a:noFill/>
              <a:ln w="28575" cap="rnd">
                <a:solidFill>
                  <a:srgbClr val="10153D"/>
                </a:solidFill>
                <a:prstDash val="solid"/>
                <a:round/>
              </a:ln>
            </p:spPr>
            <p:txBody>
              <a:bodyPr rtlCol="0" anchor="ctr"/>
              <a:lstStyle/>
              <a:p>
                <a:endParaRPr lang="en-US"/>
              </a:p>
            </p:txBody>
          </p:sp>
          <p:grpSp>
            <p:nvGrpSpPr>
              <p:cNvPr id="116" name="Graphic 232">
                <a:extLst>
                  <a:ext uri="{FF2B5EF4-FFF2-40B4-BE49-F238E27FC236}">
                    <a16:creationId xmlns:a16="http://schemas.microsoft.com/office/drawing/2014/main" id="{7AE17AFA-408A-A362-7F9C-6558D95D8F1D}"/>
                  </a:ext>
                </a:extLst>
              </p:cNvPr>
              <p:cNvGrpSpPr/>
              <p:nvPr/>
            </p:nvGrpSpPr>
            <p:grpSpPr>
              <a:xfrm>
                <a:off x="8830173" y="541745"/>
                <a:ext cx="58420" cy="181065"/>
                <a:chOff x="8830173" y="541745"/>
                <a:chExt cx="58420" cy="181065"/>
              </a:xfrm>
              <a:noFill/>
            </p:grpSpPr>
            <p:sp>
              <p:nvSpPr>
                <p:cNvPr id="117" name="Freeform 116">
                  <a:extLst>
                    <a:ext uri="{FF2B5EF4-FFF2-40B4-BE49-F238E27FC236}">
                      <a16:creationId xmlns:a16="http://schemas.microsoft.com/office/drawing/2014/main" id="{5C554063-918E-C10D-1AC1-8E25FA279860}"/>
                    </a:ext>
                  </a:extLst>
                </p:cNvPr>
                <p:cNvSpPr/>
                <p:nvPr/>
              </p:nvSpPr>
              <p:spPr>
                <a:xfrm>
                  <a:off x="8859202" y="642257"/>
                  <a:ext cx="1814" cy="80554"/>
                </a:xfrm>
                <a:custGeom>
                  <a:avLst/>
                  <a:gdLst>
                    <a:gd name="connsiteX0" fmla="*/ 0 w 1814"/>
                    <a:gd name="connsiteY0" fmla="*/ 80554 h 80554"/>
                    <a:gd name="connsiteX1" fmla="*/ 0 w 1814"/>
                    <a:gd name="connsiteY1" fmla="*/ 0 h 80554"/>
                  </a:gdLst>
                  <a:ahLst/>
                  <a:cxnLst>
                    <a:cxn ang="0">
                      <a:pos x="connsiteX0" y="connsiteY0"/>
                    </a:cxn>
                    <a:cxn ang="0">
                      <a:pos x="connsiteX1" y="connsiteY1"/>
                    </a:cxn>
                  </a:cxnLst>
                  <a:rect l="l" t="t" r="r" b="b"/>
                  <a:pathLst>
                    <a:path w="1814" h="80554">
                      <a:moveTo>
                        <a:pt x="0" y="80554"/>
                      </a:moveTo>
                      <a:lnTo>
                        <a:pt x="0" y="0"/>
                      </a:lnTo>
                    </a:path>
                  </a:pathLst>
                </a:custGeom>
                <a:ln w="28575" cap="rnd">
                  <a:solidFill>
                    <a:srgbClr val="10153D"/>
                  </a:solidFill>
                  <a:prstDash val="solid"/>
                  <a:round/>
                </a:ln>
              </p:spPr>
              <p:txBody>
                <a:bodyPr rtlCol="0" anchor="ctr"/>
                <a:lstStyle/>
                <a:p>
                  <a:endParaRPr lang="en-US"/>
                </a:p>
              </p:txBody>
            </p:sp>
            <p:sp>
              <p:nvSpPr>
                <p:cNvPr id="118" name="Freeform 117">
                  <a:extLst>
                    <a:ext uri="{FF2B5EF4-FFF2-40B4-BE49-F238E27FC236}">
                      <a16:creationId xmlns:a16="http://schemas.microsoft.com/office/drawing/2014/main" id="{6B3D2B3B-B6F7-1546-4BD4-539008F67F9F}"/>
                    </a:ext>
                  </a:extLst>
                </p:cNvPr>
                <p:cNvSpPr/>
                <p:nvPr/>
              </p:nvSpPr>
              <p:spPr>
                <a:xfrm>
                  <a:off x="8830173" y="541745"/>
                  <a:ext cx="58420" cy="58419"/>
                </a:xfrm>
                <a:custGeom>
                  <a:avLst/>
                  <a:gdLst>
                    <a:gd name="connsiteX0" fmla="*/ 58420 w 58420"/>
                    <a:gd name="connsiteY0" fmla="*/ 29210 h 58419"/>
                    <a:gd name="connsiteX1" fmla="*/ 29210 w 58420"/>
                    <a:gd name="connsiteY1" fmla="*/ 58420 h 58419"/>
                    <a:gd name="connsiteX2" fmla="*/ 0 w 58420"/>
                    <a:gd name="connsiteY2" fmla="*/ 29210 h 58419"/>
                    <a:gd name="connsiteX3" fmla="*/ 29210 w 58420"/>
                    <a:gd name="connsiteY3" fmla="*/ 0 h 58419"/>
                    <a:gd name="connsiteX4" fmla="*/ 58420 w 58420"/>
                    <a:gd name="connsiteY4" fmla="*/ 29210 h 58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20" h="58419">
                      <a:moveTo>
                        <a:pt x="58420" y="29210"/>
                      </a:moveTo>
                      <a:cubicBezTo>
                        <a:pt x="58420" y="45357"/>
                        <a:pt x="45357" y="58420"/>
                        <a:pt x="29210" y="58420"/>
                      </a:cubicBezTo>
                      <a:cubicBezTo>
                        <a:pt x="13063" y="58420"/>
                        <a:pt x="0" y="45357"/>
                        <a:pt x="0" y="29210"/>
                      </a:cubicBezTo>
                      <a:cubicBezTo>
                        <a:pt x="0" y="13063"/>
                        <a:pt x="13063" y="0"/>
                        <a:pt x="29210" y="0"/>
                      </a:cubicBezTo>
                      <a:cubicBezTo>
                        <a:pt x="45357" y="0"/>
                        <a:pt x="58420" y="13063"/>
                        <a:pt x="58420" y="29210"/>
                      </a:cubicBezTo>
                      <a:close/>
                    </a:path>
                  </a:pathLst>
                </a:custGeom>
                <a:noFill/>
                <a:ln w="28575" cap="rnd">
                  <a:solidFill>
                    <a:srgbClr val="10153D"/>
                  </a:solidFill>
                  <a:prstDash val="solid"/>
                  <a:round/>
                </a:ln>
              </p:spPr>
              <p:txBody>
                <a:bodyPr rtlCol="0" anchor="ctr"/>
                <a:lstStyle/>
                <a:p>
                  <a:endParaRPr lang="en-US"/>
                </a:p>
              </p:txBody>
            </p:sp>
          </p:grpSp>
        </p:grpSp>
        <p:sp>
          <p:nvSpPr>
            <p:cNvPr id="106" name="Freeform 105">
              <a:extLst>
                <a:ext uri="{FF2B5EF4-FFF2-40B4-BE49-F238E27FC236}">
                  <a16:creationId xmlns:a16="http://schemas.microsoft.com/office/drawing/2014/main" id="{A93495ED-33CA-BCDF-C118-02AA860F583B}"/>
                </a:ext>
              </a:extLst>
            </p:cNvPr>
            <p:cNvSpPr/>
            <p:nvPr/>
          </p:nvSpPr>
          <p:spPr>
            <a:xfrm>
              <a:off x="9149487" y="404585"/>
              <a:ext cx="428534" cy="398598"/>
            </a:xfrm>
            <a:custGeom>
              <a:avLst/>
              <a:gdLst>
                <a:gd name="connsiteX0" fmla="*/ 214267 w 428534"/>
                <a:gd name="connsiteY0" fmla="*/ 0 h 398598"/>
                <a:gd name="connsiteX1" fmla="*/ 0 w 428534"/>
                <a:gd name="connsiteY1" fmla="*/ 171087 h 398598"/>
                <a:gd name="connsiteX2" fmla="*/ 89082 w 428534"/>
                <a:gd name="connsiteY2" fmla="*/ 309880 h 398598"/>
                <a:gd name="connsiteX3" fmla="*/ 72935 w 428534"/>
                <a:gd name="connsiteY3" fmla="*/ 398599 h 398598"/>
                <a:gd name="connsiteX4" fmla="*/ 181066 w 428534"/>
                <a:gd name="connsiteY4" fmla="*/ 340179 h 398598"/>
                <a:gd name="connsiteX5" fmla="*/ 214267 w 428534"/>
                <a:gd name="connsiteY5" fmla="*/ 342174 h 398598"/>
                <a:gd name="connsiteX6" fmla="*/ 428535 w 428534"/>
                <a:gd name="connsiteY6" fmla="*/ 171087 h 398598"/>
                <a:gd name="connsiteX7" fmla="*/ 214267 w 428534"/>
                <a:gd name="connsiteY7" fmla="*/ 0 h 398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534" h="398598">
                  <a:moveTo>
                    <a:pt x="214267" y="0"/>
                  </a:moveTo>
                  <a:cubicBezTo>
                    <a:pt x="95976" y="0"/>
                    <a:pt x="0" y="76563"/>
                    <a:pt x="0" y="171087"/>
                  </a:cubicBezTo>
                  <a:cubicBezTo>
                    <a:pt x="0" y="265611"/>
                    <a:pt x="35197" y="278856"/>
                    <a:pt x="89082" y="309880"/>
                  </a:cubicBezTo>
                  <a:lnTo>
                    <a:pt x="72935" y="398599"/>
                  </a:lnTo>
                  <a:lnTo>
                    <a:pt x="181066" y="340179"/>
                  </a:lnTo>
                  <a:cubicBezTo>
                    <a:pt x="191952" y="341449"/>
                    <a:pt x="203018" y="342174"/>
                    <a:pt x="214267" y="342174"/>
                  </a:cubicBezTo>
                  <a:cubicBezTo>
                    <a:pt x="332559" y="342174"/>
                    <a:pt x="428535" y="265611"/>
                    <a:pt x="428535" y="171087"/>
                  </a:cubicBezTo>
                  <a:cubicBezTo>
                    <a:pt x="428535" y="76563"/>
                    <a:pt x="332559" y="0"/>
                    <a:pt x="214267" y="0"/>
                  </a:cubicBezTo>
                  <a:close/>
                </a:path>
              </a:pathLst>
            </a:custGeom>
            <a:noFill/>
            <a:ln w="28575" cap="rnd">
              <a:solidFill>
                <a:srgbClr val="10153D"/>
              </a:solidFill>
              <a:prstDash val="solid"/>
              <a:round/>
            </a:ln>
          </p:spPr>
          <p:txBody>
            <a:bodyPr rtlCol="0" anchor="ctr"/>
            <a:lstStyle/>
            <a:p>
              <a:endParaRPr lang="en-US"/>
            </a:p>
          </p:txBody>
        </p:sp>
        <p:sp>
          <p:nvSpPr>
            <p:cNvPr id="107" name="Freeform 106">
              <a:extLst>
                <a:ext uri="{FF2B5EF4-FFF2-40B4-BE49-F238E27FC236}">
                  <a16:creationId xmlns:a16="http://schemas.microsoft.com/office/drawing/2014/main" id="{7A8A5497-F1C1-0C73-BD19-85AD63E5B295}"/>
                </a:ext>
              </a:extLst>
            </p:cNvPr>
            <p:cNvSpPr/>
            <p:nvPr/>
          </p:nvSpPr>
          <p:spPr>
            <a:xfrm>
              <a:off x="9262699" y="611777"/>
              <a:ext cx="205014" cy="1814"/>
            </a:xfrm>
            <a:custGeom>
              <a:avLst/>
              <a:gdLst>
                <a:gd name="connsiteX0" fmla="*/ 0 w 205014"/>
                <a:gd name="connsiteY0" fmla="*/ 0 h 1814"/>
                <a:gd name="connsiteX1" fmla="*/ 205014 w 205014"/>
                <a:gd name="connsiteY1" fmla="*/ 0 h 1814"/>
              </a:gdLst>
              <a:ahLst/>
              <a:cxnLst>
                <a:cxn ang="0">
                  <a:pos x="connsiteX0" y="connsiteY0"/>
                </a:cxn>
                <a:cxn ang="0">
                  <a:pos x="connsiteX1" y="connsiteY1"/>
                </a:cxn>
              </a:cxnLst>
              <a:rect l="l" t="t" r="r" b="b"/>
              <a:pathLst>
                <a:path w="205014" h="1814">
                  <a:moveTo>
                    <a:pt x="0" y="0"/>
                  </a:moveTo>
                  <a:lnTo>
                    <a:pt x="205014" y="0"/>
                  </a:lnTo>
                </a:path>
              </a:pathLst>
            </a:custGeom>
            <a:ln w="28575" cap="rnd">
              <a:solidFill>
                <a:srgbClr val="10153D"/>
              </a:solidFill>
              <a:prstDash val="solid"/>
              <a:round/>
            </a:ln>
          </p:spPr>
          <p:txBody>
            <a:bodyPr rtlCol="0" anchor="ctr"/>
            <a:lstStyle/>
            <a:p>
              <a:endParaRPr lang="en-US"/>
            </a:p>
          </p:txBody>
        </p:sp>
        <p:sp>
          <p:nvSpPr>
            <p:cNvPr id="108" name="Freeform 107">
              <a:extLst>
                <a:ext uri="{FF2B5EF4-FFF2-40B4-BE49-F238E27FC236}">
                  <a16:creationId xmlns:a16="http://schemas.microsoft.com/office/drawing/2014/main" id="{005C92C7-B3BC-CEAC-C1F5-008074E7B952}"/>
                </a:ext>
              </a:extLst>
            </p:cNvPr>
            <p:cNvSpPr/>
            <p:nvPr/>
          </p:nvSpPr>
          <p:spPr>
            <a:xfrm>
              <a:off x="9256893" y="531041"/>
              <a:ext cx="210819" cy="1814"/>
            </a:xfrm>
            <a:custGeom>
              <a:avLst/>
              <a:gdLst>
                <a:gd name="connsiteX0" fmla="*/ 0 w 210819"/>
                <a:gd name="connsiteY0" fmla="*/ 0 h 1814"/>
                <a:gd name="connsiteX1" fmla="*/ 210820 w 210819"/>
                <a:gd name="connsiteY1" fmla="*/ 0 h 1814"/>
              </a:gdLst>
              <a:ahLst/>
              <a:cxnLst>
                <a:cxn ang="0">
                  <a:pos x="connsiteX0" y="connsiteY0"/>
                </a:cxn>
                <a:cxn ang="0">
                  <a:pos x="connsiteX1" y="connsiteY1"/>
                </a:cxn>
              </a:cxnLst>
              <a:rect l="l" t="t" r="r" b="b"/>
              <a:pathLst>
                <a:path w="210819" h="1814">
                  <a:moveTo>
                    <a:pt x="0" y="0"/>
                  </a:moveTo>
                  <a:lnTo>
                    <a:pt x="210820" y="0"/>
                  </a:lnTo>
                </a:path>
              </a:pathLst>
            </a:custGeom>
            <a:ln w="28575" cap="rnd">
              <a:solidFill>
                <a:srgbClr val="10153D"/>
              </a:solidFill>
              <a:prstDash val="solid"/>
              <a:round/>
            </a:ln>
          </p:spPr>
          <p:txBody>
            <a:bodyPr rtlCol="0" anchor="ctr"/>
            <a:lstStyle/>
            <a:p>
              <a:endParaRPr lang="en-US"/>
            </a:p>
          </p:txBody>
        </p:sp>
      </p:grpSp>
    </p:spTree>
    <p:extLst>
      <p:ext uri="{BB962C8B-B14F-4D97-AF65-F5344CB8AC3E}">
        <p14:creationId xmlns:p14="http://schemas.microsoft.com/office/powerpoint/2010/main" val="2176793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2EB79-69F7-2943-A92A-2CFF132F30D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8E4A0B5-065A-4248-7173-641B7B0CAB0F}"/>
              </a:ext>
            </a:extLst>
          </p:cNvPr>
          <p:cNvSpPr/>
          <p:nvPr/>
        </p:nvSpPr>
        <p:spPr>
          <a:xfrm flipH="1" flipV="1">
            <a:off x="3192904" y="-5"/>
            <a:ext cx="8999093"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23FAA072-EF7E-BA49-3E3D-9545C29150A2}"/>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Art. 50 § 2</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B70A8333-33DA-B530-0F7D-AAAC68F13A07}"/>
              </a:ext>
            </a:extLst>
          </p:cNvPr>
          <p:cNvSpPr txBox="1"/>
          <p:nvPr/>
        </p:nvSpPr>
        <p:spPr>
          <a:xfrm>
            <a:off x="3870819" y="1462476"/>
            <a:ext cx="5273182" cy="3786229"/>
          </a:xfrm>
          <a:prstGeom prst="rect">
            <a:avLst/>
          </a:prstGeom>
          <a:noFill/>
        </p:spPr>
        <p:txBody>
          <a:bodyPr wrap="square" rtlCol="0">
            <a:spAutoFit/>
          </a:bodyPr>
          <a:lstStyle/>
          <a:p>
            <a:r>
              <a:rPr lang="en-US" sz="2667" dirty="0">
                <a:solidFill>
                  <a:schemeClr val="bg1"/>
                </a:solidFill>
                <a:latin typeface="Calibri" panose="020F0502020204030204" pitchFamily="34" charset="0"/>
                <a:cs typeface="Calibri" panose="020F0502020204030204" pitchFamily="34" charset="0"/>
              </a:rPr>
              <a:t>Providers of AI systems, including general-purpose AI systems, generating synthetic audio, image, video or text content, shall ensure that the outputs of the AI system are marked in a machine-readable format and detectable as artificially generated or manipulated.</a:t>
            </a:r>
          </a:p>
          <a:p>
            <a:endParaRPr lang="en-US" sz="2667"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5A62DD09-DCBC-67A6-C909-B4E588FDC7C9}"/>
              </a:ext>
            </a:extLst>
          </p:cNvPr>
          <p:cNvSpPr/>
          <p:nvPr/>
        </p:nvSpPr>
        <p:spPr>
          <a:xfrm>
            <a:off x="8704327" y="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74768AA-45C2-04E8-A58E-7CA3253584A7}"/>
              </a:ext>
            </a:extLst>
          </p:cNvPr>
          <p:cNvSpPr/>
          <p:nvPr/>
        </p:nvSpPr>
        <p:spPr>
          <a:xfrm>
            <a:off x="0" y="1238956"/>
            <a:ext cx="356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grpSp>
        <p:nvGrpSpPr>
          <p:cNvPr id="107" name="Graphic 232">
            <a:extLst>
              <a:ext uri="{FF2B5EF4-FFF2-40B4-BE49-F238E27FC236}">
                <a16:creationId xmlns:a16="http://schemas.microsoft.com/office/drawing/2014/main" id="{672FFB26-71D0-CF15-F7FD-4B6A05424FBD}"/>
              </a:ext>
            </a:extLst>
          </p:cNvPr>
          <p:cNvGrpSpPr/>
          <p:nvPr/>
        </p:nvGrpSpPr>
        <p:grpSpPr>
          <a:xfrm>
            <a:off x="579276" y="4655523"/>
            <a:ext cx="1343628" cy="1489964"/>
            <a:chOff x="7110956" y="435972"/>
            <a:chExt cx="787944" cy="873760"/>
          </a:xfrm>
          <a:noFill/>
        </p:grpSpPr>
        <p:grpSp>
          <p:nvGrpSpPr>
            <p:cNvPr id="108" name="Graphic 232">
              <a:extLst>
                <a:ext uri="{FF2B5EF4-FFF2-40B4-BE49-F238E27FC236}">
                  <a16:creationId xmlns:a16="http://schemas.microsoft.com/office/drawing/2014/main" id="{7C9F69B3-DB9D-D5FD-3300-CE33BD7ACCB3}"/>
                </a:ext>
              </a:extLst>
            </p:cNvPr>
            <p:cNvGrpSpPr/>
            <p:nvPr/>
          </p:nvGrpSpPr>
          <p:grpSpPr>
            <a:xfrm>
              <a:off x="7110956" y="1085850"/>
              <a:ext cx="787944" cy="223882"/>
              <a:chOff x="7110956" y="1085850"/>
              <a:chExt cx="787944" cy="223882"/>
            </a:xfrm>
            <a:noFill/>
          </p:grpSpPr>
          <p:sp>
            <p:nvSpPr>
              <p:cNvPr id="148" name="Freeform 147">
                <a:extLst>
                  <a:ext uri="{FF2B5EF4-FFF2-40B4-BE49-F238E27FC236}">
                    <a16:creationId xmlns:a16="http://schemas.microsoft.com/office/drawing/2014/main" id="{322B5A44-5139-6F0A-D1C8-2568E620DBE2}"/>
                  </a:ext>
                </a:extLst>
              </p:cNvPr>
              <p:cNvSpPr/>
              <p:nvPr/>
            </p:nvSpPr>
            <p:spPr>
              <a:xfrm>
                <a:off x="7110956" y="1137557"/>
                <a:ext cx="787944" cy="172175"/>
              </a:xfrm>
              <a:custGeom>
                <a:avLst/>
                <a:gdLst>
                  <a:gd name="connsiteX0" fmla="*/ 771253 w 787944"/>
                  <a:gd name="connsiteY0" fmla="*/ 1270 h 172175"/>
                  <a:gd name="connsiteX1" fmla="*/ 787944 w 787944"/>
                  <a:gd name="connsiteY1" fmla="*/ 60234 h 172175"/>
                  <a:gd name="connsiteX2" fmla="*/ 787944 w 787944"/>
                  <a:gd name="connsiteY2" fmla="*/ 60234 h 172175"/>
                  <a:gd name="connsiteX3" fmla="*/ 676003 w 787944"/>
                  <a:gd name="connsiteY3" fmla="*/ 172176 h 172175"/>
                  <a:gd name="connsiteX4" fmla="*/ 111941 w 787944"/>
                  <a:gd name="connsiteY4" fmla="*/ 172176 h 172175"/>
                  <a:gd name="connsiteX5" fmla="*/ 0 w 787944"/>
                  <a:gd name="connsiteY5" fmla="*/ 60234 h 172175"/>
                  <a:gd name="connsiteX6" fmla="*/ 0 w 787944"/>
                  <a:gd name="connsiteY6" fmla="*/ 60234 h 172175"/>
                  <a:gd name="connsiteX7" fmla="*/ 17598 w 787944"/>
                  <a:gd name="connsiteY7" fmla="*/ 0 h 17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7944" h="172175">
                    <a:moveTo>
                      <a:pt x="771253" y="1270"/>
                    </a:moveTo>
                    <a:cubicBezTo>
                      <a:pt x="781957" y="18324"/>
                      <a:pt x="787944" y="38644"/>
                      <a:pt x="787944" y="60234"/>
                    </a:cubicBezTo>
                    <a:lnTo>
                      <a:pt x="787944" y="60234"/>
                    </a:lnTo>
                    <a:cubicBezTo>
                      <a:pt x="787944" y="122101"/>
                      <a:pt x="737870" y="172176"/>
                      <a:pt x="676003" y="172176"/>
                    </a:cubicBezTo>
                    <a:lnTo>
                      <a:pt x="111941" y="172176"/>
                    </a:lnTo>
                    <a:cubicBezTo>
                      <a:pt x="50074" y="172176"/>
                      <a:pt x="0" y="122101"/>
                      <a:pt x="0" y="60234"/>
                    </a:cubicBezTo>
                    <a:lnTo>
                      <a:pt x="0" y="60234"/>
                    </a:lnTo>
                    <a:cubicBezTo>
                      <a:pt x="0" y="38100"/>
                      <a:pt x="6350" y="17417"/>
                      <a:pt x="17598" y="0"/>
                    </a:cubicBezTo>
                  </a:path>
                </a:pathLst>
              </a:custGeom>
              <a:noFill/>
              <a:ln w="28575" cap="rnd">
                <a:solidFill>
                  <a:srgbClr val="10153D"/>
                </a:solidFill>
                <a:prstDash val="solid"/>
                <a:round/>
              </a:ln>
            </p:spPr>
            <p:txBody>
              <a:bodyPr rtlCol="0" anchor="ctr"/>
              <a:lstStyle/>
              <a:p>
                <a:endParaRPr lang="en-US"/>
              </a:p>
            </p:txBody>
          </p:sp>
          <p:sp>
            <p:nvSpPr>
              <p:cNvPr id="149" name="Freeform 148">
                <a:extLst>
                  <a:ext uri="{FF2B5EF4-FFF2-40B4-BE49-F238E27FC236}">
                    <a16:creationId xmlns:a16="http://schemas.microsoft.com/office/drawing/2014/main" id="{D6E674FF-0413-40D7-F614-85C5A89FADBA}"/>
                  </a:ext>
                </a:extLst>
              </p:cNvPr>
              <p:cNvSpPr/>
              <p:nvPr/>
            </p:nvSpPr>
            <p:spPr>
              <a:xfrm>
                <a:off x="7233964" y="1085850"/>
                <a:ext cx="542834" cy="1814"/>
              </a:xfrm>
              <a:custGeom>
                <a:avLst/>
                <a:gdLst>
                  <a:gd name="connsiteX0" fmla="*/ 0 w 542834"/>
                  <a:gd name="connsiteY0" fmla="*/ 0 h 1814"/>
                  <a:gd name="connsiteX1" fmla="*/ 542834 w 542834"/>
                  <a:gd name="connsiteY1" fmla="*/ 0 h 1814"/>
                </a:gdLst>
                <a:ahLst/>
                <a:cxnLst>
                  <a:cxn ang="0">
                    <a:pos x="connsiteX0" y="connsiteY0"/>
                  </a:cxn>
                  <a:cxn ang="0">
                    <a:pos x="connsiteX1" y="connsiteY1"/>
                  </a:cxn>
                </a:cxnLst>
                <a:rect l="l" t="t" r="r" b="b"/>
                <a:pathLst>
                  <a:path w="542834" h="1814">
                    <a:moveTo>
                      <a:pt x="0" y="0"/>
                    </a:moveTo>
                    <a:lnTo>
                      <a:pt x="542834" y="0"/>
                    </a:lnTo>
                  </a:path>
                </a:pathLst>
              </a:custGeom>
              <a:ln w="28575" cap="rnd">
                <a:solidFill>
                  <a:srgbClr val="10153D"/>
                </a:solidFill>
                <a:prstDash val="solid"/>
                <a:round/>
              </a:ln>
            </p:spPr>
            <p:txBody>
              <a:bodyPr rtlCol="0" anchor="ctr"/>
              <a:lstStyle/>
              <a:p>
                <a:endParaRPr lang="en-US"/>
              </a:p>
            </p:txBody>
          </p:sp>
          <p:sp>
            <p:nvSpPr>
              <p:cNvPr id="150" name="Freeform 149">
                <a:extLst>
                  <a:ext uri="{FF2B5EF4-FFF2-40B4-BE49-F238E27FC236}">
                    <a16:creationId xmlns:a16="http://schemas.microsoft.com/office/drawing/2014/main" id="{96795F1A-36BA-D6EA-4FED-9AC46C9B1C1B}"/>
                  </a:ext>
                </a:extLst>
              </p:cNvPr>
              <p:cNvSpPr/>
              <p:nvPr/>
            </p:nvSpPr>
            <p:spPr>
              <a:xfrm>
                <a:off x="7233964" y="1175657"/>
                <a:ext cx="1814" cy="44450"/>
              </a:xfrm>
              <a:custGeom>
                <a:avLst/>
                <a:gdLst>
                  <a:gd name="connsiteX0" fmla="*/ 0 w 1814"/>
                  <a:gd name="connsiteY0" fmla="*/ 0 h 44450"/>
                  <a:gd name="connsiteX1" fmla="*/ 0 w 1814"/>
                  <a:gd name="connsiteY1" fmla="*/ 44450 h 44450"/>
                </a:gdLst>
                <a:ahLst/>
                <a:cxnLst>
                  <a:cxn ang="0">
                    <a:pos x="connsiteX0" y="connsiteY0"/>
                  </a:cxn>
                  <a:cxn ang="0">
                    <a:pos x="connsiteX1" y="connsiteY1"/>
                  </a:cxn>
                </a:cxnLst>
                <a:rect l="l" t="t" r="r" b="b"/>
                <a:pathLst>
                  <a:path w="1814" h="44450">
                    <a:moveTo>
                      <a:pt x="0" y="0"/>
                    </a:moveTo>
                    <a:lnTo>
                      <a:pt x="0" y="44450"/>
                    </a:lnTo>
                  </a:path>
                </a:pathLst>
              </a:custGeom>
              <a:ln w="28575" cap="rnd">
                <a:solidFill>
                  <a:srgbClr val="10153D"/>
                </a:solidFill>
                <a:prstDash val="solid"/>
                <a:round/>
              </a:ln>
            </p:spPr>
            <p:txBody>
              <a:bodyPr rtlCol="0" anchor="ctr"/>
              <a:lstStyle/>
              <a:p>
                <a:endParaRPr lang="en-US"/>
              </a:p>
            </p:txBody>
          </p:sp>
          <p:sp>
            <p:nvSpPr>
              <p:cNvPr id="151" name="Freeform 150">
                <a:extLst>
                  <a:ext uri="{FF2B5EF4-FFF2-40B4-BE49-F238E27FC236}">
                    <a16:creationId xmlns:a16="http://schemas.microsoft.com/office/drawing/2014/main" id="{1DF8794B-1717-0014-4298-4C16F768FAAE}"/>
                  </a:ext>
                </a:extLst>
              </p:cNvPr>
              <p:cNvSpPr/>
              <p:nvPr/>
            </p:nvSpPr>
            <p:spPr>
              <a:xfrm>
                <a:off x="7301819" y="1168944"/>
                <a:ext cx="1814" cy="57694"/>
              </a:xfrm>
              <a:custGeom>
                <a:avLst/>
                <a:gdLst>
                  <a:gd name="connsiteX0" fmla="*/ 0 w 1814"/>
                  <a:gd name="connsiteY0" fmla="*/ 0 h 57694"/>
                  <a:gd name="connsiteX1" fmla="*/ 0 w 1814"/>
                  <a:gd name="connsiteY1" fmla="*/ 57694 h 57694"/>
                </a:gdLst>
                <a:ahLst/>
                <a:cxnLst>
                  <a:cxn ang="0">
                    <a:pos x="connsiteX0" y="connsiteY0"/>
                  </a:cxn>
                  <a:cxn ang="0">
                    <a:pos x="connsiteX1" y="connsiteY1"/>
                  </a:cxn>
                </a:cxnLst>
                <a:rect l="l" t="t" r="r" b="b"/>
                <a:pathLst>
                  <a:path w="1814" h="57694">
                    <a:moveTo>
                      <a:pt x="0" y="0"/>
                    </a:moveTo>
                    <a:lnTo>
                      <a:pt x="0" y="57694"/>
                    </a:lnTo>
                  </a:path>
                </a:pathLst>
              </a:custGeom>
              <a:ln w="28575" cap="rnd">
                <a:solidFill>
                  <a:srgbClr val="10153D"/>
                </a:solidFill>
                <a:prstDash val="solid"/>
                <a:round/>
              </a:ln>
            </p:spPr>
            <p:txBody>
              <a:bodyPr rtlCol="0" anchor="ctr"/>
              <a:lstStyle/>
              <a:p>
                <a:endParaRPr lang="en-US"/>
              </a:p>
            </p:txBody>
          </p:sp>
          <p:sp>
            <p:nvSpPr>
              <p:cNvPr id="152" name="Freeform 151">
                <a:extLst>
                  <a:ext uri="{FF2B5EF4-FFF2-40B4-BE49-F238E27FC236}">
                    <a16:creationId xmlns:a16="http://schemas.microsoft.com/office/drawing/2014/main" id="{63550864-A244-7085-F6E8-8B6C1A1A9B73}"/>
                  </a:ext>
                </a:extLst>
              </p:cNvPr>
              <p:cNvSpPr/>
              <p:nvPr/>
            </p:nvSpPr>
            <p:spPr>
              <a:xfrm>
                <a:off x="7369673" y="1175657"/>
                <a:ext cx="1814" cy="44450"/>
              </a:xfrm>
              <a:custGeom>
                <a:avLst/>
                <a:gdLst>
                  <a:gd name="connsiteX0" fmla="*/ 0 w 1814"/>
                  <a:gd name="connsiteY0" fmla="*/ 0 h 44450"/>
                  <a:gd name="connsiteX1" fmla="*/ 0 w 1814"/>
                  <a:gd name="connsiteY1" fmla="*/ 44450 h 44450"/>
                </a:gdLst>
                <a:ahLst/>
                <a:cxnLst>
                  <a:cxn ang="0">
                    <a:pos x="connsiteX0" y="connsiteY0"/>
                  </a:cxn>
                  <a:cxn ang="0">
                    <a:pos x="connsiteX1" y="connsiteY1"/>
                  </a:cxn>
                </a:cxnLst>
                <a:rect l="l" t="t" r="r" b="b"/>
                <a:pathLst>
                  <a:path w="1814" h="44450">
                    <a:moveTo>
                      <a:pt x="0" y="0"/>
                    </a:moveTo>
                    <a:lnTo>
                      <a:pt x="0" y="44450"/>
                    </a:lnTo>
                  </a:path>
                </a:pathLst>
              </a:custGeom>
              <a:ln w="28575" cap="rnd">
                <a:solidFill>
                  <a:srgbClr val="10153D"/>
                </a:solidFill>
                <a:prstDash val="solid"/>
                <a:round/>
              </a:ln>
            </p:spPr>
            <p:txBody>
              <a:bodyPr rtlCol="0" anchor="ctr"/>
              <a:lstStyle/>
              <a:p>
                <a:endParaRPr lang="en-US"/>
              </a:p>
            </p:txBody>
          </p:sp>
          <p:sp>
            <p:nvSpPr>
              <p:cNvPr id="153" name="Freeform 152">
                <a:extLst>
                  <a:ext uri="{FF2B5EF4-FFF2-40B4-BE49-F238E27FC236}">
                    <a16:creationId xmlns:a16="http://schemas.microsoft.com/office/drawing/2014/main" id="{BFF0754F-ECB4-C26D-88C0-0A12D0413A4A}"/>
                  </a:ext>
                </a:extLst>
              </p:cNvPr>
              <p:cNvSpPr/>
              <p:nvPr/>
            </p:nvSpPr>
            <p:spPr>
              <a:xfrm>
                <a:off x="7437527" y="1160054"/>
                <a:ext cx="1814" cy="75655"/>
              </a:xfrm>
              <a:custGeom>
                <a:avLst/>
                <a:gdLst>
                  <a:gd name="connsiteX0" fmla="*/ 0 w 1814"/>
                  <a:gd name="connsiteY0" fmla="*/ 0 h 75655"/>
                  <a:gd name="connsiteX1" fmla="*/ 0 w 1814"/>
                  <a:gd name="connsiteY1" fmla="*/ 75656 h 75655"/>
                </a:gdLst>
                <a:ahLst/>
                <a:cxnLst>
                  <a:cxn ang="0">
                    <a:pos x="connsiteX0" y="connsiteY0"/>
                  </a:cxn>
                  <a:cxn ang="0">
                    <a:pos x="connsiteX1" y="connsiteY1"/>
                  </a:cxn>
                </a:cxnLst>
                <a:rect l="l" t="t" r="r" b="b"/>
                <a:pathLst>
                  <a:path w="1814" h="75655">
                    <a:moveTo>
                      <a:pt x="0" y="0"/>
                    </a:moveTo>
                    <a:lnTo>
                      <a:pt x="0" y="75656"/>
                    </a:lnTo>
                  </a:path>
                </a:pathLst>
              </a:custGeom>
              <a:ln w="28575" cap="rnd">
                <a:solidFill>
                  <a:srgbClr val="10153D"/>
                </a:solidFill>
                <a:prstDash val="solid"/>
                <a:round/>
              </a:ln>
            </p:spPr>
            <p:txBody>
              <a:bodyPr rtlCol="0" anchor="ctr"/>
              <a:lstStyle/>
              <a:p>
                <a:endParaRPr lang="en-US"/>
              </a:p>
            </p:txBody>
          </p:sp>
          <p:sp>
            <p:nvSpPr>
              <p:cNvPr id="154" name="Freeform 153">
                <a:extLst>
                  <a:ext uri="{FF2B5EF4-FFF2-40B4-BE49-F238E27FC236}">
                    <a16:creationId xmlns:a16="http://schemas.microsoft.com/office/drawing/2014/main" id="{5F21C893-73C4-A07C-5F5F-582621106059}"/>
                  </a:ext>
                </a:extLst>
              </p:cNvPr>
              <p:cNvSpPr/>
              <p:nvPr/>
            </p:nvSpPr>
            <p:spPr>
              <a:xfrm>
                <a:off x="7505381" y="1150075"/>
                <a:ext cx="1814" cy="95431"/>
              </a:xfrm>
              <a:custGeom>
                <a:avLst/>
                <a:gdLst>
                  <a:gd name="connsiteX0" fmla="*/ 0 w 1814"/>
                  <a:gd name="connsiteY0" fmla="*/ 0 h 95431"/>
                  <a:gd name="connsiteX1" fmla="*/ 0 w 1814"/>
                  <a:gd name="connsiteY1" fmla="*/ 95431 h 95431"/>
                </a:gdLst>
                <a:ahLst/>
                <a:cxnLst>
                  <a:cxn ang="0">
                    <a:pos x="connsiteX0" y="connsiteY0"/>
                  </a:cxn>
                  <a:cxn ang="0">
                    <a:pos x="connsiteX1" y="connsiteY1"/>
                  </a:cxn>
                </a:cxnLst>
                <a:rect l="l" t="t" r="r" b="b"/>
                <a:pathLst>
                  <a:path w="1814" h="95431">
                    <a:moveTo>
                      <a:pt x="0" y="0"/>
                    </a:moveTo>
                    <a:lnTo>
                      <a:pt x="0" y="95431"/>
                    </a:lnTo>
                  </a:path>
                </a:pathLst>
              </a:custGeom>
              <a:ln w="28575" cap="rnd">
                <a:solidFill>
                  <a:srgbClr val="10153D"/>
                </a:solidFill>
                <a:prstDash val="solid"/>
                <a:round/>
              </a:ln>
            </p:spPr>
            <p:txBody>
              <a:bodyPr rtlCol="0" anchor="ctr"/>
              <a:lstStyle/>
              <a:p>
                <a:endParaRPr lang="en-US"/>
              </a:p>
            </p:txBody>
          </p:sp>
          <p:sp>
            <p:nvSpPr>
              <p:cNvPr id="155" name="Freeform 154">
                <a:extLst>
                  <a:ext uri="{FF2B5EF4-FFF2-40B4-BE49-F238E27FC236}">
                    <a16:creationId xmlns:a16="http://schemas.microsoft.com/office/drawing/2014/main" id="{1B9ED27A-4095-CA8D-A7AC-9D0C37CA58F3}"/>
                  </a:ext>
                </a:extLst>
              </p:cNvPr>
              <p:cNvSpPr/>
              <p:nvPr/>
            </p:nvSpPr>
            <p:spPr>
              <a:xfrm>
                <a:off x="7301819" y="1162594"/>
                <a:ext cx="1814" cy="70394"/>
              </a:xfrm>
              <a:custGeom>
                <a:avLst/>
                <a:gdLst>
                  <a:gd name="connsiteX0" fmla="*/ 0 w 1814"/>
                  <a:gd name="connsiteY0" fmla="*/ 0 h 70394"/>
                  <a:gd name="connsiteX1" fmla="*/ 0 w 1814"/>
                  <a:gd name="connsiteY1" fmla="*/ 70394 h 70394"/>
                </a:gdLst>
                <a:ahLst/>
                <a:cxnLst>
                  <a:cxn ang="0">
                    <a:pos x="connsiteX0" y="connsiteY0"/>
                  </a:cxn>
                  <a:cxn ang="0">
                    <a:pos x="connsiteX1" y="connsiteY1"/>
                  </a:cxn>
                </a:cxnLst>
                <a:rect l="l" t="t" r="r" b="b"/>
                <a:pathLst>
                  <a:path w="1814" h="70394">
                    <a:moveTo>
                      <a:pt x="0" y="0"/>
                    </a:moveTo>
                    <a:lnTo>
                      <a:pt x="0" y="70394"/>
                    </a:lnTo>
                  </a:path>
                </a:pathLst>
              </a:custGeom>
              <a:ln w="28575" cap="rnd">
                <a:solidFill>
                  <a:srgbClr val="10153D"/>
                </a:solidFill>
                <a:prstDash val="solid"/>
                <a:round/>
              </a:ln>
            </p:spPr>
            <p:txBody>
              <a:bodyPr rtlCol="0" anchor="ctr"/>
              <a:lstStyle/>
              <a:p>
                <a:endParaRPr lang="en-US"/>
              </a:p>
            </p:txBody>
          </p:sp>
          <p:grpSp>
            <p:nvGrpSpPr>
              <p:cNvPr id="156" name="Graphic 232">
                <a:extLst>
                  <a:ext uri="{FF2B5EF4-FFF2-40B4-BE49-F238E27FC236}">
                    <a16:creationId xmlns:a16="http://schemas.microsoft.com/office/drawing/2014/main" id="{38AF037A-1586-7A7A-23E3-6397EDDF244E}"/>
                  </a:ext>
                </a:extLst>
              </p:cNvPr>
              <p:cNvGrpSpPr/>
              <p:nvPr/>
            </p:nvGrpSpPr>
            <p:grpSpPr>
              <a:xfrm>
                <a:off x="7573236" y="1160054"/>
                <a:ext cx="203562" cy="75655"/>
                <a:chOff x="7573236" y="1160054"/>
                <a:chExt cx="203562" cy="75655"/>
              </a:xfrm>
            </p:grpSpPr>
            <p:sp>
              <p:nvSpPr>
                <p:cNvPr id="157" name="Freeform 156">
                  <a:extLst>
                    <a:ext uri="{FF2B5EF4-FFF2-40B4-BE49-F238E27FC236}">
                      <a16:creationId xmlns:a16="http://schemas.microsoft.com/office/drawing/2014/main" id="{448AFE4F-BD87-41B7-98BD-EE74EF0DBDA9}"/>
                    </a:ext>
                  </a:extLst>
                </p:cNvPr>
                <p:cNvSpPr/>
                <p:nvPr/>
              </p:nvSpPr>
              <p:spPr>
                <a:xfrm>
                  <a:off x="7776799" y="1175657"/>
                  <a:ext cx="1814" cy="44450"/>
                </a:xfrm>
                <a:custGeom>
                  <a:avLst/>
                  <a:gdLst>
                    <a:gd name="connsiteX0" fmla="*/ 0 w 1814"/>
                    <a:gd name="connsiteY0" fmla="*/ 0 h 44450"/>
                    <a:gd name="connsiteX1" fmla="*/ 0 w 1814"/>
                    <a:gd name="connsiteY1" fmla="*/ 44450 h 44450"/>
                  </a:gdLst>
                  <a:ahLst/>
                  <a:cxnLst>
                    <a:cxn ang="0">
                      <a:pos x="connsiteX0" y="connsiteY0"/>
                    </a:cxn>
                    <a:cxn ang="0">
                      <a:pos x="connsiteX1" y="connsiteY1"/>
                    </a:cxn>
                  </a:cxnLst>
                  <a:rect l="l" t="t" r="r" b="b"/>
                  <a:pathLst>
                    <a:path w="1814" h="44450">
                      <a:moveTo>
                        <a:pt x="0" y="0"/>
                      </a:moveTo>
                      <a:lnTo>
                        <a:pt x="0" y="44450"/>
                      </a:lnTo>
                    </a:path>
                  </a:pathLst>
                </a:custGeom>
                <a:ln w="28575" cap="rnd">
                  <a:solidFill>
                    <a:srgbClr val="10153D"/>
                  </a:solidFill>
                  <a:prstDash val="solid"/>
                  <a:round/>
                </a:ln>
              </p:spPr>
              <p:txBody>
                <a:bodyPr rtlCol="0" anchor="ctr"/>
                <a:lstStyle/>
                <a:p>
                  <a:endParaRPr lang="en-US"/>
                </a:p>
              </p:txBody>
            </p:sp>
            <p:sp>
              <p:nvSpPr>
                <p:cNvPr id="158" name="Freeform 157">
                  <a:extLst>
                    <a:ext uri="{FF2B5EF4-FFF2-40B4-BE49-F238E27FC236}">
                      <a16:creationId xmlns:a16="http://schemas.microsoft.com/office/drawing/2014/main" id="{8BDDA052-FA35-A3A1-AA3E-BE8F6A510BBE}"/>
                    </a:ext>
                  </a:extLst>
                </p:cNvPr>
                <p:cNvSpPr/>
                <p:nvPr/>
              </p:nvSpPr>
              <p:spPr>
                <a:xfrm>
                  <a:off x="7708944" y="1168944"/>
                  <a:ext cx="1814" cy="57694"/>
                </a:xfrm>
                <a:custGeom>
                  <a:avLst/>
                  <a:gdLst>
                    <a:gd name="connsiteX0" fmla="*/ 0 w 1814"/>
                    <a:gd name="connsiteY0" fmla="*/ 0 h 57694"/>
                    <a:gd name="connsiteX1" fmla="*/ 0 w 1814"/>
                    <a:gd name="connsiteY1" fmla="*/ 57694 h 57694"/>
                  </a:gdLst>
                  <a:ahLst/>
                  <a:cxnLst>
                    <a:cxn ang="0">
                      <a:pos x="connsiteX0" y="connsiteY0"/>
                    </a:cxn>
                    <a:cxn ang="0">
                      <a:pos x="connsiteX1" y="connsiteY1"/>
                    </a:cxn>
                  </a:cxnLst>
                  <a:rect l="l" t="t" r="r" b="b"/>
                  <a:pathLst>
                    <a:path w="1814" h="57694">
                      <a:moveTo>
                        <a:pt x="0" y="0"/>
                      </a:moveTo>
                      <a:lnTo>
                        <a:pt x="0" y="57694"/>
                      </a:lnTo>
                    </a:path>
                  </a:pathLst>
                </a:custGeom>
                <a:ln w="28575" cap="rnd">
                  <a:solidFill>
                    <a:srgbClr val="10153D"/>
                  </a:solidFill>
                  <a:prstDash val="solid"/>
                  <a:round/>
                </a:ln>
              </p:spPr>
              <p:txBody>
                <a:bodyPr rtlCol="0" anchor="ctr"/>
                <a:lstStyle/>
                <a:p>
                  <a:endParaRPr lang="en-US"/>
                </a:p>
              </p:txBody>
            </p:sp>
            <p:sp>
              <p:nvSpPr>
                <p:cNvPr id="159" name="Freeform 158">
                  <a:extLst>
                    <a:ext uri="{FF2B5EF4-FFF2-40B4-BE49-F238E27FC236}">
                      <a16:creationId xmlns:a16="http://schemas.microsoft.com/office/drawing/2014/main" id="{23C011C6-C93D-D3AE-65DC-25C0720A1BBF}"/>
                    </a:ext>
                  </a:extLst>
                </p:cNvPr>
                <p:cNvSpPr/>
                <p:nvPr/>
              </p:nvSpPr>
              <p:spPr>
                <a:xfrm>
                  <a:off x="7641090" y="1175657"/>
                  <a:ext cx="1814" cy="44450"/>
                </a:xfrm>
                <a:custGeom>
                  <a:avLst/>
                  <a:gdLst>
                    <a:gd name="connsiteX0" fmla="*/ 0 w 1814"/>
                    <a:gd name="connsiteY0" fmla="*/ 0 h 44450"/>
                    <a:gd name="connsiteX1" fmla="*/ 0 w 1814"/>
                    <a:gd name="connsiteY1" fmla="*/ 44450 h 44450"/>
                  </a:gdLst>
                  <a:ahLst/>
                  <a:cxnLst>
                    <a:cxn ang="0">
                      <a:pos x="connsiteX0" y="connsiteY0"/>
                    </a:cxn>
                    <a:cxn ang="0">
                      <a:pos x="connsiteX1" y="connsiteY1"/>
                    </a:cxn>
                  </a:cxnLst>
                  <a:rect l="l" t="t" r="r" b="b"/>
                  <a:pathLst>
                    <a:path w="1814" h="44450">
                      <a:moveTo>
                        <a:pt x="0" y="0"/>
                      </a:moveTo>
                      <a:lnTo>
                        <a:pt x="0" y="44450"/>
                      </a:lnTo>
                    </a:path>
                  </a:pathLst>
                </a:custGeom>
                <a:ln w="28575" cap="rnd">
                  <a:solidFill>
                    <a:srgbClr val="10153D"/>
                  </a:solidFill>
                  <a:prstDash val="solid"/>
                  <a:round/>
                </a:ln>
              </p:spPr>
              <p:txBody>
                <a:bodyPr rtlCol="0" anchor="ctr"/>
                <a:lstStyle/>
                <a:p>
                  <a:endParaRPr lang="en-US"/>
                </a:p>
              </p:txBody>
            </p:sp>
            <p:sp>
              <p:nvSpPr>
                <p:cNvPr id="160" name="Freeform 159">
                  <a:extLst>
                    <a:ext uri="{FF2B5EF4-FFF2-40B4-BE49-F238E27FC236}">
                      <a16:creationId xmlns:a16="http://schemas.microsoft.com/office/drawing/2014/main" id="{99D48629-7931-99E5-F7FA-62541FCA4034}"/>
                    </a:ext>
                  </a:extLst>
                </p:cNvPr>
                <p:cNvSpPr/>
                <p:nvPr/>
              </p:nvSpPr>
              <p:spPr>
                <a:xfrm>
                  <a:off x="7573236" y="1160054"/>
                  <a:ext cx="1814" cy="75655"/>
                </a:xfrm>
                <a:custGeom>
                  <a:avLst/>
                  <a:gdLst>
                    <a:gd name="connsiteX0" fmla="*/ 0 w 1814"/>
                    <a:gd name="connsiteY0" fmla="*/ 0 h 75655"/>
                    <a:gd name="connsiteX1" fmla="*/ 0 w 1814"/>
                    <a:gd name="connsiteY1" fmla="*/ 75656 h 75655"/>
                  </a:gdLst>
                  <a:ahLst/>
                  <a:cxnLst>
                    <a:cxn ang="0">
                      <a:pos x="connsiteX0" y="connsiteY0"/>
                    </a:cxn>
                    <a:cxn ang="0">
                      <a:pos x="connsiteX1" y="connsiteY1"/>
                    </a:cxn>
                  </a:cxnLst>
                  <a:rect l="l" t="t" r="r" b="b"/>
                  <a:pathLst>
                    <a:path w="1814" h="75655">
                      <a:moveTo>
                        <a:pt x="0" y="0"/>
                      </a:moveTo>
                      <a:lnTo>
                        <a:pt x="0" y="75656"/>
                      </a:lnTo>
                    </a:path>
                  </a:pathLst>
                </a:custGeom>
                <a:ln w="28575" cap="rnd">
                  <a:solidFill>
                    <a:srgbClr val="10153D"/>
                  </a:solidFill>
                  <a:prstDash val="solid"/>
                  <a:round/>
                </a:ln>
              </p:spPr>
              <p:txBody>
                <a:bodyPr rtlCol="0" anchor="ctr"/>
                <a:lstStyle/>
                <a:p>
                  <a:endParaRPr lang="en-US"/>
                </a:p>
              </p:txBody>
            </p:sp>
            <p:sp>
              <p:nvSpPr>
                <p:cNvPr id="161" name="Freeform 160">
                  <a:extLst>
                    <a:ext uri="{FF2B5EF4-FFF2-40B4-BE49-F238E27FC236}">
                      <a16:creationId xmlns:a16="http://schemas.microsoft.com/office/drawing/2014/main" id="{2AD259F2-6529-902F-8348-55DF38816BC7}"/>
                    </a:ext>
                  </a:extLst>
                </p:cNvPr>
                <p:cNvSpPr/>
                <p:nvPr/>
              </p:nvSpPr>
              <p:spPr>
                <a:xfrm>
                  <a:off x="7708944" y="1162594"/>
                  <a:ext cx="1814" cy="70394"/>
                </a:xfrm>
                <a:custGeom>
                  <a:avLst/>
                  <a:gdLst>
                    <a:gd name="connsiteX0" fmla="*/ 0 w 1814"/>
                    <a:gd name="connsiteY0" fmla="*/ 0 h 70394"/>
                    <a:gd name="connsiteX1" fmla="*/ 0 w 1814"/>
                    <a:gd name="connsiteY1" fmla="*/ 70394 h 70394"/>
                  </a:gdLst>
                  <a:ahLst/>
                  <a:cxnLst>
                    <a:cxn ang="0">
                      <a:pos x="connsiteX0" y="connsiteY0"/>
                    </a:cxn>
                    <a:cxn ang="0">
                      <a:pos x="connsiteX1" y="connsiteY1"/>
                    </a:cxn>
                  </a:cxnLst>
                  <a:rect l="l" t="t" r="r" b="b"/>
                  <a:pathLst>
                    <a:path w="1814" h="70394">
                      <a:moveTo>
                        <a:pt x="0" y="0"/>
                      </a:moveTo>
                      <a:lnTo>
                        <a:pt x="0" y="70394"/>
                      </a:lnTo>
                    </a:path>
                  </a:pathLst>
                </a:custGeom>
                <a:ln w="28575" cap="rnd">
                  <a:solidFill>
                    <a:srgbClr val="10153D"/>
                  </a:solidFill>
                  <a:prstDash val="solid"/>
                  <a:round/>
                </a:ln>
              </p:spPr>
              <p:txBody>
                <a:bodyPr rtlCol="0" anchor="ctr"/>
                <a:lstStyle/>
                <a:p>
                  <a:endParaRPr lang="en-US"/>
                </a:p>
              </p:txBody>
            </p:sp>
          </p:grpSp>
        </p:grpSp>
        <p:grpSp>
          <p:nvGrpSpPr>
            <p:cNvPr id="109" name="Graphic 232">
              <a:extLst>
                <a:ext uri="{FF2B5EF4-FFF2-40B4-BE49-F238E27FC236}">
                  <a16:creationId xmlns:a16="http://schemas.microsoft.com/office/drawing/2014/main" id="{53EFD8E8-4AA0-9C15-3F31-A314BAD6A364}"/>
                </a:ext>
              </a:extLst>
            </p:cNvPr>
            <p:cNvGrpSpPr/>
            <p:nvPr/>
          </p:nvGrpSpPr>
          <p:grpSpPr>
            <a:xfrm>
              <a:off x="7322320" y="435972"/>
              <a:ext cx="365034" cy="604519"/>
              <a:chOff x="7322320" y="435972"/>
              <a:chExt cx="365034" cy="604519"/>
            </a:xfrm>
            <a:noFill/>
          </p:grpSpPr>
          <p:sp>
            <p:nvSpPr>
              <p:cNvPr id="134" name="Freeform 133">
                <a:extLst>
                  <a:ext uri="{FF2B5EF4-FFF2-40B4-BE49-F238E27FC236}">
                    <a16:creationId xmlns:a16="http://schemas.microsoft.com/office/drawing/2014/main" id="{B3073902-D022-9E12-9249-EFA3369ACB09}"/>
                  </a:ext>
                </a:extLst>
              </p:cNvPr>
              <p:cNvSpPr/>
              <p:nvPr/>
            </p:nvSpPr>
            <p:spPr>
              <a:xfrm>
                <a:off x="7322320" y="839470"/>
                <a:ext cx="365034" cy="182517"/>
              </a:xfrm>
              <a:custGeom>
                <a:avLst/>
                <a:gdLst>
                  <a:gd name="connsiteX0" fmla="*/ 365034 w 365034"/>
                  <a:gd name="connsiteY0" fmla="*/ 0 h 182517"/>
                  <a:gd name="connsiteX1" fmla="*/ 182517 w 365034"/>
                  <a:gd name="connsiteY1" fmla="*/ 182517 h 182517"/>
                  <a:gd name="connsiteX2" fmla="*/ 0 w 365034"/>
                  <a:gd name="connsiteY2" fmla="*/ 0 h 182517"/>
                </a:gdLst>
                <a:ahLst/>
                <a:cxnLst>
                  <a:cxn ang="0">
                    <a:pos x="connsiteX0" y="connsiteY0"/>
                  </a:cxn>
                  <a:cxn ang="0">
                    <a:pos x="connsiteX1" y="connsiteY1"/>
                  </a:cxn>
                  <a:cxn ang="0">
                    <a:pos x="connsiteX2" y="connsiteY2"/>
                  </a:cxn>
                </a:cxnLst>
                <a:rect l="l" t="t" r="r" b="b"/>
                <a:pathLst>
                  <a:path w="365034" h="182517">
                    <a:moveTo>
                      <a:pt x="365034" y="0"/>
                    </a:moveTo>
                    <a:cubicBezTo>
                      <a:pt x="365034" y="100511"/>
                      <a:pt x="283210" y="182517"/>
                      <a:pt x="182517" y="182517"/>
                    </a:cubicBezTo>
                    <a:cubicBezTo>
                      <a:pt x="81824" y="182517"/>
                      <a:pt x="0" y="100693"/>
                      <a:pt x="0" y="0"/>
                    </a:cubicBezTo>
                  </a:path>
                </a:pathLst>
              </a:custGeom>
              <a:noFill/>
              <a:ln w="28575" cap="rnd">
                <a:solidFill>
                  <a:srgbClr val="10153D"/>
                </a:solidFill>
                <a:prstDash val="solid"/>
                <a:round/>
              </a:ln>
            </p:spPr>
            <p:txBody>
              <a:bodyPr rtlCol="0" anchor="ctr"/>
              <a:lstStyle/>
              <a:p>
                <a:endParaRPr lang="en-US"/>
              </a:p>
            </p:txBody>
          </p:sp>
          <p:sp>
            <p:nvSpPr>
              <p:cNvPr id="135" name="Freeform 134">
                <a:extLst>
                  <a:ext uri="{FF2B5EF4-FFF2-40B4-BE49-F238E27FC236}">
                    <a16:creationId xmlns:a16="http://schemas.microsoft.com/office/drawing/2014/main" id="{FFA8CBB3-8E7C-2F85-D949-866F7417C296}"/>
                  </a:ext>
                </a:extLst>
              </p:cNvPr>
              <p:cNvSpPr/>
              <p:nvPr/>
            </p:nvSpPr>
            <p:spPr>
              <a:xfrm>
                <a:off x="7342640" y="435972"/>
                <a:ext cx="326389" cy="64769"/>
              </a:xfrm>
              <a:custGeom>
                <a:avLst/>
                <a:gdLst>
                  <a:gd name="connsiteX0" fmla="*/ 0 w 326389"/>
                  <a:gd name="connsiteY0" fmla="*/ 63137 h 64769"/>
                  <a:gd name="connsiteX1" fmla="*/ 162379 w 326389"/>
                  <a:gd name="connsiteY1" fmla="*/ 0 h 64769"/>
                  <a:gd name="connsiteX2" fmla="*/ 326390 w 326389"/>
                  <a:gd name="connsiteY2" fmla="*/ 64770 h 64769"/>
                </a:gdLst>
                <a:ahLst/>
                <a:cxnLst>
                  <a:cxn ang="0">
                    <a:pos x="connsiteX0" y="connsiteY0"/>
                  </a:cxn>
                  <a:cxn ang="0">
                    <a:pos x="connsiteX1" y="connsiteY1"/>
                  </a:cxn>
                  <a:cxn ang="0">
                    <a:pos x="connsiteX2" y="connsiteY2"/>
                  </a:cxn>
                </a:cxnLst>
                <a:rect l="l" t="t" r="r" b="b"/>
                <a:pathLst>
                  <a:path w="326389" h="64769">
                    <a:moveTo>
                      <a:pt x="0" y="63137"/>
                    </a:moveTo>
                    <a:cubicBezTo>
                      <a:pt x="44450" y="22316"/>
                      <a:pt x="102144" y="0"/>
                      <a:pt x="162379" y="0"/>
                    </a:cubicBezTo>
                    <a:cubicBezTo>
                      <a:pt x="222613" y="0"/>
                      <a:pt x="281759" y="23041"/>
                      <a:pt x="326390" y="64770"/>
                    </a:cubicBezTo>
                  </a:path>
                </a:pathLst>
              </a:custGeom>
              <a:noFill/>
              <a:ln w="28575" cap="rnd">
                <a:solidFill>
                  <a:srgbClr val="10153D"/>
                </a:solidFill>
                <a:prstDash val="solid"/>
                <a:round/>
              </a:ln>
            </p:spPr>
            <p:txBody>
              <a:bodyPr rtlCol="0" anchor="ctr"/>
              <a:lstStyle/>
              <a:p>
                <a:endParaRPr lang="en-US"/>
              </a:p>
            </p:txBody>
          </p:sp>
          <p:sp>
            <p:nvSpPr>
              <p:cNvPr id="136" name="Freeform 135">
                <a:extLst>
                  <a:ext uri="{FF2B5EF4-FFF2-40B4-BE49-F238E27FC236}">
                    <a16:creationId xmlns:a16="http://schemas.microsoft.com/office/drawing/2014/main" id="{E41DD5DD-E779-D676-7295-4E3EE1A07A1A}"/>
                  </a:ext>
                </a:extLst>
              </p:cNvPr>
              <p:cNvSpPr/>
              <p:nvPr/>
            </p:nvSpPr>
            <p:spPr>
              <a:xfrm>
                <a:off x="7381829" y="494029"/>
                <a:ext cx="247650" cy="49167"/>
              </a:xfrm>
              <a:custGeom>
                <a:avLst/>
                <a:gdLst>
                  <a:gd name="connsiteX0" fmla="*/ 0 w 247650"/>
                  <a:gd name="connsiteY0" fmla="*/ 47897 h 49167"/>
                  <a:gd name="connsiteX1" fmla="*/ 123190 w 247650"/>
                  <a:gd name="connsiteY1" fmla="*/ 0 h 49167"/>
                  <a:gd name="connsiteX2" fmla="*/ 247650 w 247650"/>
                  <a:gd name="connsiteY2" fmla="*/ 49167 h 49167"/>
                </a:gdLst>
                <a:ahLst/>
                <a:cxnLst>
                  <a:cxn ang="0">
                    <a:pos x="connsiteX0" y="connsiteY0"/>
                  </a:cxn>
                  <a:cxn ang="0">
                    <a:pos x="connsiteX1" y="connsiteY1"/>
                  </a:cxn>
                  <a:cxn ang="0">
                    <a:pos x="connsiteX2" y="connsiteY2"/>
                  </a:cxn>
                </a:cxnLst>
                <a:rect l="l" t="t" r="r" b="b"/>
                <a:pathLst>
                  <a:path w="247650" h="49167">
                    <a:moveTo>
                      <a:pt x="0" y="47897"/>
                    </a:moveTo>
                    <a:cubicBezTo>
                      <a:pt x="32476" y="18143"/>
                      <a:pt x="75656" y="0"/>
                      <a:pt x="123190" y="0"/>
                    </a:cubicBezTo>
                    <a:cubicBezTo>
                      <a:pt x="170724" y="0"/>
                      <a:pt x="214993" y="18687"/>
                      <a:pt x="247650" y="49167"/>
                    </a:cubicBezTo>
                  </a:path>
                </a:pathLst>
              </a:custGeom>
              <a:noFill/>
              <a:ln w="28575" cap="rnd">
                <a:solidFill>
                  <a:srgbClr val="10153D"/>
                </a:solidFill>
                <a:prstDash val="solid"/>
                <a:round/>
              </a:ln>
            </p:spPr>
            <p:txBody>
              <a:bodyPr rtlCol="0" anchor="ctr"/>
              <a:lstStyle/>
              <a:p>
                <a:endParaRPr lang="en-US"/>
              </a:p>
            </p:txBody>
          </p:sp>
          <p:sp>
            <p:nvSpPr>
              <p:cNvPr id="137" name="Freeform 136">
                <a:extLst>
                  <a:ext uri="{FF2B5EF4-FFF2-40B4-BE49-F238E27FC236}">
                    <a16:creationId xmlns:a16="http://schemas.microsoft.com/office/drawing/2014/main" id="{47D95026-ACCE-16C4-FB53-FAE609533857}"/>
                  </a:ext>
                </a:extLst>
              </p:cNvPr>
              <p:cNvSpPr/>
              <p:nvPr/>
            </p:nvSpPr>
            <p:spPr>
              <a:xfrm>
                <a:off x="7380558" y="758008"/>
                <a:ext cx="248920" cy="205921"/>
              </a:xfrm>
              <a:custGeom>
                <a:avLst/>
                <a:gdLst>
                  <a:gd name="connsiteX0" fmla="*/ 248920 w 248920"/>
                  <a:gd name="connsiteY0" fmla="*/ 3447 h 205921"/>
                  <a:gd name="connsiteX1" fmla="*/ 248920 w 248920"/>
                  <a:gd name="connsiteY1" fmla="*/ 81461 h 205921"/>
                  <a:gd name="connsiteX2" fmla="*/ 124460 w 248920"/>
                  <a:gd name="connsiteY2" fmla="*/ 205921 h 205921"/>
                  <a:gd name="connsiteX3" fmla="*/ 124460 w 248920"/>
                  <a:gd name="connsiteY3" fmla="*/ 205921 h 205921"/>
                  <a:gd name="connsiteX4" fmla="*/ 0 w 248920"/>
                  <a:gd name="connsiteY4" fmla="*/ 81461 h 205921"/>
                  <a:gd name="connsiteX5" fmla="*/ 0 w 248920"/>
                  <a:gd name="connsiteY5" fmla="*/ 0 h 205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920" h="205921">
                    <a:moveTo>
                      <a:pt x="248920" y="3447"/>
                    </a:moveTo>
                    <a:lnTo>
                      <a:pt x="248920" y="81461"/>
                    </a:lnTo>
                    <a:cubicBezTo>
                      <a:pt x="248920" y="150223"/>
                      <a:pt x="193221" y="205921"/>
                      <a:pt x="124460" y="205921"/>
                    </a:cubicBezTo>
                    <a:lnTo>
                      <a:pt x="124460" y="205921"/>
                    </a:lnTo>
                    <a:cubicBezTo>
                      <a:pt x="55699" y="205921"/>
                      <a:pt x="0" y="150223"/>
                      <a:pt x="0" y="81461"/>
                    </a:cubicBezTo>
                    <a:lnTo>
                      <a:pt x="0" y="0"/>
                    </a:lnTo>
                  </a:path>
                </a:pathLst>
              </a:custGeom>
              <a:noFill/>
              <a:ln w="28575" cap="rnd">
                <a:solidFill>
                  <a:srgbClr val="10153D"/>
                </a:solidFill>
                <a:prstDash val="solid"/>
                <a:round/>
              </a:ln>
            </p:spPr>
            <p:txBody>
              <a:bodyPr rtlCol="0" anchor="ctr"/>
              <a:lstStyle/>
              <a:p>
                <a:endParaRPr lang="en-US"/>
              </a:p>
            </p:txBody>
          </p:sp>
          <p:sp>
            <p:nvSpPr>
              <p:cNvPr id="138" name="Freeform 137">
                <a:extLst>
                  <a:ext uri="{FF2B5EF4-FFF2-40B4-BE49-F238E27FC236}">
                    <a16:creationId xmlns:a16="http://schemas.microsoft.com/office/drawing/2014/main" id="{F9B9D57F-4070-9E0B-F005-CCF5FB1A179C}"/>
                  </a:ext>
                </a:extLst>
              </p:cNvPr>
              <p:cNvSpPr/>
              <p:nvPr/>
            </p:nvSpPr>
            <p:spPr>
              <a:xfrm>
                <a:off x="7380558" y="552087"/>
                <a:ext cx="248738" cy="122101"/>
              </a:xfrm>
              <a:custGeom>
                <a:avLst/>
                <a:gdLst>
                  <a:gd name="connsiteX0" fmla="*/ 0 w 248738"/>
                  <a:gd name="connsiteY0" fmla="*/ 122101 h 122101"/>
                  <a:gd name="connsiteX1" fmla="*/ 124460 w 248738"/>
                  <a:gd name="connsiteY1" fmla="*/ 0 h 122101"/>
                  <a:gd name="connsiteX2" fmla="*/ 124460 w 248738"/>
                  <a:gd name="connsiteY2" fmla="*/ 0 h 122101"/>
                  <a:gd name="connsiteX3" fmla="*/ 248739 w 248738"/>
                  <a:gd name="connsiteY3" fmla="*/ 119380 h 122101"/>
                </a:gdLst>
                <a:ahLst/>
                <a:cxnLst>
                  <a:cxn ang="0">
                    <a:pos x="connsiteX0" y="connsiteY0"/>
                  </a:cxn>
                  <a:cxn ang="0">
                    <a:pos x="connsiteX1" y="connsiteY1"/>
                  </a:cxn>
                  <a:cxn ang="0">
                    <a:pos x="connsiteX2" y="connsiteY2"/>
                  </a:cxn>
                  <a:cxn ang="0">
                    <a:pos x="connsiteX3" y="connsiteY3"/>
                  </a:cxn>
                </a:cxnLst>
                <a:rect l="l" t="t" r="r" b="b"/>
                <a:pathLst>
                  <a:path w="248738" h="122101">
                    <a:moveTo>
                      <a:pt x="0" y="122101"/>
                    </a:moveTo>
                    <a:cubicBezTo>
                      <a:pt x="1270" y="54429"/>
                      <a:pt x="56424" y="0"/>
                      <a:pt x="124460" y="0"/>
                    </a:cubicBezTo>
                    <a:lnTo>
                      <a:pt x="124460" y="0"/>
                    </a:lnTo>
                    <a:cubicBezTo>
                      <a:pt x="191407" y="0"/>
                      <a:pt x="246199" y="52977"/>
                      <a:pt x="248739" y="119380"/>
                    </a:cubicBezTo>
                  </a:path>
                </a:pathLst>
              </a:custGeom>
              <a:noFill/>
              <a:ln w="28575" cap="rnd">
                <a:solidFill>
                  <a:srgbClr val="10153D"/>
                </a:solidFill>
                <a:prstDash val="solid"/>
                <a:round/>
              </a:ln>
            </p:spPr>
            <p:txBody>
              <a:bodyPr rtlCol="0" anchor="ctr"/>
              <a:lstStyle/>
              <a:p>
                <a:endParaRPr lang="en-US"/>
              </a:p>
            </p:txBody>
          </p:sp>
          <p:sp>
            <p:nvSpPr>
              <p:cNvPr id="139" name="Freeform 138">
                <a:extLst>
                  <a:ext uri="{FF2B5EF4-FFF2-40B4-BE49-F238E27FC236}">
                    <a16:creationId xmlns:a16="http://schemas.microsoft.com/office/drawing/2014/main" id="{1DF54CB8-DB0E-4CCC-22E9-520B24E052E3}"/>
                  </a:ext>
                </a:extLst>
              </p:cNvPr>
              <p:cNvSpPr/>
              <p:nvPr/>
            </p:nvSpPr>
            <p:spPr>
              <a:xfrm>
                <a:off x="7505019" y="1021805"/>
                <a:ext cx="1814" cy="18687"/>
              </a:xfrm>
              <a:custGeom>
                <a:avLst/>
                <a:gdLst>
                  <a:gd name="connsiteX0" fmla="*/ 0 w 1814"/>
                  <a:gd name="connsiteY0" fmla="*/ 0 h 18687"/>
                  <a:gd name="connsiteX1" fmla="*/ 0 w 1814"/>
                  <a:gd name="connsiteY1" fmla="*/ 18687 h 18687"/>
                </a:gdLst>
                <a:ahLst/>
                <a:cxnLst>
                  <a:cxn ang="0">
                    <a:pos x="connsiteX0" y="connsiteY0"/>
                  </a:cxn>
                  <a:cxn ang="0">
                    <a:pos x="connsiteX1" y="connsiteY1"/>
                  </a:cxn>
                </a:cxnLst>
                <a:rect l="l" t="t" r="r" b="b"/>
                <a:pathLst>
                  <a:path w="1814" h="18687">
                    <a:moveTo>
                      <a:pt x="0" y="0"/>
                    </a:moveTo>
                    <a:lnTo>
                      <a:pt x="0" y="18687"/>
                    </a:lnTo>
                  </a:path>
                </a:pathLst>
              </a:custGeom>
              <a:ln w="28575" cap="rnd">
                <a:solidFill>
                  <a:srgbClr val="10153D"/>
                </a:solidFill>
                <a:prstDash val="solid"/>
                <a:round/>
              </a:ln>
            </p:spPr>
            <p:txBody>
              <a:bodyPr rtlCol="0" anchor="ctr"/>
              <a:lstStyle/>
              <a:p>
                <a:endParaRPr lang="en-US"/>
              </a:p>
            </p:txBody>
          </p:sp>
          <p:grpSp>
            <p:nvGrpSpPr>
              <p:cNvPr id="140" name="Graphic 232">
                <a:extLst>
                  <a:ext uri="{FF2B5EF4-FFF2-40B4-BE49-F238E27FC236}">
                    <a16:creationId xmlns:a16="http://schemas.microsoft.com/office/drawing/2014/main" id="{407865D8-C71E-035F-2727-AEF61202650D}"/>
                  </a:ext>
                </a:extLst>
              </p:cNvPr>
              <p:cNvGrpSpPr/>
              <p:nvPr/>
            </p:nvGrpSpPr>
            <p:grpSpPr>
              <a:xfrm>
                <a:off x="7380377" y="674188"/>
                <a:ext cx="75655" cy="167458"/>
                <a:chOff x="7380377" y="674188"/>
                <a:chExt cx="75655" cy="167458"/>
              </a:xfrm>
            </p:grpSpPr>
            <p:sp>
              <p:nvSpPr>
                <p:cNvPr id="145" name="Freeform 144">
                  <a:extLst>
                    <a:ext uri="{FF2B5EF4-FFF2-40B4-BE49-F238E27FC236}">
                      <a16:creationId xmlns:a16="http://schemas.microsoft.com/office/drawing/2014/main" id="{880E2B5D-3A7C-8791-E3BF-77D5DD18080F}"/>
                    </a:ext>
                  </a:extLst>
                </p:cNvPr>
                <p:cNvSpPr/>
                <p:nvPr/>
              </p:nvSpPr>
              <p:spPr>
                <a:xfrm>
                  <a:off x="7380377" y="674188"/>
                  <a:ext cx="75655" cy="1814"/>
                </a:xfrm>
                <a:custGeom>
                  <a:avLst/>
                  <a:gdLst>
                    <a:gd name="connsiteX0" fmla="*/ 0 w 75655"/>
                    <a:gd name="connsiteY0" fmla="*/ 0 h 1814"/>
                    <a:gd name="connsiteX1" fmla="*/ 75656 w 75655"/>
                    <a:gd name="connsiteY1" fmla="*/ 0 h 1814"/>
                  </a:gdLst>
                  <a:ahLst/>
                  <a:cxnLst>
                    <a:cxn ang="0">
                      <a:pos x="connsiteX0" y="connsiteY0"/>
                    </a:cxn>
                    <a:cxn ang="0">
                      <a:pos x="connsiteX1" y="connsiteY1"/>
                    </a:cxn>
                  </a:cxnLst>
                  <a:rect l="l" t="t" r="r" b="b"/>
                  <a:pathLst>
                    <a:path w="75655" h="1814">
                      <a:moveTo>
                        <a:pt x="0" y="0"/>
                      </a:moveTo>
                      <a:lnTo>
                        <a:pt x="75656" y="0"/>
                      </a:lnTo>
                    </a:path>
                  </a:pathLst>
                </a:custGeom>
                <a:ln w="28575" cap="rnd">
                  <a:solidFill>
                    <a:srgbClr val="10153D"/>
                  </a:solidFill>
                  <a:prstDash val="solid"/>
                  <a:round/>
                </a:ln>
              </p:spPr>
              <p:txBody>
                <a:bodyPr rtlCol="0" anchor="ctr"/>
                <a:lstStyle/>
                <a:p>
                  <a:endParaRPr lang="en-US"/>
                </a:p>
              </p:txBody>
            </p:sp>
            <p:sp>
              <p:nvSpPr>
                <p:cNvPr id="146" name="Freeform 145">
                  <a:extLst>
                    <a:ext uri="{FF2B5EF4-FFF2-40B4-BE49-F238E27FC236}">
                      <a16:creationId xmlns:a16="http://schemas.microsoft.com/office/drawing/2014/main" id="{7F8D7DA7-582E-48A0-E986-3342B2C9599E}"/>
                    </a:ext>
                  </a:extLst>
                </p:cNvPr>
                <p:cNvSpPr/>
                <p:nvPr/>
              </p:nvSpPr>
              <p:spPr>
                <a:xfrm>
                  <a:off x="7380377" y="757827"/>
                  <a:ext cx="75655" cy="1814"/>
                </a:xfrm>
                <a:custGeom>
                  <a:avLst/>
                  <a:gdLst>
                    <a:gd name="connsiteX0" fmla="*/ 0 w 75655"/>
                    <a:gd name="connsiteY0" fmla="*/ 0 h 1814"/>
                    <a:gd name="connsiteX1" fmla="*/ 75656 w 75655"/>
                    <a:gd name="connsiteY1" fmla="*/ 0 h 1814"/>
                  </a:gdLst>
                  <a:ahLst/>
                  <a:cxnLst>
                    <a:cxn ang="0">
                      <a:pos x="connsiteX0" y="connsiteY0"/>
                    </a:cxn>
                    <a:cxn ang="0">
                      <a:pos x="connsiteX1" y="connsiteY1"/>
                    </a:cxn>
                  </a:cxnLst>
                  <a:rect l="l" t="t" r="r" b="b"/>
                  <a:pathLst>
                    <a:path w="75655" h="1814">
                      <a:moveTo>
                        <a:pt x="0" y="0"/>
                      </a:moveTo>
                      <a:lnTo>
                        <a:pt x="75656" y="0"/>
                      </a:lnTo>
                    </a:path>
                  </a:pathLst>
                </a:custGeom>
                <a:ln w="28575" cap="rnd">
                  <a:solidFill>
                    <a:srgbClr val="10153D"/>
                  </a:solidFill>
                  <a:prstDash val="solid"/>
                  <a:round/>
                </a:ln>
              </p:spPr>
              <p:txBody>
                <a:bodyPr rtlCol="0" anchor="ctr"/>
                <a:lstStyle/>
                <a:p>
                  <a:endParaRPr lang="en-US"/>
                </a:p>
              </p:txBody>
            </p:sp>
            <p:sp>
              <p:nvSpPr>
                <p:cNvPr id="147" name="Freeform 146">
                  <a:extLst>
                    <a:ext uri="{FF2B5EF4-FFF2-40B4-BE49-F238E27FC236}">
                      <a16:creationId xmlns:a16="http://schemas.microsoft.com/office/drawing/2014/main" id="{C056A4FE-4AC0-202D-956F-3B6C9CA522EF}"/>
                    </a:ext>
                  </a:extLst>
                </p:cNvPr>
                <p:cNvSpPr/>
                <p:nvPr/>
              </p:nvSpPr>
              <p:spPr>
                <a:xfrm>
                  <a:off x="7380377" y="841647"/>
                  <a:ext cx="75655" cy="1814"/>
                </a:xfrm>
                <a:custGeom>
                  <a:avLst/>
                  <a:gdLst>
                    <a:gd name="connsiteX0" fmla="*/ 0 w 75655"/>
                    <a:gd name="connsiteY0" fmla="*/ 0 h 1814"/>
                    <a:gd name="connsiteX1" fmla="*/ 75656 w 75655"/>
                    <a:gd name="connsiteY1" fmla="*/ 0 h 1814"/>
                  </a:gdLst>
                  <a:ahLst/>
                  <a:cxnLst>
                    <a:cxn ang="0">
                      <a:pos x="connsiteX0" y="connsiteY0"/>
                    </a:cxn>
                    <a:cxn ang="0">
                      <a:pos x="connsiteX1" y="connsiteY1"/>
                    </a:cxn>
                  </a:cxnLst>
                  <a:rect l="l" t="t" r="r" b="b"/>
                  <a:pathLst>
                    <a:path w="75655" h="1814">
                      <a:moveTo>
                        <a:pt x="0" y="0"/>
                      </a:moveTo>
                      <a:lnTo>
                        <a:pt x="75656" y="0"/>
                      </a:lnTo>
                    </a:path>
                  </a:pathLst>
                </a:custGeom>
                <a:ln w="28575" cap="rnd">
                  <a:solidFill>
                    <a:srgbClr val="10153D"/>
                  </a:solidFill>
                  <a:prstDash val="solid"/>
                  <a:round/>
                </a:ln>
              </p:spPr>
              <p:txBody>
                <a:bodyPr rtlCol="0" anchor="ctr"/>
                <a:lstStyle/>
                <a:p>
                  <a:endParaRPr lang="en-US"/>
                </a:p>
              </p:txBody>
            </p:sp>
          </p:grpSp>
          <p:grpSp>
            <p:nvGrpSpPr>
              <p:cNvPr id="141" name="Graphic 232">
                <a:extLst>
                  <a:ext uri="{FF2B5EF4-FFF2-40B4-BE49-F238E27FC236}">
                    <a16:creationId xmlns:a16="http://schemas.microsoft.com/office/drawing/2014/main" id="{B2D4F9E4-E537-C5C7-11F1-309867842A52}"/>
                  </a:ext>
                </a:extLst>
              </p:cNvPr>
              <p:cNvGrpSpPr/>
              <p:nvPr/>
            </p:nvGrpSpPr>
            <p:grpSpPr>
              <a:xfrm>
                <a:off x="7553823" y="674188"/>
                <a:ext cx="75655" cy="167458"/>
                <a:chOff x="7553823" y="674188"/>
                <a:chExt cx="75655" cy="167458"/>
              </a:xfrm>
            </p:grpSpPr>
            <p:sp>
              <p:nvSpPr>
                <p:cNvPr id="142" name="Freeform 141">
                  <a:extLst>
                    <a:ext uri="{FF2B5EF4-FFF2-40B4-BE49-F238E27FC236}">
                      <a16:creationId xmlns:a16="http://schemas.microsoft.com/office/drawing/2014/main" id="{4151D7AF-FC4A-6AB3-5B8D-F687397364B8}"/>
                    </a:ext>
                  </a:extLst>
                </p:cNvPr>
                <p:cNvSpPr/>
                <p:nvPr/>
              </p:nvSpPr>
              <p:spPr>
                <a:xfrm>
                  <a:off x="7553823" y="674188"/>
                  <a:ext cx="75655" cy="1814"/>
                </a:xfrm>
                <a:custGeom>
                  <a:avLst/>
                  <a:gdLst>
                    <a:gd name="connsiteX0" fmla="*/ 0 w 75655"/>
                    <a:gd name="connsiteY0" fmla="*/ 0 h 1814"/>
                    <a:gd name="connsiteX1" fmla="*/ 75656 w 75655"/>
                    <a:gd name="connsiteY1" fmla="*/ 0 h 1814"/>
                  </a:gdLst>
                  <a:ahLst/>
                  <a:cxnLst>
                    <a:cxn ang="0">
                      <a:pos x="connsiteX0" y="connsiteY0"/>
                    </a:cxn>
                    <a:cxn ang="0">
                      <a:pos x="connsiteX1" y="connsiteY1"/>
                    </a:cxn>
                  </a:cxnLst>
                  <a:rect l="l" t="t" r="r" b="b"/>
                  <a:pathLst>
                    <a:path w="75655" h="1814">
                      <a:moveTo>
                        <a:pt x="0" y="0"/>
                      </a:moveTo>
                      <a:lnTo>
                        <a:pt x="75656" y="0"/>
                      </a:lnTo>
                    </a:path>
                  </a:pathLst>
                </a:custGeom>
                <a:ln w="28575" cap="rnd">
                  <a:solidFill>
                    <a:srgbClr val="10153D"/>
                  </a:solidFill>
                  <a:prstDash val="solid"/>
                  <a:round/>
                </a:ln>
              </p:spPr>
              <p:txBody>
                <a:bodyPr rtlCol="0" anchor="ctr"/>
                <a:lstStyle/>
                <a:p>
                  <a:endParaRPr lang="en-US"/>
                </a:p>
              </p:txBody>
            </p:sp>
            <p:sp>
              <p:nvSpPr>
                <p:cNvPr id="143" name="Freeform 142">
                  <a:extLst>
                    <a:ext uri="{FF2B5EF4-FFF2-40B4-BE49-F238E27FC236}">
                      <a16:creationId xmlns:a16="http://schemas.microsoft.com/office/drawing/2014/main" id="{9E150078-6531-E6DB-EDC4-BF1625645ED0}"/>
                    </a:ext>
                  </a:extLst>
                </p:cNvPr>
                <p:cNvSpPr/>
                <p:nvPr/>
              </p:nvSpPr>
              <p:spPr>
                <a:xfrm>
                  <a:off x="7553823" y="757827"/>
                  <a:ext cx="75655" cy="1814"/>
                </a:xfrm>
                <a:custGeom>
                  <a:avLst/>
                  <a:gdLst>
                    <a:gd name="connsiteX0" fmla="*/ 0 w 75655"/>
                    <a:gd name="connsiteY0" fmla="*/ 0 h 1814"/>
                    <a:gd name="connsiteX1" fmla="*/ 75656 w 75655"/>
                    <a:gd name="connsiteY1" fmla="*/ 0 h 1814"/>
                  </a:gdLst>
                  <a:ahLst/>
                  <a:cxnLst>
                    <a:cxn ang="0">
                      <a:pos x="connsiteX0" y="connsiteY0"/>
                    </a:cxn>
                    <a:cxn ang="0">
                      <a:pos x="connsiteX1" y="connsiteY1"/>
                    </a:cxn>
                  </a:cxnLst>
                  <a:rect l="l" t="t" r="r" b="b"/>
                  <a:pathLst>
                    <a:path w="75655" h="1814">
                      <a:moveTo>
                        <a:pt x="0" y="0"/>
                      </a:moveTo>
                      <a:lnTo>
                        <a:pt x="75656" y="0"/>
                      </a:lnTo>
                    </a:path>
                  </a:pathLst>
                </a:custGeom>
                <a:ln w="28575" cap="rnd">
                  <a:solidFill>
                    <a:srgbClr val="10153D"/>
                  </a:solidFill>
                  <a:prstDash val="solid"/>
                  <a:round/>
                </a:ln>
              </p:spPr>
              <p:txBody>
                <a:bodyPr rtlCol="0" anchor="ctr"/>
                <a:lstStyle/>
                <a:p>
                  <a:endParaRPr lang="en-US"/>
                </a:p>
              </p:txBody>
            </p:sp>
            <p:sp>
              <p:nvSpPr>
                <p:cNvPr id="144" name="Freeform 143">
                  <a:extLst>
                    <a:ext uri="{FF2B5EF4-FFF2-40B4-BE49-F238E27FC236}">
                      <a16:creationId xmlns:a16="http://schemas.microsoft.com/office/drawing/2014/main" id="{EF4D5B89-9A65-6C10-A342-75F0617B3D70}"/>
                    </a:ext>
                  </a:extLst>
                </p:cNvPr>
                <p:cNvSpPr/>
                <p:nvPr/>
              </p:nvSpPr>
              <p:spPr>
                <a:xfrm>
                  <a:off x="7553823" y="841647"/>
                  <a:ext cx="75655" cy="1814"/>
                </a:xfrm>
                <a:custGeom>
                  <a:avLst/>
                  <a:gdLst>
                    <a:gd name="connsiteX0" fmla="*/ 0 w 75655"/>
                    <a:gd name="connsiteY0" fmla="*/ 0 h 1814"/>
                    <a:gd name="connsiteX1" fmla="*/ 75656 w 75655"/>
                    <a:gd name="connsiteY1" fmla="*/ 0 h 1814"/>
                  </a:gdLst>
                  <a:ahLst/>
                  <a:cxnLst>
                    <a:cxn ang="0">
                      <a:pos x="connsiteX0" y="connsiteY0"/>
                    </a:cxn>
                    <a:cxn ang="0">
                      <a:pos x="connsiteX1" y="connsiteY1"/>
                    </a:cxn>
                  </a:cxnLst>
                  <a:rect l="l" t="t" r="r" b="b"/>
                  <a:pathLst>
                    <a:path w="75655" h="1814">
                      <a:moveTo>
                        <a:pt x="0" y="0"/>
                      </a:moveTo>
                      <a:lnTo>
                        <a:pt x="75656" y="0"/>
                      </a:lnTo>
                    </a:path>
                  </a:pathLst>
                </a:custGeom>
                <a:ln w="28575" cap="rnd">
                  <a:solidFill>
                    <a:srgbClr val="10153D"/>
                  </a:solidFill>
                  <a:prstDash val="solid"/>
                  <a:round/>
                </a:ln>
              </p:spPr>
              <p:txBody>
                <a:bodyPr rtlCol="0" anchor="ctr"/>
                <a:lstStyle/>
                <a:p>
                  <a:endParaRPr lang="en-US"/>
                </a:p>
              </p:txBody>
            </p:sp>
          </p:grpSp>
        </p:grpSp>
        <p:grpSp>
          <p:nvGrpSpPr>
            <p:cNvPr id="110" name="Graphic 232">
              <a:extLst>
                <a:ext uri="{FF2B5EF4-FFF2-40B4-BE49-F238E27FC236}">
                  <a16:creationId xmlns:a16="http://schemas.microsoft.com/office/drawing/2014/main" id="{B489B7B7-35CE-20B2-28A4-ED5678B9AB8F}"/>
                </a:ext>
              </a:extLst>
            </p:cNvPr>
            <p:cNvGrpSpPr/>
            <p:nvPr/>
          </p:nvGrpSpPr>
          <p:grpSpPr>
            <a:xfrm>
              <a:off x="7110956" y="1085850"/>
              <a:ext cx="787944" cy="223882"/>
              <a:chOff x="7110956" y="1085850"/>
              <a:chExt cx="787944" cy="223882"/>
            </a:xfrm>
            <a:noFill/>
          </p:grpSpPr>
          <p:sp>
            <p:nvSpPr>
              <p:cNvPr id="120" name="Freeform 119">
                <a:extLst>
                  <a:ext uri="{FF2B5EF4-FFF2-40B4-BE49-F238E27FC236}">
                    <a16:creationId xmlns:a16="http://schemas.microsoft.com/office/drawing/2014/main" id="{FB9CC693-DCBE-E38A-8B94-548F791CDF1D}"/>
                  </a:ext>
                </a:extLst>
              </p:cNvPr>
              <p:cNvSpPr/>
              <p:nvPr/>
            </p:nvSpPr>
            <p:spPr>
              <a:xfrm>
                <a:off x="7110956" y="1137557"/>
                <a:ext cx="787944" cy="172175"/>
              </a:xfrm>
              <a:custGeom>
                <a:avLst/>
                <a:gdLst>
                  <a:gd name="connsiteX0" fmla="*/ 771253 w 787944"/>
                  <a:gd name="connsiteY0" fmla="*/ 1270 h 172175"/>
                  <a:gd name="connsiteX1" fmla="*/ 787944 w 787944"/>
                  <a:gd name="connsiteY1" fmla="*/ 60234 h 172175"/>
                  <a:gd name="connsiteX2" fmla="*/ 787944 w 787944"/>
                  <a:gd name="connsiteY2" fmla="*/ 60234 h 172175"/>
                  <a:gd name="connsiteX3" fmla="*/ 676003 w 787944"/>
                  <a:gd name="connsiteY3" fmla="*/ 172176 h 172175"/>
                  <a:gd name="connsiteX4" fmla="*/ 111941 w 787944"/>
                  <a:gd name="connsiteY4" fmla="*/ 172176 h 172175"/>
                  <a:gd name="connsiteX5" fmla="*/ 0 w 787944"/>
                  <a:gd name="connsiteY5" fmla="*/ 60234 h 172175"/>
                  <a:gd name="connsiteX6" fmla="*/ 0 w 787944"/>
                  <a:gd name="connsiteY6" fmla="*/ 60234 h 172175"/>
                  <a:gd name="connsiteX7" fmla="*/ 17598 w 787944"/>
                  <a:gd name="connsiteY7" fmla="*/ 0 h 17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7944" h="172175">
                    <a:moveTo>
                      <a:pt x="771253" y="1270"/>
                    </a:moveTo>
                    <a:cubicBezTo>
                      <a:pt x="781957" y="18324"/>
                      <a:pt x="787944" y="38644"/>
                      <a:pt x="787944" y="60234"/>
                    </a:cubicBezTo>
                    <a:lnTo>
                      <a:pt x="787944" y="60234"/>
                    </a:lnTo>
                    <a:cubicBezTo>
                      <a:pt x="787944" y="122101"/>
                      <a:pt x="737870" y="172176"/>
                      <a:pt x="676003" y="172176"/>
                    </a:cubicBezTo>
                    <a:lnTo>
                      <a:pt x="111941" y="172176"/>
                    </a:lnTo>
                    <a:cubicBezTo>
                      <a:pt x="50074" y="172176"/>
                      <a:pt x="0" y="122101"/>
                      <a:pt x="0" y="60234"/>
                    </a:cubicBezTo>
                    <a:lnTo>
                      <a:pt x="0" y="60234"/>
                    </a:lnTo>
                    <a:cubicBezTo>
                      <a:pt x="0" y="38100"/>
                      <a:pt x="6350" y="17417"/>
                      <a:pt x="17598" y="0"/>
                    </a:cubicBezTo>
                  </a:path>
                </a:pathLst>
              </a:custGeom>
              <a:noFill/>
              <a:ln w="28575" cap="rnd">
                <a:solidFill>
                  <a:srgbClr val="10153D"/>
                </a:solidFill>
                <a:prstDash val="solid"/>
                <a:round/>
              </a:ln>
            </p:spPr>
            <p:txBody>
              <a:bodyPr rtlCol="0" anchor="ctr"/>
              <a:lstStyle/>
              <a:p>
                <a:endParaRPr lang="en-US"/>
              </a:p>
            </p:txBody>
          </p:sp>
          <p:sp>
            <p:nvSpPr>
              <p:cNvPr id="121" name="Freeform 120">
                <a:extLst>
                  <a:ext uri="{FF2B5EF4-FFF2-40B4-BE49-F238E27FC236}">
                    <a16:creationId xmlns:a16="http://schemas.microsoft.com/office/drawing/2014/main" id="{70D9E115-4CA8-4489-FCB5-34D7C388145D}"/>
                  </a:ext>
                </a:extLst>
              </p:cNvPr>
              <p:cNvSpPr/>
              <p:nvPr/>
            </p:nvSpPr>
            <p:spPr>
              <a:xfrm>
                <a:off x="7233964" y="1085850"/>
                <a:ext cx="542834" cy="1814"/>
              </a:xfrm>
              <a:custGeom>
                <a:avLst/>
                <a:gdLst>
                  <a:gd name="connsiteX0" fmla="*/ 0 w 542834"/>
                  <a:gd name="connsiteY0" fmla="*/ 0 h 1814"/>
                  <a:gd name="connsiteX1" fmla="*/ 542834 w 542834"/>
                  <a:gd name="connsiteY1" fmla="*/ 0 h 1814"/>
                </a:gdLst>
                <a:ahLst/>
                <a:cxnLst>
                  <a:cxn ang="0">
                    <a:pos x="connsiteX0" y="connsiteY0"/>
                  </a:cxn>
                  <a:cxn ang="0">
                    <a:pos x="connsiteX1" y="connsiteY1"/>
                  </a:cxn>
                </a:cxnLst>
                <a:rect l="l" t="t" r="r" b="b"/>
                <a:pathLst>
                  <a:path w="542834" h="1814">
                    <a:moveTo>
                      <a:pt x="0" y="0"/>
                    </a:moveTo>
                    <a:lnTo>
                      <a:pt x="542834" y="0"/>
                    </a:lnTo>
                  </a:path>
                </a:pathLst>
              </a:custGeom>
              <a:ln w="28575" cap="rnd">
                <a:solidFill>
                  <a:srgbClr val="10153D"/>
                </a:solidFill>
                <a:prstDash val="solid"/>
                <a:round/>
              </a:ln>
            </p:spPr>
            <p:txBody>
              <a:bodyPr rtlCol="0" anchor="ctr"/>
              <a:lstStyle/>
              <a:p>
                <a:endParaRPr lang="en-US"/>
              </a:p>
            </p:txBody>
          </p:sp>
          <p:sp>
            <p:nvSpPr>
              <p:cNvPr id="122" name="Freeform 121">
                <a:extLst>
                  <a:ext uri="{FF2B5EF4-FFF2-40B4-BE49-F238E27FC236}">
                    <a16:creationId xmlns:a16="http://schemas.microsoft.com/office/drawing/2014/main" id="{F897684D-F2FD-9B92-FF7E-EE08C23F0369}"/>
                  </a:ext>
                </a:extLst>
              </p:cNvPr>
              <p:cNvSpPr/>
              <p:nvPr/>
            </p:nvSpPr>
            <p:spPr>
              <a:xfrm>
                <a:off x="7233964" y="1175657"/>
                <a:ext cx="1814" cy="44450"/>
              </a:xfrm>
              <a:custGeom>
                <a:avLst/>
                <a:gdLst>
                  <a:gd name="connsiteX0" fmla="*/ 0 w 1814"/>
                  <a:gd name="connsiteY0" fmla="*/ 0 h 44450"/>
                  <a:gd name="connsiteX1" fmla="*/ 0 w 1814"/>
                  <a:gd name="connsiteY1" fmla="*/ 44450 h 44450"/>
                </a:gdLst>
                <a:ahLst/>
                <a:cxnLst>
                  <a:cxn ang="0">
                    <a:pos x="connsiteX0" y="connsiteY0"/>
                  </a:cxn>
                  <a:cxn ang="0">
                    <a:pos x="connsiteX1" y="connsiteY1"/>
                  </a:cxn>
                </a:cxnLst>
                <a:rect l="l" t="t" r="r" b="b"/>
                <a:pathLst>
                  <a:path w="1814" h="44450">
                    <a:moveTo>
                      <a:pt x="0" y="0"/>
                    </a:moveTo>
                    <a:lnTo>
                      <a:pt x="0" y="44450"/>
                    </a:lnTo>
                  </a:path>
                </a:pathLst>
              </a:custGeom>
              <a:ln w="28575" cap="rnd">
                <a:solidFill>
                  <a:srgbClr val="10153D"/>
                </a:solidFill>
                <a:prstDash val="solid"/>
                <a:round/>
              </a:ln>
            </p:spPr>
            <p:txBody>
              <a:bodyPr rtlCol="0" anchor="ctr"/>
              <a:lstStyle/>
              <a:p>
                <a:endParaRPr lang="en-US"/>
              </a:p>
            </p:txBody>
          </p:sp>
          <p:sp>
            <p:nvSpPr>
              <p:cNvPr id="123" name="Freeform 122">
                <a:extLst>
                  <a:ext uri="{FF2B5EF4-FFF2-40B4-BE49-F238E27FC236}">
                    <a16:creationId xmlns:a16="http://schemas.microsoft.com/office/drawing/2014/main" id="{C988F99C-AB44-44AA-69A7-938CBAB0A038}"/>
                  </a:ext>
                </a:extLst>
              </p:cNvPr>
              <p:cNvSpPr/>
              <p:nvPr/>
            </p:nvSpPr>
            <p:spPr>
              <a:xfrm>
                <a:off x="7301819" y="1168944"/>
                <a:ext cx="1814" cy="57694"/>
              </a:xfrm>
              <a:custGeom>
                <a:avLst/>
                <a:gdLst>
                  <a:gd name="connsiteX0" fmla="*/ 0 w 1814"/>
                  <a:gd name="connsiteY0" fmla="*/ 0 h 57694"/>
                  <a:gd name="connsiteX1" fmla="*/ 0 w 1814"/>
                  <a:gd name="connsiteY1" fmla="*/ 57694 h 57694"/>
                </a:gdLst>
                <a:ahLst/>
                <a:cxnLst>
                  <a:cxn ang="0">
                    <a:pos x="connsiteX0" y="connsiteY0"/>
                  </a:cxn>
                  <a:cxn ang="0">
                    <a:pos x="connsiteX1" y="connsiteY1"/>
                  </a:cxn>
                </a:cxnLst>
                <a:rect l="l" t="t" r="r" b="b"/>
                <a:pathLst>
                  <a:path w="1814" h="57694">
                    <a:moveTo>
                      <a:pt x="0" y="0"/>
                    </a:moveTo>
                    <a:lnTo>
                      <a:pt x="0" y="57694"/>
                    </a:lnTo>
                  </a:path>
                </a:pathLst>
              </a:custGeom>
              <a:ln w="28575" cap="rnd">
                <a:solidFill>
                  <a:srgbClr val="10153D"/>
                </a:solidFill>
                <a:prstDash val="solid"/>
                <a:round/>
              </a:ln>
            </p:spPr>
            <p:txBody>
              <a:bodyPr rtlCol="0" anchor="ctr"/>
              <a:lstStyle/>
              <a:p>
                <a:endParaRPr lang="en-US"/>
              </a:p>
            </p:txBody>
          </p:sp>
          <p:sp>
            <p:nvSpPr>
              <p:cNvPr id="124" name="Freeform 123">
                <a:extLst>
                  <a:ext uri="{FF2B5EF4-FFF2-40B4-BE49-F238E27FC236}">
                    <a16:creationId xmlns:a16="http://schemas.microsoft.com/office/drawing/2014/main" id="{0F1DCC4F-AF73-67C5-BD4B-0FC8C4950131}"/>
                  </a:ext>
                </a:extLst>
              </p:cNvPr>
              <p:cNvSpPr/>
              <p:nvPr/>
            </p:nvSpPr>
            <p:spPr>
              <a:xfrm>
                <a:off x="7369673" y="1175657"/>
                <a:ext cx="1814" cy="44450"/>
              </a:xfrm>
              <a:custGeom>
                <a:avLst/>
                <a:gdLst>
                  <a:gd name="connsiteX0" fmla="*/ 0 w 1814"/>
                  <a:gd name="connsiteY0" fmla="*/ 0 h 44450"/>
                  <a:gd name="connsiteX1" fmla="*/ 0 w 1814"/>
                  <a:gd name="connsiteY1" fmla="*/ 44450 h 44450"/>
                </a:gdLst>
                <a:ahLst/>
                <a:cxnLst>
                  <a:cxn ang="0">
                    <a:pos x="connsiteX0" y="connsiteY0"/>
                  </a:cxn>
                  <a:cxn ang="0">
                    <a:pos x="connsiteX1" y="connsiteY1"/>
                  </a:cxn>
                </a:cxnLst>
                <a:rect l="l" t="t" r="r" b="b"/>
                <a:pathLst>
                  <a:path w="1814" h="44450">
                    <a:moveTo>
                      <a:pt x="0" y="0"/>
                    </a:moveTo>
                    <a:lnTo>
                      <a:pt x="0" y="44450"/>
                    </a:lnTo>
                  </a:path>
                </a:pathLst>
              </a:custGeom>
              <a:ln w="28575" cap="rnd">
                <a:solidFill>
                  <a:srgbClr val="10153D"/>
                </a:solidFill>
                <a:prstDash val="solid"/>
                <a:round/>
              </a:ln>
            </p:spPr>
            <p:txBody>
              <a:bodyPr rtlCol="0" anchor="ctr"/>
              <a:lstStyle/>
              <a:p>
                <a:endParaRPr lang="en-US"/>
              </a:p>
            </p:txBody>
          </p:sp>
          <p:sp>
            <p:nvSpPr>
              <p:cNvPr id="125" name="Freeform 124">
                <a:extLst>
                  <a:ext uri="{FF2B5EF4-FFF2-40B4-BE49-F238E27FC236}">
                    <a16:creationId xmlns:a16="http://schemas.microsoft.com/office/drawing/2014/main" id="{4CB506FA-CADC-69E3-BB51-76E89D89303E}"/>
                  </a:ext>
                </a:extLst>
              </p:cNvPr>
              <p:cNvSpPr/>
              <p:nvPr/>
            </p:nvSpPr>
            <p:spPr>
              <a:xfrm>
                <a:off x="7437527" y="1160054"/>
                <a:ext cx="1814" cy="75655"/>
              </a:xfrm>
              <a:custGeom>
                <a:avLst/>
                <a:gdLst>
                  <a:gd name="connsiteX0" fmla="*/ 0 w 1814"/>
                  <a:gd name="connsiteY0" fmla="*/ 0 h 75655"/>
                  <a:gd name="connsiteX1" fmla="*/ 0 w 1814"/>
                  <a:gd name="connsiteY1" fmla="*/ 75656 h 75655"/>
                </a:gdLst>
                <a:ahLst/>
                <a:cxnLst>
                  <a:cxn ang="0">
                    <a:pos x="connsiteX0" y="connsiteY0"/>
                  </a:cxn>
                  <a:cxn ang="0">
                    <a:pos x="connsiteX1" y="connsiteY1"/>
                  </a:cxn>
                </a:cxnLst>
                <a:rect l="l" t="t" r="r" b="b"/>
                <a:pathLst>
                  <a:path w="1814" h="75655">
                    <a:moveTo>
                      <a:pt x="0" y="0"/>
                    </a:moveTo>
                    <a:lnTo>
                      <a:pt x="0" y="75656"/>
                    </a:lnTo>
                  </a:path>
                </a:pathLst>
              </a:custGeom>
              <a:ln w="28575" cap="rnd">
                <a:solidFill>
                  <a:srgbClr val="10153D"/>
                </a:solidFill>
                <a:prstDash val="solid"/>
                <a:round/>
              </a:ln>
            </p:spPr>
            <p:txBody>
              <a:bodyPr rtlCol="0" anchor="ctr"/>
              <a:lstStyle/>
              <a:p>
                <a:endParaRPr lang="en-US"/>
              </a:p>
            </p:txBody>
          </p:sp>
          <p:sp>
            <p:nvSpPr>
              <p:cNvPr id="126" name="Freeform 125">
                <a:extLst>
                  <a:ext uri="{FF2B5EF4-FFF2-40B4-BE49-F238E27FC236}">
                    <a16:creationId xmlns:a16="http://schemas.microsoft.com/office/drawing/2014/main" id="{EDC96B95-15FA-C3CA-9076-C48D4B60A009}"/>
                  </a:ext>
                </a:extLst>
              </p:cNvPr>
              <p:cNvSpPr/>
              <p:nvPr/>
            </p:nvSpPr>
            <p:spPr>
              <a:xfrm>
                <a:off x="7505381" y="1150075"/>
                <a:ext cx="1814" cy="95431"/>
              </a:xfrm>
              <a:custGeom>
                <a:avLst/>
                <a:gdLst>
                  <a:gd name="connsiteX0" fmla="*/ 0 w 1814"/>
                  <a:gd name="connsiteY0" fmla="*/ 0 h 95431"/>
                  <a:gd name="connsiteX1" fmla="*/ 0 w 1814"/>
                  <a:gd name="connsiteY1" fmla="*/ 95431 h 95431"/>
                </a:gdLst>
                <a:ahLst/>
                <a:cxnLst>
                  <a:cxn ang="0">
                    <a:pos x="connsiteX0" y="connsiteY0"/>
                  </a:cxn>
                  <a:cxn ang="0">
                    <a:pos x="connsiteX1" y="connsiteY1"/>
                  </a:cxn>
                </a:cxnLst>
                <a:rect l="l" t="t" r="r" b="b"/>
                <a:pathLst>
                  <a:path w="1814" h="95431">
                    <a:moveTo>
                      <a:pt x="0" y="0"/>
                    </a:moveTo>
                    <a:lnTo>
                      <a:pt x="0" y="95431"/>
                    </a:lnTo>
                  </a:path>
                </a:pathLst>
              </a:custGeom>
              <a:ln w="28575" cap="rnd">
                <a:solidFill>
                  <a:srgbClr val="10153D"/>
                </a:solidFill>
                <a:prstDash val="solid"/>
                <a:round/>
              </a:ln>
            </p:spPr>
            <p:txBody>
              <a:bodyPr rtlCol="0" anchor="ctr"/>
              <a:lstStyle/>
              <a:p>
                <a:endParaRPr lang="en-US"/>
              </a:p>
            </p:txBody>
          </p:sp>
          <p:sp>
            <p:nvSpPr>
              <p:cNvPr id="127" name="Freeform 126">
                <a:extLst>
                  <a:ext uri="{FF2B5EF4-FFF2-40B4-BE49-F238E27FC236}">
                    <a16:creationId xmlns:a16="http://schemas.microsoft.com/office/drawing/2014/main" id="{2B96E0FC-0E41-662F-6C8C-5FA9CE0CB362}"/>
                  </a:ext>
                </a:extLst>
              </p:cNvPr>
              <p:cNvSpPr/>
              <p:nvPr/>
            </p:nvSpPr>
            <p:spPr>
              <a:xfrm>
                <a:off x="7301819" y="1162594"/>
                <a:ext cx="1814" cy="70394"/>
              </a:xfrm>
              <a:custGeom>
                <a:avLst/>
                <a:gdLst>
                  <a:gd name="connsiteX0" fmla="*/ 0 w 1814"/>
                  <a:gd name="connsiteY0" fmla="*/ 0 h 70394"/>
                  <a:gd name="connsiteX1" fmla="*/ 0 w 1814"/>
                  <a:gd name="connsiteY1" fmla="*/ 70394 h 70394"/>
                </a:gdLst>
                <a:ahLst/>
                <a:cxnLst>
                  <a:cxn ang="0">
                    <a:pos x="connsiteX0" y="connsiteY0"/>
                  </a:cxn>
                  <a:cxn ang="0">
                    <a:pos x="connsiteX1" y="connsiteY1"/>
                  </a:cxn>
                </a:cxnLst>
                <a:rect l="l" t="t" r="r" b="b"/>
                <a:pathLst>
                  <a:path w="1814" h="70394">
                    <a:moveTo>
                      <a:pt x="0" y="0"/>
                    </a:moveTo>
                    <a:lnTo>
                      <a:pt x="0" y="70394"/>
                    </a:lnTo>
                  </a:path>
                </a:pathLst>
              </a:custGeom>
              <a:ln w="28575" cap="rnd">
                <a:solidFill>
                  <a:srgbClr val="10153D"/>
                </a:solidFill>
                <a:prstDash val="solid"/>
                <a:round/>
              </a:ln>
            </p:spPr>
            <p:txBody>
              <a:bodyPr rtlCol="0" anchor="ctr"/>
              <a:lstStyle/>
              <a:p>
                <a:endParaRPr lang="en-US"/>
              </a:p>
            </p:txBody>
          </p:sp>
          <p:grpSp>
            <p:nvGrpSpPr>
              <p:cNvPr id="128" name="Graphic 232">
                <a:extLst>
                  <a:ext uri="{FF2B5EF4-FFF2-40B4-BE49-F238E27FC236}">
                    <a16:creationId xmlns:a16="http://schemas.microsoft.com/office/drawing/2014/main" id="{5069F37D-CFD0-00C8-3280-207E2C82ACA9}"/>
                  </a:ext>
                </a:extLst>
              </p:cNvPr>
              <p:cNvGrpSpPr/>
              <p:nvPr/>
            </p:nvGrpSpPr>
            <p:grpSpPr>
              <a:xfrm>
                <a:off x="7573236" y="1160054"/>
                <a:ext cx="203562" cy="75655"/>
                <a:chOff x="7573236" y="1160054"/>
                <a:chExt cx="203562" cy="75655"/>
              </a:xfrm>
            </p:grpSpPr>
            <p:sp>
              <p:nvSpPr>
                <p:cNvPr id="129" name="Freeform 128">
                  <a:extLst>
                    <a:ext uri="{FF2B5EF4-FFF2-40B4-BE49-F238E27FC236}">
                      <a16:creationId xmlns:a16="http://schemas.microsoft.com/office/drawing/2014/main" id="{6F28F728-AB68-28A2-2F3D-FE23426B908B}"/>
                    </a:ext>
                  </a:extLst>
                </p:cNvPr>
                <p:cNvSpPr/>
                <p:nvPr/>
              </p:nvSpPr>
              <p:spPr>
                <a:xfrm>
                  <a:off x="7776799" y="1175657"/>
                  <a:ext cx="1814" cy="44450"/>
                </a:xfrm>
                <a:custGeom>
                  <a:avLst/>
                  <a:gdLst>
                    <a:gd name="connsiteX0" fmla="*/ 0 w 1814"/>
                    <a:gd name="connsiteY0" fmla="*/ 0 h 44450"/>
                    <a:gd name="connsiteX1" fmla="*/ 0 w 1814"/>
                    <a:gd name="connsiteY1" fmla="*/ 44450 h 44450"/>
                  </a:gdLst>
                  <a:ahLst/>
                  <a:cxnLst>
                    <a:cxn ang="0">
                      <a:pos x="connsiteX0" y="connsiteY0"/>
                    </a:cxn>
                    <a:cxn ang="0">
                      <a:pos x="connsiteX1" y="connsiteY1"/>
                    </a:cxn>
                  </a:cxnLst>
                  <a:rect l="l" t="t" r="r" b="b"/>
                  <a:pathLst>
                    <a:path w="1814" h="44450">
                      <a:moveTo>
                        <a:pt x="0" y="0"/>
                      </a:moveTo>
                      <a:lnTo>
                        <a:pt x="0" y="44450"/>
                      </a:lnTo>
                    </a:path>
                  </a:pathLst>
                </a:custGeom>
                <a:ln w="28575" cap="rnd">
                  <a:solidFill>
                    <a:srgbClr val="10153D"/>
                  </a:solidFill>
                  <a:prstDash val="solid"/>
                  <a:round/>
                </a:ln>
              </p:spPr>
              <p:txBody>
                <a:bodyPr rtlCol="0" anchor="ctr"/>
                <a:lstStyle/>
                <a:p>
                  <a:endParaRPr lang="en-US"/>
                </a:p>
              </p:txBody>
            </p:sp>
            <p:sp>
              <p:nvSpPr>
                <p:cNvPr id="130" name="Freeform 129">
                  <a:extLst>
                    <a:ext uri="{FF2B5EF4-FFF2-40B4-BE49-F238E27FC236}">
                      <a16:creationId xmlns:a16="http://schemas.microsoft.com/office/drawing/2014/main" id="{33053A07-84EA-A8F6-F296-1415F6FBC249}"/>
                    </a:ext>
                  </a:extLst>
                </p:cNvPr>
                <p:cNvSpPr/>
                <p:nvPr/>
              </p:nvSpPr>
              <p:spPr>
                <a:xfrm>
                  <a:off x="7708944" y="1168944"/>
                  <a:ext cx="1814" cy="57694"/>
                </a:xfrm>
                <a:custGeom>
                  <a:avLst/>
                  <a:gdLst>
                    <a:gd name="connsiteX0" fmla="*/ 0 w 1814"/>
                    <a:gd name="connsiteY0" fmla="*/ 0 h 57694"/>
                    <a:gd name="connsiteX1" fmla="*/ 0 w 1814"/>
                    <a:gd name="connsiteY1" fmla="*/ 57694 h 57694"/>
                  </a:gdLst>
                  <a:ahLst/>
                  <a:cxnLst>
                    <a:cxn ang="0">
                      <a:pos x="connsiteX0" y="connsiteY0"/>
                    </a:cxn>
                    <a:cxn ang="0">
                      <a:pos x="connsiteX1" y="connsiteY1"/>
                    </a:cxn>
                  </a:cxnLst>
                  <a:rect l="l" t="t" r="r" b="b"/>
                  <a:pathLst>
                    <a:path w="1814" h="57694">
                      <a:moveTo>
                        <a:pt x="0" y="0"/>
                      </a:moveTo>
                      <a:lnTo>
                        <a:pt x="0" y="57694"/>
                      </a:lnTo>
                    </a:path>
                  </a:pathLst>
                </a:custGeom>
                <a:ln w="28575" cap="rnd">
                  <a:solidFill>
                    <a:srgbClr val="10153D"/>
                  </a:solidFill>
                  <a:prstDash val="solid"/>
                  <a:round/>
                </a:ln>
              </p:spPr>
              <p:txBody>
                <a:bodyPr rtlCol="0" anchor="ctr"/>
                <a:lstStyle/>
                <a:p>
                  <a:endParaRPr lang="en-US"/>
                </a:p>
              </p:txBody>
            </p:sp>
            <p:sp>
              <p:nvSpPr>
                <p:cNvPr id="131" name="Freeform 130">
                  <a:extLst>
                    <a:ext uri="{FF2B5EF4-FFF2-40B4-BE49-F238E27FC236}">
                      <a16:creationId xmlns:a16="http://schemas.microsoft.com/office/drawing/2014/main" id="{AA985399-014C-2C7B-0E12-CFFC450568B4}"/>
                    </a:ext>
                  </a:extLst>
                </p:cNvPr>
                <p:cNvSpPr/>
                <p:nvPr/>
              </p:nvSpPr>
              <p:spPr>
                <a:xfrm>
                  <a:off x="7641090" y="1175657"/>
                  <a:ext cx="1814" cy="44450"/>
                </a:xfrm>
                <a:custGeom>
                  <a:avLst/>
                  <a:gdLst>
                    <a:gd name="connsiteX0" fmla="*/ 0 w 1814"/>
                    <a:gd name="connsiteY0" fmla="*/ 0 h 44450"/>
                    <a:gd name="connsiteX1" fmla="*/ 0 w 1814"/>
                    <a:gd name="connsiteY1" fmla="*/ 44450 h 44450"/>
                  </a:gdLst>
                  <a:ahLst/>
                  <a:cxnLst>
                    <a:cxn ang="0">
                      <a:pos x="connsiteX0" y="connsiteY0"/>
                    </a:cxn>
                    <a:cxn ang="0">
                      <a:pos x="connsiteX1" y="connsiteY1"/>
                    </a:cxn>
                  </a:cxnLst>
                  <a:rect l="l" t="t" r="r" b="b"/>
                  <a:pathLst>
                    <a:path w="1814" h="44450">
                      <a:moveTo>
                        <a:pt x="0" y="0"/>
                      </a:moveTo>
                      <a:lnTo>
                        <a:pt x="0" y="44450"/>
                      </a:lnTo>
                    </a:path>
                  </a:pathLst>
                </a:custGeom>
                <a:ln w="28575" cap="rnd">
                  <a:solidFill>
                    <a:srgbClr val="10153D"/>
                  </a:solidFill>
                  <a:prstDash val="solid"/>
                  <a:round/>
                </a:ln>
              </p:spPr>
              <p:txBody>
                <a:bodyPr rtlCol="0" anchor="ctr"/>
                <a:lstStyle/>
                <a:p>
                  <a:endParaRPr lang="en-US"/>
                </a:p>
              </p:txBody>
            </p:sp>
            <p:sp>
              <p:nvSpPr>
                <p:cNvPr id="132" name="Freeform 131">
                  <a:extLst>
                    <a:ext uri="{FF2B5EF4-FFF2-40B4-BE49-F238E27FC236}">
                      <a16:creationId xmlns:a16="http://schemas.microsoft.com/office/drawing/2014/main" id="{949B181C-A466-9995-9843-502CDC9CD78F}"/>
                    </a:ext>
                  </a:extLst>
                </p:cNvPr>
                <p:cNvSpPr/>
                <p:nvPr/>
              </p:nvSpPr>
              <p:spPr>
                <a:xfrm>
                  <a:off x="7573236" y="1160054"/>
                  <a:ext cx="1814" cy="75655"/>
                </a:xfrm>
                <a:custGeom>
                  <a:avLst/>
                  <a:gdLst>
                    <a:gd name="connsiteX0" fmla="*/ 0 w 1814"/>
                    <a:gd name="connsiteY0" fmla="*/ 0 h 75655"/>
                    <a:gd name="connsiteX1" fmla="*/ 0 w 1814"/>
                    <a:gd name="connsiteY1" fmla="*/ 75656 h 75655"/>
                  </a:gdLst>
                  <a:ahLst/>
                  <a:cxnLst>
                    <a:cxn ang="0">
                      <a:pos x="connsiteX0" y="connsiteY0"/>
                    </a:cxn>
                    <a:cxn ang="0">
                      <a:pos x="connsiteX1" y="connsiteY1"/>
                    </a:cxn>
                  </a:cxnLst>
                  <a:rect l="l" t="t" r="r" b="b"/>
                  <a:pathLst>
                    <a:path w="1814" h="75655">
                      <a:moveTo>
                        <a:pt x="0" y="0"/>
                      </a:moveTo>
                      <a:lnTo>
                        <a:pt x="0" y="75656"/>
                      </a:lnTo>
                    </a:path>
                  </a:pathLst>
                </a:custGeom>
                <a:ln w="28575" cap="rnd">
                  <a:solidFill>
                    <a:srgbClr val="10153D"/>
                  </a:solidFill>
                  <a:prstDash val="solid"/>
                  <a:round/>
                </a:ln>
              </p:spPr>
              <p:txBody>
                <a:bodyPr rtlCol="0" anchor="ctr"/>
                <a:lstStyle/>
                <a:p>
                  <a:endParaRPr lang="en-US"/>
                </a:p>
              </p:txBody>
            </p:sp>
            <p:sp>
              <p:nvSpPr>
                <p:cNvPr id="133" name="Freeform 132">
                  <a:extLst>
                    <a:ext uri="{FF2B5EF4-FFF2-40B4-BE49-F238E27FC236}">
                      <a16:creationId xmlns:a16="http://schemas.microsoft.com/office/drawing/2014/main" id="{C2AD0290-B690-DB7A-6176-16A8C5530539}"/>
                    </a:ext>
                  </a:extLst>
                </p:cNvPr>
                <p:cNvSpPr/>
                <p:nvPr/>
              </p:nvSpPr>
              <p:spPr>
                <a:xfrm>
                  <a:off x="7708944" y="1162594"/>
                  <a:ext cx="1814" cy="70394"/>
                </a:xfrm>
                <a:custGeom>
                  <a:avLst/>
                  <a:gdLst>
                    <a:gd name="connsiteX0" fmla="*/ 0 w 1814"/>
                    <a:gd name="connsiteY0" fmla="*/ 0 h 70394"/>
                    <a:gd name="connsiteX1" fmla="*/ 0 w 1814"/>
                    <a:gd name="connsiteY1" fmla="*/ 70394 h 70394"/>
                  </a:gdLst>
                  <a:ahLst/>
                  <a:cxnLst>
                    <a:cxn ang="0">
                      <a:pos x="connsiteX0" y="connsiteY0"/>
                    </a:cxn>
                    <a:cxn ang="0">
                      <a:pos x="connsiteX1" y="connsiteY1"/>
                    </a:cxn>
                  </a:cxnLst>
                  <a:rect l="l" t="t" r="r" b="b"/>
                  <a:pathLst>
                    <a:path w="1814" h="70394">
                      <a:moveTo>
                        <a:pt x="0" y="0"/>
                      </a:moveTo>
                      <a:lnTo>
                        <a:pt x="0" y="70394"/>
                      </a:lnTo>
                    </a:path>
                  </a:pathLst>
                </a:custGeom>
                <a:ln w="28575" cap="rnd">
                  <a:solidFill>
                    <a:srgbClr val="10153D"/>
                  </a:solidFill>
                  <a:prstDash val="solid"/>
                  <a:round/>
                </a:ln>
              </p:spPr>
              <p:txBody>
                <a:bodyPr rtlCol="0" anchor="ctr"/>
                <a:lstStyle/>
                <a:p>
                  <a:endParaRPr lang="en-US"/>
                </a:p>
              </p:txBody>
            </p:sp>
          </p:grpSp>
        </p:grpSp>
        <p:grpSp>
          <p:nvGrpSpPr>
            <p:cNvPr id="111" name="Graphic 232">
              <a:extLst>
                <a:ext uri="{FF2B5EF4-FFF2-40B4-BE49-F238E27FC236}">
                  <a16:creationId xmlns:a16="http://schemas.microsoft.com/office/drawing/2014/main" id="{BD2E2834-6CF2-433C-0890-463875DBD923}"/>
                </a:ext>
              </a:extLst>
            </p:cNvPr>
            <p:cNvGrpSpPr/>
            <p:nvPr/>
          </p:nvGrpSpPr>
          <p:grpSpPr>
            <a:xfrm>
              <a:off x="7165929" y="705031"/>
              <a:ext cx="677998" cy="405674"/>
              <a:chOff x="7165929" y="705031"/>
              <a:chExt cx="677998" cy="405674"/>
            </a:xfrm>
            <a:noFill/>
          </p:grpSpPr>
          <p:grpSp>
            <p:nvGrpSpPr>
              <p:cNvPr id="112" name="Graphic 232">
                <a:extLst>
                  <a:ext uri="{FF2B5EF4-FFF2-40B4-BE49-F238E27FC236}">
                    <a16:creationId xmlns:a16="http://schemas.microsoft.com/office/drawing/2014/main" id="{BFB5AE6F-9572-AB0F-8C7B-82624563E921}"/>
                  </a:ext>
                </a:extLst>
              </p:cNvPr>
              <p:cNvGrpSpPr/>
              <p:nvPr/>
            </p:nvGrpSpPr>
            <p:grpSpPr>
              <a:xfrm>
                <a:off x="7165929" y="705031"/>
                <a:ext cx="185601" cy="405674"/>
                <a:chOff x="7165929" y="705031"/>
                <a:chExt cx="185601" cy="405674"/>
              </a:xfrm>
              <a:noFill/>
            </p:grpSpPr>
            <p:sp>
              <p:nvSpPr>
                <p:cNvPr id="117" name="Freeform 116">
                  <a:extLst>
                    <a:ext uri="{FF2B5EF4-FFF2-40B4-BE49-F238E27FC236}">
                      <a16:creationId xmlns:a16="http://schemas.microsoft.com/office/drawing/2014/main" id="{A7E2AC39-09A3-14DC-095A-B095E1F44347}"/>
                    </a:ext>
                  </a:extLst>
                </p:cNvPr>
                <p:cNvSpPr/>
                <p:nvPr/>
              </p:nvSpPr>
              <p:spPr>
                <a:xfrm>
                  <a:off x="7176633" y="715917"/>
                  <a:ext cx="153307" cy="373380"/>
                </a:xfrm>
                <a:custGeom>
                  <a:avLst/>
                  <a:gdLst>
                    <a:gd name="connsiteX0" fmla="*/ 0 w 153307"/>
                    <a:gd name="connsiteY0" fmla="*/ 373380 h 373380"/>
                    <a:gd name="connsiteX1" fmla="*/ 0 w 153307"/>
                    <a:gd name="connsiteY1" fmla="*/ 153307 h 373380"/>
                    <a:gd name="connsiteX2" fmla="*/ 153307 w 153307"/>
                    <a:gd name="connsiteY2" fmla="*/ 0 h 373380"/>
                    <a:gd name="connsiteX3" fmla="*/ 153307 w 153307"/>
                    <a:gd name="connsiteY3" fmla="*/ 0 h 373380"/>
                  </a:gdLst>
                  <a:ahLst/>
                  <a:cxnLst>
                    <a:cxn ang="0">
                      <a:pos x="connsiteX0" y="connsiteY0"/>
                    </a:cxn>
                    <a:cxn ang="0">
                      <a:pos x="connsiteX1" y="connsiteY1"/>
                    </a:cxn>
                    <a:cxn ang="0">
                      <a:pos x="connsiteX2" y="connsiteY2"/>
                    </a:cxn>
                    <a:cxn ang="0">
                      <a:pos x="connsiteX3" y="connsiteY3"/>
                    </a:cxn>
                  </a:cxnLst>
                  <a:rect l="l" t="t" r="r" b="b"/>
                  <a:pathLst>
                    <a:path w="153307" h="373380">
                      <a:moveTo>
                        <a:pt x="0" y="373380"/>
                      </a:moveTo>
                      <a:lnTo>
                        <a:pt x="0" y="153307"/>
                      </a:lnTo>
                      <a:cubicBezTo>
                        <a:pt x="0" y="68580"/>
                        <a:pt x="68580" y="0"/>
                        <a:pt x="153307" y="0"/>
                      </a:cubicBezTo>
                      <a:lnTo>
                        <a:pt x="153307" y="0"/>
                      </a:lnTo>
                    </a:path>
                  </a:pathLst>
                </a:custGeom>
                <a:noFill/>
                <a:ln w="28575" cap="rnd">
                  <a:solidFill>
                    <a:srgbClr val="10153D"/>
                  </a:solidFill>
                  <a:prstDash val="solid"/>
                  <a:round/>
                </a:ln>
              </p:spPr>
              <p:txBody>
                <a:bodyPr rtlCol="0" anchor="ctr"/>
                <a:lstStyle/>
                <a:p>
                  <a:endParaRPr lang="en-US"/>
                </a:p>
              </p:txBody>
            </p:sp>
            <p:sp>
              <p:nvSpPr>
                <p:cNvPr id="118" name="Freeform 117">
                  <a:extLst>
                    <a:ext uri="{FF2B5EF4-FFF2-40B4-BE49-F238E27FC236}">
                      <a16:creationId xmlns:a16="http://schemas.microsoft.com/office/drawing/2014/main" id="{D4A3323D-2736-9026-949E-005AE55764A2}"/>
                    </a:ext>
                  </a:extLst>
                </p:cNvPr>
                <p:cNvSpPr/>
                <p:nvPr/>
              </p:nvSpPr>
              <p:spPr>
                <a:xfrm>
                  <a:off x="7330122" y="705031"/>
                  <a:ext cx="21408" cy="21408"/>
                </a:xfrm>
                <a:custGeom>
                  <a:avLst/>
                  <a:gdLst>
                    <a:gd name="connsiteX0" fmla="*/ 21408 w 21408"/>
                    <a:gd name="connsiteY0" fmla="*/ 10704 h 21408"/>
                    <a:gd name="connsiteX1" fmla="*/ 10704 w 21408"/>
                    <a:gd name="connsiteY1" fmla="*/ 21409 h 21408"/>
                    <a:gd name="connsiteX2" fmla="*/ 0 w 21408"/>
                    <a:gd name="connsiteY2" fmla="*/ 10704 h 21408"/>
                    <a:gd name="connsiteX3" fmla="*/ 10704 w 21408"/>
                    <a:gd name="connsiteY3" fmla="*/ 0 h 21408"/>
                    <a:gd name="connsiteX4" fmla="*/ 21408 w 21408"/>
                    <a:gd name="connsiteY4" fmla="*/ 10704 h 2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8" h="21408">
                      <a:moveTo>
                        <a:pt x="21408" y="10704"/>
                      </a:moveTo>
                      <a:cubicBezTo>
                        <a:pt x="21408" y="16691"/>
                        <a:pt x="16691" y="21409"/>
                        <a:pt x="10704" y="21409"/>
                      </a:cubicBezTo>
                      <a:cubicBezTo>
                        <a:pt x="4717" y="21409"/>
                        <a:pt x="0" y="16691"/>
                        <a:pt x="0" y="10704"/>
                      </a:cubicBezTo>
                      <a:cubicBezTo>
                        <a:pt x="0" y="4717"/>
                        <a:pt x="4717" y="0"/>
                        <a:pt x="10704" y="0"/>
                      </a:cubicBezTo>
                      <a:cubicBezTo>
                        <a:pt x="16691" y="0"/>
                        <a:pt x="21408" y="4717"/>
                        <a:pt x="21408" y="10704"/>
                      </a:cubicBezTo>
                      <a:close/>
                    </a:path>
                  </a:pathLst>
                </a:custGeom>
                <a:noFill/>
                <a:ln w="28575" cap="rnd">
                  <a:solidFill>
                    <a:srgbClr val="10153D"/>
                  </a:solidFill>
                  <a:prstDash val="solid"/>
                  <a:round/>
                </a:ln>
              </p:spPr>
              <p:txBody>
                <a:bodyPr rtlCol="0" anchor="ctr"/>
                <a:lstStyle/>
                <a:p>
                  <a:endParaRPr lang="en-US"/>
                </a:p>
              </p:txBody>
            </p:sp>
            <p:sp>
              <p:nvSpPr>
                <p:cNvPr id="119" name="Freeform 118">
                  <a:extLst>
                    <a:ext uri="{FF2B5EF4-FFF2-40B4-BE49-F238E27FC236}">
                      <a16:creationId xmlns:a16="http://schemas.microsoft.com/office/drawing/2014/main" id="{55F992CC-0AD2-2DAC-D3E2-F2BDDC4BA9C5}"/>
                    </a:ext>
                  </a:extLst>
                </p:cNvPr>
                <p:cNvSpPr/>
                <p:nvPr/>
              </p:nvSpPr>
              <p:spPr>
                <a:xfrm>
                  <a:off x="7165929" y="1089297"/>
                  <a:ext cx="21408" cy="21408"/>
                </a:xfrm>
                <a:custGeom>
                  <a:avLst/>
                  <a:gdLst>
                    <a:gd name="connsiteX0" fmla="*/ 21408 w 21408"/>
                    <a:gd name="connsiteY0" fmla="*/ 10704 h 21408"/>
                    <a:gd name="connsiteX1" fmla="*/ 10704 w 21408"/>
                    <a:gd name="connsiteY1" fmla="*/ 21409 h 21408"/>
                    <a:gd name="connsiteX2" fmla="*/ 0 w 21408"/>
                    <a:gd name="connsiteY2" fmla="*/ 10704 h 21408"/>
                    <a:gd name="connsiteX3" fmla="*/ 10704 w 21408"/>
                    <a:gd name="connsiteY3" fmla="*/ 0 h 21408"/>
                    <a:gd name="connsiteX4" fmla="*/ 21408 w 21408"/>
                    <a:gd name="connsiteY4" fmla="*/ 10704 h 2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8" h="21408">
                      <a:moveTo>
                        <a:pt x="21408" y="10704"/>
                      </a:moveTo>
                      <a:cubicBezTo>
                        <a:pt x="21408" y="16691"/>
                        <a:pt x="16691" y="21409"/>
                        <a:pt x="10704" y="21409"/>
                      </a:cubicBezTo>
                      <a:cubicBezTo>
                        <a:pt x="4717" y="21409"/>
                        <a:pt x="0" y="16691"/>
                        <a:pt x="0" y="10704"/>
                      </a:cubicBezTo>
                      <a:cubicBezTo>
                        <a:pt x="0" y="4717"/>
                        <a:pt x="4717" y="0"/>
                        <a:pt x="10704" y="0"/>
                      </a:cubicBezTo>
                      <a:cubicBezTo>
                        <a:pt x="16691" y="0"/>
                        <a:pt x="21408" y="4717"/>
                        <a:pt x="21408" y="10704"/>
                      </a:cubicBezTo>
                      <a:close/>
                    </a:path>
                  </a:pathLst>
                </a:custGeom>
                <a:noFill/>
                <a:ln w="28575" cap="rnd">
                  <a:solidFill>
                    <a:srgbClr val="10153D"/>
                  </a:solidFill>
                  <a:prstDash val="solid"/>
                  <a:round/>
                </a:ln>
              </p:spPr>
              <p:txBody>
                <a:bodyPr rtlCol="0" anchor="ctr"/>
                <a:lstStyle/>
                <a:p>
                  <a:endParaRPr lang="en-US"/>
                </a:p>
              </p:txBody>
            </p:sp>
          </p:grpSp>
          <p:grpSp>
            <p:nvGrpSpPr>
              <p:cNvPr id="113" name="Graphic 232">
                <a:extLst>
                  <a:ext uri="{FF2B5EF4-FFF2-40B4-BE49-F238E27FC236}">
                    <a16:creationId xmlns:a16="http://schemas.microsoft.com/office/drawing/2014/main" id="{ED4F3468-88C0-BF43-F793-7CC2227997C8}"/>
                  </a:ext>
                </a:extLst>
              </p:cNvPr>
              <p:cNvGrpSpPr/>
              <p:nvPr/>
            </p:nvGrpSpPr>
            <p:grpSpPr>
              <a:xfrm>
                <a:off x="7658326" y="705031"/>
                <a:ext cx="185601" cy="405674"/>
                <a:chOff x="7658326" y="705031"/>
                <a:chExt cx="185601" cy="405674"/>
              </a:xfrm>
              <a:noFill/>
            </p:grpSpPr>
            <p:sp>
              <p:nvSpPr>
                <p:cNvPr id="114" name="Freeform 113">
                  <a:extLst>
                    <a:ext uri="{FF2B5EF4-FFF2-40B4-BE49-F238E27FC236}">
                      <a16:creationId xmlns:a16="http://schemas.microsoft.com/office/drawing/2014/main" id="{FB300CE0-BF9F-801F-5102-411CFEACAA45}"/>
                    </a:ext>
                  </a:extLst>
                </p:cNvPr>
                <p:cNvSpPr/>
                <p:nvPr/>
              </p:nvSpPr>
              <p:spPr>
                <a:xfrm>
                  <a:off x="7679916" y="715917"/>
                  <a:ext cx="153307" cy="373380"/>
                </a:xfrm>
                <a:custGeom>
                  <a:avLst/>
                  <a:gdLst>
                    <a:gd name="connsiteX0" fmla="*/ 153307 w 153307"/>
                    <a:gd name="connsiteY0" fmla="*/ 373380 h 373380"/>
                    <a:gd name="connsiteX1" fmla="*/ 153307 w 153307"/>
                    <a:gd name="connsiteY1" fmla="*/ 153307 h 373380"/>
                    <a:gd name="connsiteX2" fmla="*/ 0 w 153307"/>
                    <a:gd name="connsiteY2" fmla="*/ 0 h 373380"/>
                    <a:gd name="connsiteX3" fmla="*/ 0 w 153307"/>
                    <a:gd name="connsiteY3" fmla="*/ 0 h 373380"/>
                  </a:gdLst>
                  <a:ahLst/>
                  <a:cxnLst>
                    <a:cxn ang="0">
                      <a:pos x="connsiteX0" y="connsiteY0"/>
                    </a:cxn>
                    <a:cxn ang="0">
                      <a:pos x="connsiteX1" y="connsiteY1"/>
                    </a:cxn>
                    <a:cxn ang="0">
                      <a:pos x="connsiteX2" y="connsiteY2"/>
                    </a:cxn>
                    <a:cxn ang="0">
                      <a:pos x="connsiteX3" y="connsiteY3"/>
                    </a:cxn>
                  </a:cxnLst>
                  <a:rect l="l" t="t" r="r" b="b"/>
                  <a:pathLst>
                    <a:path w="153307" h="373380">
                      <a:moveTo>
                        <a:pt x="153307" y="373380"/>
                      </a:moveTo>
                      <a:lnTo>
                        <a:pt x="153307" y="153307"/>
                      </a:lnTo>
                      <a:cubicBezTo>
                        <a:pt x="153307" y="68580"/>
                        <a:pt x="84728" y="0"/>
                        <a:pt x="0" y="0"/>
                      </a:cubicBezTo>
                      <a:lnTo>
                        <a:pt x="0" y="0"/>
                      </a:lnTo>
                    </a:path>
                  </a:pathLst>
                </a:custGeom>
                <a:noFill/>
                <a:ln w="28575" cap="rnd">
                  <a:solidFill>
                    <a:srgbClr val="10153D"/>
                  </a:solidFill>
                  <a:prstDash val="solid"/>
                  <a:round/>
                </a:ln>
              </p:spPr>
              <p:txBody>
                <a:bodyPr rtlCol="0" anchor="ctr"/>
                <a:lstStyle/>
                <a:p>
                  <a:endParaRPr lang="en-US"/>
                </a:p>
              </p:txBody>
            </p:sp>
            <p:sp>
              <p:nvSpPr>
                <p:cNvPr id="115" name="Freeform 114">
                  <a:extLst>
                    <a:ext uri="{FF2B5EF4-FFF2-40B4-BE49-F238E27FC236}">
                      <a16:creationId xmlns:a16="http://schemas.microsoft.com/office/drawing/2014/main" id="{6FC1ADBD-175E-92E0-395A-6581C3CF9343}"/>
                    </a:ext>
                  </a:extLst>
                </p:cNvPr>
                <p:cNvSpPr/>
                <p:nvPr/>
              </p:nvSpPr>
              <p:spPr>
                <a:xfrm>
                  <a:off x="7658326" y="705031"/>
                  <a:ext cx="21408" cy="21408"/>
                </a:xfrm>
                <a:custGeom>
                  <a:avLst/>
                  <a:gdLst>
                    <a:gd name="connsiteX0" fmla="*/ 0 w 21408"/>
                    <a:gd name="connsiteY0" fmla="*/ 10704 h 21408"/>
                    <a:gd name="connsiteX1" fmla="*/ 10704 w 21408"/>
                    <a:gd name="connsiteY1" fmla="*/ 21409 h 21408"/>
                    <a:gd name="connsiteX2" fmla="*/ 21409 w 21408"/>
                    <a:gd name="connsiteY2" fmla="*/ 10704 h 21408"/>
                    <a:gd name="connsiteX3" fmla="*/ 10704 w 21408"/>
                    <a:gd name="connsiteY3" fmla="*/ 0 h 21408"/>
                    <a:gd name="connsiteX4" fmla="*/ 0 w 21408"/>
                    <a:gd name="connsiteY4" fmla="*/ 10704 h 2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8" h="21408">
                      <a:moveTo>
                        <a:pt x="0" y="10704"/>
                      </a:moveTo>
                      <a:cubicBezTo>
                        <a:pt x="0" y="16691"/>
                        <a:pt x="4717" y="21409"/>
                        <a:pt x="10704" y="21409"/>
                      </a:cubicBezTo>
                      <a:cubicBezTo>
                        <a:pt x="16691" y="21409"/>
                        <a:pt x="21409" y="16691"/>
                        <a:pt x="21409" y="10704"/>
                      </a:cubicBezTo>
                      <a:cubicBezTo>
                        <a:pt x="21409" y="4717"/>
                        <a:pt x="16691" y="0"/>
                        <a:pt x="10704" y="0"/>
                      </a:cubicBezTo>
                      <a:cubicBezTo>
                        <a:pt x="4717" y="0"/>
                        <a:pt x="0" y="4717"/>
                        <a:pt x="0" y="10704"/>
                      </a:cubicBezTo>
                      <a:close/>
                    </a:path>
                  </a:pathLst>
                </a:custGeom>
                <a:noFill/>
                <a:ln w="28575" cap="rnd">
                  <a:solidFill>
                    <a:srgbClr val="10153D"/>
                  </a:solidFill>
                  <a:prstDash val="solid"/>
                  <a:round/>
                </a:ln>
              </p:spPr>
              <p:txBody>
                <a:bodyPr rtlCol="0" anchor="ctr"/>
                <a:lstStyle/>
                <a:p>
                  <a:endParaRPr lang="en-US"/>
                </a:p>
              </p:txBody>
            </p:sp>
            <p:sp>
              <p:nvSpPr>
                <p:cNvPr id="116" name="Freeform 115">
                  <a:extLst>
                    <a:ext uri="{FF2B5EF4-FFF2-40B4-BE49-F238E27FC236}">
                      <a16:creationId xmlns:a16="http://schemas.microsoft.com/office/drawing/2014/main" id="{E5491226-B210-B88B-DD58-BDDD96EB17E1}"/>
                    </a:ext>
                  </a:extLst>
                </p:cNvPr>
                <p:cNvSpPr/>
                <p:nvPr/>
              </p:nvSpPr>
              <p:spPr>
                <a:xfrm>
                  <a:off x="7822519" y="1089297"/>
                  <a:ext cx="21408" cy="21408"/>
                </a:xfrm>
                <a:custGeom>
                  <a:avLst/>
                  <a:gdLst>
                    <a:gd name="connsiteX0" fmla="*/ 0 w 21408"/>
                    <a:gd name="connsiteY0" fmla="*/ 10704 h 21408"/>
                    <a:gd name="connsiteX1" fmla="*/ 10704 w 21408"/>
                    <a:gd name="connsiteY1" fmla="*/ 21409 h 21408"/>
                    <a:gd name="connsiteX2" fmla="*/ 21409 w 21408"/>
                    <a:gd name="connsiteY2" fmla="*/ 10704 h 21408"/>
                    <a:gd name="connsiteX3" fmla="*/ 10704 w 21408"/>
                    <a:gd name="connsiteY3" fmla="*/ 0 h 21408"/>
                    <a:gd name="connsiteX4" fmla="*/ 0 w 21408"/>
                    <a:gd name="connsiteY4" fmla="*/ 10704 h 2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8" h="21408">
                      <a:moveTo>
                        <a:pt x="0" y="10704"/>
                      </a:moveTo>
                      <a:cubicBezTo>
                        <a:pt x="0" y="16691"/>
                        <a:pt x="4717" y="21409"/>
                        <a:pt x="10704" y="21409"/>
                      </a:cubicBezTo>
                      <a:cubicBezTo>
                        <a:pt x="16691" y="21409"/>
                        <a:pt x="21409" y="16691"/>
                        <a:pt x="21409" y="10704"/>
                      </a:cubicBezTo>
                      <a:cubicBezTo>
                        <a:pt x="21409" y="4717"/>
                        <a:pt x="16691" y="0"/>
                        <a:pt x="10704" y="0"/>
                      </a:cubicBezTo>
                      <a:cubicBezTo>
                        <a:pt x="4717" y="0"/>
                        <a:pt x="0" y="4717"/>
                        <a:pt x="0" y="10704"/>
                      </a:cubicBezTo>
                      <a:close/>
                    </a:path>
                  </a:pathLst>
                </a:custGeom>
                <a:noFill/>
                <a:ln w="28575" cap="rnd">
                  <a:solidFill>
                    <a:srgbClr val="10153D"/>
                  </a:solidFill>
                  <a:prstDash val="solid"/>
                  <a:round/>
                </a:ln>
              </p:spPr>
              <p:txBody>
                <a:bodyPr rtlCol="0" anchor="ctr"/>
                <a:lstStyle/>
                <a:p>
                  <a:endParaRPr lang="en-US"/>
                </a:p>
              </p:txBody>
            </p:sp>
          </p:grpSp>
        </p:grpSp>
      </p:grpSp>
    </p:spTree>
    <p:extLst>
      <p:ext uri="{BB962C8B-B14F-4D97-AF65-F5344CB8AC3E}">
        <p14:creationId xmlns:p14="http://schemas.microsoft.com/office/powerpoint/2010/main" val="3217574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335F5-683C-5EB5-ADC6-978AB4D978F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9AED85F-DEE4-C27E-FD7F-21321400BE1D}"/>
              </a:ext>
            </a:extLst>
          </p:cNvPr>
          <p:cNvSpPr/>
          <p:nvPr/>
        </p:nvSpPr>
        <p:spPr>
          <a:xfrm flipH="1" flipV="1">
            <a:off x="3192904" y="-5"/>
            <a:ext cx="8999093"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F6C2291F-1163-2F66-B17F-9D6D78866688}"/>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Art. 50 § 3</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D8670339-5DFA-10D1-B94E-6626C4AE673B}"/>
              </a:ext>
            </a:extLst>
          </p:cNvPr>
          <p:cNvSpPr txBox="1"/>
          <p:nvPr/>
        </p:nvSpPr>
        <p:spPr>
          <a:xfrm>
            <a:off x="3884776" y="1743684"/>
            <a:ext cx="7252916" cy="2554930"/>
          </a:xfrm>
          <a:prstGeom prst="rect">
            <a:avLst/>
          </a:prstGeom>
          <a:noFill/>
        </p:spPr>
        <p:txBody>
          <a:bodyPr wrap="square" rtlCol="0">
            <a:spAutoFit/>
          </a:bodyPr>
          <a:lstStyle/>
          <a:p>
            <a:r>
              <a:rPr lang="en-US" sz="2667" dirty="0">
                <a:solidFill>
                  <a:schemeClr val="bg1"/>
                </a:solidFill>
                <a:latin typeface="Calibri" panose="020F0502020204030204" pitchFamily="34" charset="0"/>
                <a:cs typeface="Calibri" panose="020F0502020204030204" pitchFamily="34" charset="0"/>
              </a:rPr>
              <a:t>Deployers of an emotion recognition system or a biometric </a:t>
            </a:r>
            <a:r>
              <a:rPr lang="en-US" sz="2667" dirty="0" err="1">
                <a:solidFill>
                  <a:schemeClr val="bg1"/>
                </a:solidFill>
                <a:latin typeface="Calibri" panose="020F0502020204030204" pitchFamily="34" charset="0"/>
                <a:cs typeface="Calibri" panose="020F0502020204030204" pitchFamily="34" charset="0"/>
              </a:rPr>
              <a:t>categorisation</a:t>
            </a:r>
            <a:r>
              <a:rPr lang="en-US" sz="2667" dirty="0">
                <a:solidFill>
                  <a:schemeClr val="bg1"/>
                </a:solidFill>
                <a:latin typeface="Calibri" panose="020F0502020204030204" pitchFamily="34" charset="0"/>
                <a:cs typeface="Calibri" panose="020F0502020204030204" pitchFamily="34" charset="0"/>
              </a:rPr>
              <a:t> system shall inform the natural persons exposed thereto of the operation of the system, and shall process the personal data in accordance with applicable Union law.</a:t>
            </a:r>
          </a:p>
          <a:p>
            <a:endParaRPr lang="en-US" sz="2667"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F185A6F6-CB9D-D746-F134-3CF3AC700A17}"/>
              </a:ext>
            </a:extLst>
          </p:cNvPr>
          <p:cNvSpPr/>
          <p:nvPr/>
        </p:nvSpPr>
        <p:spPr>
          <a:xfrm>
            <a:off x="8704327" y="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CB14309-AB1B-976E-111B-74FC7BDBA937}"/>
              </a:ext>
            </a:extLst>
          </p:cNvPr>
          <p:cNvSpPr/>
          <p:nvPr/>
        </p:nvSpPr>
        <p:spPr>
          <a:xfrm>
            <a:off x="0" y="1238956"/>
            <a:ext cx="356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grpSp>
        <p:nvGrpSpPr>
          <p:cNvPr id="101" name="Graphic 232">
            <a:extLst>
              <a:ext uri="{FF2B5EF4-FFF2-40B4-BE49-F238E27FC236}">
                <a16:creationId xmlns:a16="http://schemas.microsoft.com/office/drawing/2014/main" id="{74E76D86-589F-D65A-2FFA-CF78DCB8C3BC}"/>
              </a:ext>
            </a:extLst>
          </p:cNvPr>
          <p:cNvGrpSpPr/>
          <p:nvPr/>
        </p:nvGrpSpPr>
        <p:grpSpPr>
          <a:xfrm>
            <a:off x="706747" y="4327870"/>
            <a:ext cx="1364047" cy="1584324"/>
            <a:chOff x="5604554" y="408395"/>
            <a:chExt cx="799918" cy="929095"/>
          </a:xfrm>
          <a:noFill/>
        </p:grpSpPr>
        <p:grpSp>
          <p:nvGrpSpPr>
            <p:cNvPr id="102" name="Graphic 232">
              <a:extLst>
                <a:ext uri="{FF2B5EF4-FFF2-40B4-BE49-F238E27FC236}">
                  <a16:creationId xmlns:a16="http://schemas.microsoft.com/office/drawing/2014/main" id="{3FFDCE2C-D24A-A0F8-6E53-34C07FF987CE}"/>
                </a:ext>
              </a:extLst>
            </p:cNvPr>
            <p:cNvGrpSpPr/>
            <p:nvPr/>
          </p:nvGrpSpPr>
          <p:grpSpPr>
            <a:xfrm>
              <a:off x="5742803" y="408395"/>
              <a:ext cx="523602" cy="268514"/>
              <a:chOff x="5742803" y="408395"/>
              <a:chExt cx="523602" cy="268514"/>
            </a:xfrm>
            <a:noFill/>
          </p:grpSpPr>
          <p:sp>
            <p:nvSpPr>
              <p:cNvPr id="118" name="Freeform 117">
                <a:extLst>
                  <a:ext uri="{FF2B5EF4-FFF2-40B4-BE49-F238E27FC236}">
                    <a16:creationId xmlns:a16="http://schemas.microsoft.com/office/drawing/2014/main" id="{99458DC3-92AA-DBE0-23D7-9D6E2A52ECB1}"/>
                  </a:ext>
                </a:extLst>
              </p:cNvPr>
              <p:cNvSpPr/>
              <p:nvPr/>
            </p:nvSpPr>
            <p:spPr>
              <a:xfrm>
                <a:off x="6004604" y="474980"/>
                <a:ext cx="1814" cy="179795"/>
              </a:xfrm>
              <a:custGeom>
                <a:avLst/>
                <a:gdLst>
                  <a:gd name="connsiteX0" fmla="*/ 0 w 1814"/>
                  <a:gd name="connsiteY0" fmla="*/ 179796 h 179795"/>
                  <a:gd name="connsiteX1" fmla="*/ 0 w 1814"/>
                  <a:gd name="connsiteY1" fmla="*/ 0 h 179795"/>
                </a:gdLst>
                <a:ahLst/>
                <a:cxnLst>
                  <a:cxn ang="0">
                    <a:pos x="connsiteX0" y="connsiteY0"/>
                  </a:cxn>
                  <a:cxn ang="0">
                    <a:pos x="connsiteX1" y="connsiteY1"/>
                  </a:cxn>
                </a:cxnLst>
                <a:rect l="l" t="t" r="r" b="b"/>
                <a:pathLst>
                  <a:path w="1814" h="179795">
                    <a:moveTo>
                      <a:pt x="0" y="179796"/>
                    </a:moveTo>
                    <a:lnTo>
                      <a:pt x="0" y="0"/>
                    </a:lnTo>
                  </a:path>
                </a:pathLst>
              </a:custGeom>
              <a:ln w="28575" cap="rnd">
                <a:solidFill>
                  <a:srgbClr val="10153D"/>
                </a:solidFill>
                <a:prstDash val="solid"/>
                <a:round/>
              </a:ln>
            </p:spPr>
            <p:txBody>
              <a:bodyPr rtlCol="0" anchor="ctr"/>
              <a:lstStyle/>
              <a:p>
                <a:endParaRPr lang="en-US"/>
              </a:p>
            </p:txBody>
          </p:sp>
          <p:sp>
            <p:nvSpPr>
              <p:cNvPr id="119" name="Freeform 118">
                <a:extLst>
                  <a:ext uri="{FF2B5EF4-FFF2-40B4-BE49-F238E27FC236}">
                    <a16:creationId xmlns:a16="http://schemas.microsoft.com/office/drawing/2014/main" id="{E7D1ED35-27AD-D867-96C8-93BB6DDB08C3}"/>
                  </a:ext>
                </a:extLst>
              </p:cNvPr>
              <p:cNvSpPr/>
              <p:nvPr/>
            </p:nvSpPr>
            <p:spPr>
              <a:xfrm>
                <a:off x="5971222" y="408395"/>
                <a:ext cx="66765" cy="66765"/>
              </a:xfrm>
              <a:custGeom>
                <a:avLst/>
                <a:gdLst>
                  <a:gd name="connsiteX0" fmla="*/ 66766 w 66765"/>
                  <a:gd name="connsiteY0" fmla="*/ 33383 h 66765"/>
                  <a:gd name="connsiteX1" fmla="*/ 33383 w 66765"/>
                  <a:gd name="connsiteY1" fmla="*/ 66766 h 66765"/>
                  <a:gd name="connsiteX2" fmla="*/ 0 w 66765"/>
                  <a:gd name="connsiteY2" fmla="*/ 33383 h 66765"/>
                  <a:gd name="connsiteX3" fmla="*/ 33383 w 66765"/>
                  <a:gd name="connsiteY3" fmla="*/ 0 h 66765"/>
                  <a:gd name="connsiteX4" fmla="*/ 66766 w 66765"/>
                  <a:gd name="connsiteY4" fmla="*/ 33383 h 6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65" h="66765">
                    <a:moveTo>
                      <a:pt x="66766" y="33383"/>
                    </a:moveTo>
                    <a:cubicBezTo>
                      <a:pt x="66766" y="51820"/>
                      <a:pt x="51819" y="66766"/>
                      <a:pt x="33383" y="66766"/>
                    </a:cubicBezTo>
                    <a:cubicBezTo>
                      <a:pt x="14946" y="66766"/>
                      <a:pt x="0" y="51820"/>
                      <a:pt x="0" y="33383"/>
                    </a:cubicBezTo>
                    <a:cubicBezTo>
                      <a:pt x="0" y="14946"/>
                      <a:pt x="14946" y="0"/>
                      <a:pt x="33383" y="0"/>
                    </a:cubicBezTo>
                    <a:cubicBezTo>
                      <a:pt x="51820" y="0"/>
                      <a:pt x="66766" y="14946"/>
                      <a:pt x="66766" y="33383"/>
                    </a:cubicBezTo>
                    <a:close/>
                  </a:path>
                </a:pathLst>
              </a:custGeom>
              <a:noFill/>
              <a:ln w="28575" cap="rnd">
                <a:solidFill>
                  <a:srgbClr val="10153D"/>
                </a:solidFill>
                <a:prstDash val="solid"/>
                <a:round/>
              </a:ln>
            </p:spPr>
            <p:txBody>
              <a:bodyPr rtlCol="0" anchor="ctr"/>
              <a:lstStyle/>
              <a:p>
                <a:endParaRPr lang="en-US"/>
              </a:p>
            </p:txBody>
          </p:sp>
          <p:grpSp>
            <p:nvGrpSpPr>
              <p:cNvPr id="120" name="Graphic 232">
                <a:extLst>
                  <a:ext uri="{FF2B5EF4-FFF2-40B4-BE49-F238E27FC236}">
                    <a16:creationId xmlns:a16="http://schemas.microsoft.com/office/drawing/2014/main" id="{21335FA2-5F9F-B4D5-CA39-E7CBB4E98E61}"/>
                  </a:ext>
                </a:extLst>
              </p:cNvPr>
              <p:cNvGrpSpPr/>
              <p:nvPr/>
            </p:nvGrpSpPr>
            <p:grpSpPr>
              <a:xfrm>
                <a:off x="5742803" y="408395"/>
                <a:ext cx="523602" cy="268514"/>
                <a:chOff x="5742803" y="408395"/>
                <a:chExt cx="523602" cy="268514"/>
              </a:xfrm>
              <a:noFill/>
            </p:grpSpPr>
            <p:grpSp>
              <p:nvGrpSpPr>
                <p:cNvPr id="121" name="Graphic 232">
                  <a:extLst>
                    <a:ext uri="{FF2B5EF4-FFF2-40B4-BE49-F238E27FC236}">
                      <a16:creationId xmlns:a16="http://schemas.microsoft.com/office/drawing/2014/main" id="{CC3CD978-03FC-F0BF-90D8-7874C16BB229}"/>
                    </a:ext>
                  </a:extLst>
                </p:cNvPr>
                <p:cNvGrpSpPr/>
                <p:nvPr/>
              </p:nvGrpSpPr>
              <p:grpSpPr>
                <a:xfrm>
                  <a:off x="6116183" y="408395"/>
                  <a:ext cx="150222" cy="268514"/>
                  <a:chOff x="6116183" y="408395"/>
                  <a:chExt cx="150222" cy="268514"/>
                </a:xfrm>
                <a:noFill/>
              </p:grpSpPr>
              <p:sp>
                <p:nvSpPr>
                  <p:cNvPr id="125" name="Freeform 124">
                    <a:extLst>
                      <a:ext uri="{FF2B5EF4-FFF2-40B4-BE49-F238E27FC236}">
                        <a16:creationId xmlns:a16="http://schemas.microsoft.com/office/drawing/2014/main" id="{42788976-B774-C928-B659-76C2CF620D06}"/>
                      </a:ext>
                    </a:extLst>
                  </p:cNvPr>
                  <p:cNvSpPr/>
                  <p:nvPr/>
                </p:nvSpPr>
                <p:spPr>
                  <a:xfrm>
                    <a:off x="6199640" y="408395"/>
                    <a:ext cx="66765" cy="66765"/>
                  </a:xfrm>
                  <a:custGeom>
                    <a:avLst/>
                    <a:gdLst>
                      <a:gd name="connsiteX0" fmla="*/ 66766 w 66765"/>
                      <a:gd name="connsiteY0" fmla="*/ 33383 h 66765"/>
                      <a:gd name="connsiteX1" fmla="*/ 33383 w 66765"/>
                      <a:gd name="connsiteY1" fmla="*/ 66766 h 66765"/>
                      <a:gd name="connsiteX2" fmla="*/ 0 w 66765"/>
                      <a:gd name="connsiteY2" fmla="*/ 33383 h 66765"/>
                      <a:gd name="connsiteX3" fmla="*/ 33383 w 66765"/>
                      <a:gd name="connsiteY3" fmla="*/ 0 h 66765"/>
                      <a:gd name="connsiteX4" fmla="*/ 66766 w 66765"/>
                      <a:gd name="connsiteY4" fmla="*/ 33383 h 6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65" h="66765">
                        <a:moveTo>
                          <a:pt x="66766" y="33383"/>
                        </a:moveTo>
                        <a:cubicBezTo>
                          <a:pt x="66766" y="51889"/>
                          <a:pt x="51889" y="66766"/>
                          <a:pt x="33383" y="66766"/>
                        </a:cubicBezTo>
                        <a:cubicBezTo>
                          <a:pt x="14877" y="66766"/>
                          <a:pt x="0" y="51889"/>
                          <a:pt x="0" y="33383"/>
                        </a:cubicBezTo>
                        <a:cubicBezTo>
                          <a:pt x="0" y="14877"/>
                          <a:pt x="14877" y="0"/>
                          <a:pt x="33383" y="0"/>
                        </a:cubicBezTo>
                        <a:cubicBezTo>
                          <a:pt x="51889" y="0"/>
                          <a:pt x="66766" y="14877"/>
                          <a:pt x="66766" y="33383"/>
                        </a:cubicBezTo>
                        <a:close/>
                      </a:path>
                    </a:pathLst>
                  </a:custGeom>
                  <a:noFill/>
                  <a:ln w="28575" cap="rnd">
                    <a:solidFill>
                      <a:srgbClr val="10153D"/>
                    </a:solidFill>
                    <a:prstDash val="solid"/>
                    <a:round/>
                  </a:ln>
                </p:spPr>
                <p:txBody>
                  <a:bodyPr rtlCol="0" anchor="ctr"/>
                  <a:lstStyle/>
                  <a:p>
                    <a:endParaRPr lang="en-US"/>
                  </a:p>
                </p:txBody>
              </p:sp>
              <p:sp>
                <p:nvSpPr>
                  <p:cNvPr id="126" name="Freeform 125">
                    <a:extLst>
                      <a:ext uri="{FF2B5EF4-FFF2-40B4-BE49-F238E27FC236}">
                        <a16:creationId xmlns:a16="http://schemas.microsoft.com/office/drawing/2014/main" id="{F6AB1770-589C-F741-2176-64B6C9E39EBE}"/>
                      </a:ext>
                    </a:extLst>
                  </p:cNvPr>
                  <p:cNvSpPr/>
                  <p:nvPr/>
                </p:nvSpPr>
                <p:spPr>
                  <a:xfrm>
                    <a:off x="6116183" y="485865"/>
                    <a:ext cx="116839" cy="191044"/>
                  </a:xfrm>
                  <a:custGeom>
                    <a:avLst/>
                    <a:gdLst>
                      <a:gd name="connsiteX0" fmla="*/ 0 w 116839"/>
                      <a:gd name="connsiteY0" fmla="*/ 191044 h 191044"/>
                      <a:gd name="connsiteX1" fmla="*/ 116840 w 116839"/>
                      <a:gd name="connsiteY1" fmla="*/ 74386 h 191044"/>
                      <a:gd name="connsiteX2" fmla="*/ 116840 w 116839"/>
                      <a:gd name="connsiteY2" fmla="*/ 0 h 191044"/>
                    </a:gdLst>
                    <a:ahLst/>
                    <a:cxnLst>
                      <a:cxn ang="0">
                        <a:pos x="connsiteX0" y="connsiteY0"/>
                      </a:cxn>
                      <a:cxn ang="0">
                        <a:pos x="connsiteX1" y="connsiteY1"/>
                      </a:cxn>
                      <a:cxn ang="0">
                        <a:pos x="connsiteX2" y="connsiteY2"/>
                      </a:cxn>
                    </a:cxnLst>
                    <a:rect l="l" t="t" r="r" b="b"/>
                    <a:pathLst>
                      <a:path w="116839" h="191044">
                        <a:moveTo>
                          <a:pt x="0" y="191044"/>
                        </a:moveTo>
                        <a:lnTo>
                          <a:pt x="116840" y="74386"/>
                        </a:lnTo>
                        <a:lnTo>
                          <a:pt x="116840" y="0"/>
                        </a:lnTo>
                      </a:path>
                    </a:pathLst>
                  </a:custGeom>
                  <a:noFill/>
                  <a:ln w="28575" cap="rnd">
                    <a:solidFill>
                      <a:srgbClr val="10153D"/>
                    </a:solidFill>
                    <a:prstDash val="solid"/>
                    <a:round/>
                  </a:ln>
                </p:spPr>
                <p:txBody>
                  <a:bodyPr rtlCol="0" anchor="ctr"/>
                  <a:lstStyle/>
                  <a:p>
                    <a:endParaRPr lang="en-US"/>
                  </a:p>
                </p:txBody>
              </p:sp>
            </p:grpSp>
            <p:grpSp>
              <p:nvGrpSpPr>
                <p:cNvPr id="122" name="Graphic 232">
                  <a:extLst>
                    <a:ext uri="{FF2B5EF4-FFF2-40B4-BE49-F238E27FC236}">
                      <a16:creationId xmlns:a16="http://schemas.microsoft.com/office/drawing/2014/main" id="{1FF34655-ABFD-27B4-BB59-969DAFF8051C}"/>
                    </a:ext>
                  </a:extLst>
                </p:cNvPr>
                <p:cNvGrpSpPr/>
                <p:nvPr/>
              </p:nvGrpSpPr>
              <p:grpSpPr>
                <a:xfrm>
                  <a:off x="5742803" y="408395"/>
                  <a:ext cx="150041" cy="268514"/>
                  <a:chOff x="5742803" y="408395"/>
                  <a:chExt cx="150041" cy="268514"/>
                </a:xfrm>
                <a:noFill/>
              </p:grpSpPr>
              <p:sp>
                <p:nvSpPr>
                  <p:cNvPr id="123" name="Freeform 122">
                    <a:extLst>
                      <a:ext uri="{FF2B5EF4-FFF2-40B4-BE49-F238E27FC236}">
                        <a16:creationId xmlns:a16="http://schemas.microsoft.com/office/drawing/2014/main" id="{8F66CEF2-F3E8-0A25-414C-ECF0B77DE274}"/>
                      </a:ext>
                    </a:extLst>
                  </p:cNvPr>
                  <p:cNvSpPr/>
                  <p:nvPr/>
                </p:nvSpPr>
                <p:spPr>
                  <a:xfrm>
                    <a:off x="5742803" y="408395"/>
                    <a:ext cx="66765" cy="66765"/>
                  </a:xfrm>
                  <a:custGeom>
                    <a:avLst/>
                    <a:gdLst>
                      <a:gd name="connsiteX0" fmla="*/ 66766 w 66765"/>
                      <a:gd name="connsiteY0" fmla="*/ 33383 h 66765"/>
                      <a:gd name="connsiteX1" fmla="*/ 33383 w 66765"/>
                      <a:gd name="connsiteY1" fmla="*/ 66766 h 66765"/>
                      <a:gd name="connsiteX2" fmla="*/ 0 w 66765"/>
                      <a:gd name="connsiteY2" fmla="*/ 33383 h 66765"/>
                      <a:gd name="connsiteX3" fmla="*/ 33383 w 66765"/>
                      <a:gd name="connsiteY3" fmla="*/ 0 h 66765"/>
                      <a:gd name="connsiteX4" fmla="*/ 66766 w 66765"/>
                      <a:gd name="connsiteY4" fmla="*/ 33383 h 6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65" h="66765">
                        <a:moveTo>
                          <a:pt x="66766" y="33383"/>
                        </a:moveTo>
                        <a:cubicBezTo>
                          <a:pt x="66766" y="51820"/>
                          <a:pt x="51820" y="66766"/>
                          <a:pt x="33383" y="66766"/>
                        </a:cubicBezTo>
                        <a:cubicBezTo>
                          <a:pt x="14946" y="66766"/>
                          <a:pt x="0" y="51820"/>
                          <a:pt x="0" y="33383"/>
                        </a:cubicBezTo>
                        <a:cubicBezTo>
                          <a:pt x="0" y="14946"/>
                          <a:pt x="14947" y="0"/>
                          <a:pt x="33383" y="0"/>
                        </a:cubicBezTo>
                        <a:cubicBezTo>
                          <a:pt x="51820" y="0"/>
                          <a:pt x="66766" y="14946"/>
                          <a:pt x="66766" y="33383"/>
                        </a:cubicBezTo>
                        <a:close/>
                      </a:path>
                    </a:pathLst>
                  </a:custGeom>
                  <a:noFill/>
                  <a:ln w="28575" cap="rnd">
                    <a:solidFill>
                      <a:srgbClr val="10153D"/>
                    </a:solidFill>
                    <a:prstDash val="solid"/>
                    <a:round/>
                  </a:ln>
                </p:spPr>
                <p:txBody>
                  <a:bodyPr rtlCol="0" anchor="ctr"/>
                  <a:lstStyle/>
                  <a:p>
                    <a:endParaRPr lang="en-US"/>
                  </a:p>
                </p:txBody>
              </p:sp>
              <p:sp>
                <p:nvSpPr>
                  <p:cNvPr id="124" name="Freeform 123">
                    <a:extLst>
                      <a:ext uri="{FF2B5EF4-FFF2-40B4-BE49-F238E27FC236}">
                        <a16:creationId xmlns:a16="http://schemas.microsoft.com/office/drawing/2014/main" id="{A370FFA0-88F5-D40C-4F40-5D4AAD66209C}"/>
                      </a:ext>
                    </a:extLst>
                  </p:cNvPr>
                  <p:cNvSpPr/>
                  <p:nvPr/>
                </p:nvSpPr>
                <p:spPr>
                  <a:xfrm>
                    <a:off x="5776186" y="485865"/>
                    <a:ext cx="116658" cy="191044"/>
                  </a:xfrm>
                  <a:custGeom>
                    <a:avLst/>
                    <a:gdLst>
                      <a:gd name="connsiteX0" fmla="*/ 116658 w 116658"/>
                      <a:gd name="connsiteY0" fmla="*/ 191044 h 191044"/>
                      <a:gd name="connsiteX1" fmla="*/ 0 w 116658"/>
                      <a:gd name="connsiteY1" fmla="*/ 74386 h 191044"/>
                      <a:gd name="connsiteX2" fmla="*/ 0 w 116658"/>
                      <a:gd name="connsiteY2" fmla="*/ 0 h 191044"/>
                    </a:gdLst>
                    <a:ahLst/>
                    <a:cxnLst>
                      <a:cxn ang="0">
                        <a:pos x="connsiteX0" y="connsiteY0"/>
                      </a:cxn>
                      <a:cxn ang="0">
                        <a:pos x="connsiteX1" y="connsiteY1"/>
                      </a:cxn>
                      <a:cxn ang="0">
                        <a:pos x="connsiteX2" y="connsiteY2"/>
                      </a:cxn>
                    </a:cxnLst>
                    <a:rect l="l" t="t" r="r" b="b"/>
                    <a:pathLst>
                      <a:path w="116658" h="191044">
                        <a:moveTo>
                          <a:pt x="116658" y="191044"/>
                        </a:moveTo>
                        <a:lnTo>
                          <a:pt x="0" y="74386"/>
                        </a:lnTo>
                        <a:lnTo>
                          <a:pt x="0" y="0"/>
                        </a:lnTo>
                      </a:path>
                    </a:pathLst>
                  </a:custGeom>
                  <a:noFill/>
                  <a:ln w="28575" cap="rnd">
                    <a:solidFill>
                      <a:srgbClr val="10153D"/>
                    </a:solidFill>
                    <a:prstDash val="solid"/>
                    <a:round/>
                  </a:ln>
                </p:spPr>
                <p:txBody>
                  <a:bodyPr rtlCol="0" anchor="ctr"/>
                  <a:lstStyle/>
                  <a:p>
                    <a:endParaRPr lang="en-US"/>
                  </a:p>
                </p:txBody>
              </p:sp>
            </p:grpSp>
          </p:grpSp>
        </p:grpSp>
        <p:grpSp>
          <p:nvGrpSpPr>
            <p:cNvPr id="103" name="Graphic 232">
              <a:extLst>
                <a:ext uri="{FF2B5EF4-FFF2-40B4-BE49-F238E27FC236}">
                  <a16:creationId xmlns:a16="http://schemas.microsoft.com/office/drawing/2014/main" id="{56DEA06C-629F-E970-8086-01618CFD0F92}"/>
                </a:ext>
              </a:extLst>
            </p:cNvPr>
            <p:cNvGrpSpPr/>
            <p:nvPr/>
          </p:nvGrpSpPr>
          <p:grpSpPr>
            <a:xfrm>
              <a:off x="5776186" y="1176020"/>
              <a:ext cx="456837" cy="161471"/>
              <a:chOff x="5776186" y="1176020"/>
              <a:chExt cx="456837" cy="161471"/>
            </a:xfrm>
          </p:grpSpPr>
          <p:sp>
            <p:nvSpPr>
              <p:cNvPr id="114" name="Freeform 113">
                <a:extLst>
                  <a:ext uri="{FF2B5EF4-FFF2-40B4-BE49-F238E27FC236}">
                    <a16:creationId xmlns:a16="http://schemas.microsoft.com/office/drawing/2014/main" id="{910B942D-B397-AB20-8162-0FE7E974B163}"/>
                  </a:ext>
                </a:extLst>
              </p:cNvPr>
              <p:cNvSpPr/>
              <p:nvPr/>
            </p:nvSpPr>
            <p:spPr>
              <a:xfrm>
                <a:off x="6004604" y="1198154"/>
                <a:ext cx="1814" cy="139337"/>
              </a:xfrm>
              <a:custGeom>
                <a:avLst/>
                <a:gdLst>
                  <a:gd name="connsiteX0" fmla="*/ 0 w 1814"/>
                  <a:gd name="connsiteY0" fmla="*/ 0 h 139337"/>
                  <a:gd name="connsiteX1" fmla="*/ 0 w 1814"/>
                  <a:gd name="connsiteY1" fmla="*/ 139337 h 139337"/>
                </a:gdLst>
                <a:ahLst/>
                <a:cxnLst>
                  <a:cxn ang="0">
                    <a:pos x="connsiteX0" y="connsiteY0"/>
                  </a:cxn>
                  <a:cxn ang="0">
                    <a:pos x="connsiteX1" y="connsiteY1"/>
                  </a:cxn>
                </a:cxnLst>
                <a:rect l="l" t="t" r="r" b="b"/>
                <a:pathLst>
                  <a:path w="1814" h="139337">
                    <a:moveTo>
                      <a:pt x="0" y="0"/>
                    </a:moveTo>
                    <a:lnTo>
                      <a:pt x="0" y="139337"/>
                    </a:lnTo>
                  </a:path>
                </a:pathLst>
              </a:custGeom>
              <a:ln w="28575" cap="rnd">
                <a:solidFill>
                  <a:srgbClr val="10153D"/>
                </a:solidFill>
                <a:prstDash val="solid"/>
                <a:round/>
              </a:ln>
            </p:spPr>
            <p:txBody>
              <a:bodyPr rtlCol="0" anchor="ctr"/>
              <a:lstStyle/>
              <a:p>
                <a:endParaRPr lang="en-US"/>
              </a:p>
            </p:txBody>
          </p:sp>
          <p:grpSp>
            <p:nvGrpSpPr>
              <p:cNvPr id="115" name="Graphic 232">
                <a:extLst>
                  <a:ext uri="{FF2B5EF4-FFF2-40B4-BE49-F238E27FC236}">
                    <a16:creationId xmlns:a16="http://schemas.microsoft.com/office/drawing/2014/main" id="{64D89443-69A1-BECD-BEC1-27FE04B1D95A}"/>
                  </a:ext>
                </a:extLst>
              </p:cNvPr>
              <p:cNvGrpSpPr/>
              <p:nvPr/>
            </p:nvGrpSpPr>
            <p:grpSpPr>
              <a:xfrm>
                <a:off x="5776186" y="1176020"/>
                <a:ext cx="456837" cy="116658"/>
                <a:chOff x="5776186" y="1176020"/>
                <a:chExt cx="456837" cy="116658"/>
              </a:xfrm>
            </p:grpSpPr>
            <p:sp>
              <p:nvSpPr>
                <p:cNvPr id="116" name="Freeform 115">
                  <a:extLst>
                    <a:ext uri="{FF2B5EF4-FFF2-40B4-BE49-F238E27FC236}">
                      <a16:creationId xmlns:a16="http://schemas.microsoft.com/office/drawing/2014/main" id="{9F8F17E2-CFC2-FC50-7A46-5AD1037D443B}"/>
                    </a:ext>
                  </a:extLst>
                </p:cNvPr>
                <p:cNvSpPr/>
                <p:nvPr/>
              </p:nvSpPr>
              <p:spPr>
                <a:xfrm>
                  <a:off x="5776186" y="1176020"/>
                  <a:ext cx="116658" cy="116658"/>
                </a:xfrm>
                <a:custGeom>
                  <a:avLst/>
                  <a:gdLst>
                    <a:gd name="connsiteX0" fmla="*/ 116658 w 116658"/>
                    <a:gd name="connsiteY0" fmla="*/ 0 h 116658"/>
                    <a:gd name="connsiteX1" fmla="*/ 0 w 116658"/>
                    <a:gd name="connsiteY1" fmla="*/ 116659 h 116658"/>
                  </a:gdLst>
                  <a:ahLst/>
                  <a:cxnLst>
                    <a:cxn ang="0">
                      <a:pos x="connsiteX0" y="connsiteY0"/>
                    </a:cxn>
                    <a:cxn ang="0">
                      <a:pos x="connsiteX1" y="connsiteY1"/>
                    </a:cxn>
                  </a:cxnLst>
                  <a:rect l="l" t="t" r="r" b="b"/>
                  <a:pathLst>
                    <a:path w="116658" h="116658">
                      <a:moveTo>
                        <a:pt x="116658" y="0"/>
                      </a:moveTo>
                      <a:lnTo>
                        <a:pt x="0" y="116659"/>
                      </a:lnTo>
                    </a:path>
                  </a:pathLst>
                </a:custGeom>
                <a:ln w="28575" cap="rnd">
                  <a:solidFill>
                    <a:srgbClr val="10153D"/>
                  </a:solidFill>
                  <a:prstDash val="solid"/>
                  <a:round/>
                </a:ln>
              </p:spPr>
              <p:txBody>
                <a:bodyPr rtlCol="0" anchor="ctr"/>
                <a:lstStyle/>
                <a:p>
                  <a:endParaRPr lang="en-US"/>
                </a:p>
              </p:txBody>
            </p:sp>
            <p:sp>
              <p:nvSpPr>
                <p:cNvPr id="117" name="Freeform 116">
                  <a:extLst>
                    <a:ext uri="{FF2B5EF4-FFF2-40B4-BE49-F238E27FC236}">
                      <a16:creationId xmlns:a16="http://schemas.microsoft.com/office/drawing/2014/main" id="{E640149B-8631-CE1F-FCB8-4A183DAB4708}"/>
                    </a:ext>
                  </a:extLst>
                </p:cNvPr>
                <p:cNvSpPr/>
                <p:nvPr/>
              </p:nvSpPr>
              <p:spPr>
                <a:xfrm>
                  <a:off x="6116183" y="1176020"/>
                  <a:ext cx="116840" cy="116658"/>
                </a:xfrm>
                <a:custGeom>
                  <a:avLst/>
                  <a:gdLst>
                    <a:gd name="connsiteX0" fmla="*/ 0 w 116840"/>
                    <a:gd name="connsiteY0" fmla="*/ 0 h 116658"/>
                    <a:gd name="connsiteX1" fmla="*/ 116840 w 116840"/>
                    <a:gd name="connsiteY1" fmla="*/ 116659 h 116658"/>
                  </a:gdLst>
                  <a:ahLst/>
                  <a:cxnLst>
                    <a:cxn ang="0">
                      <a:pos x="connsiteX0" y="connsiteY0"/>
                    </a:cxn>
                    <a:cxn ang="0">
                      <a:pos x="connsiteX1" y="connsiteY1"/>
                    </a:cxn>
                  </a:cxnLst>
                  <a:rect l="l" t="t" r="r" b="b"/>
                  <a:pathLst>
                    <a:path w="116840" h="116658">
                      <a:moveTo>
                        <a:pt x="0" y="0"/>
                      </a:moveTo>
                      <a:lnTo>
                        <a:pt x="116840" y="116659"/>
                      </a:lnTo>
                    </a:path>
                  </a:pathLst>
                </a:custGeom>
                <a:ln w="28575" cap="rnd">
                  <a:solidFill>
                    <a:srgbClr val="10153D"/>
                  </a:solidFill>
                  <a:prstDash val="solid"/>
                  <a:round/>
                </a:ln>
              </p:spPr>
              <p:txBody>
                <a:bodyPr rtlCol="0" anchor="ctr"/>
                <a:lstStyle/>
                <a:p>
                  <a:endParaRPr lang="en-US"/>
                </a:p>
              </p:txBody>
            </p:sp>
          </p:grpSp>
        </p:grpSp>
        <p:sp>
          <p:nvSpPr>
            <p:cNvPr id="104" name="Freeform 103">
              <a:extLst>
                <a:ext uri="{FF2B5EF4-FFF2-40B4-BE49-F238E27FC236}">
                  <a16:creationId xmlns:a16="http://schemas.microsoft.com/office/drawing/2014/main" id="{19F63423-C16E-51D9-C220-A817B07AA1F0}"/>
                </a:ext>
              </a:extLst>
            </p:cNvPr>
            <p:cNvSpPr/>
            <p:nvPr/>
          </p:nvSpPr>
          <p:spPr>
            <a:xfrm>
              <a:off x="5702707" y="748211"/>
              <a:ext cx="603793" cy="362494"/>
            </a:xfrm>
            <a:custGeom>
              <a:avLst/>
              <a:gdLst>
                <a:gd name="connsiteX0" fmla="*/ 603794 w 603793"/>
                <a:gd name="connsiteY0" fmla="*/ 181247 h 362494"/>
                <a:gd name="connsiteX1" fmla="*/ 301897 w 603793"/>
                <a:gd name="connsiteY1" fmla="*/ 362494 h 362494"/>
                <a:gd name="connsiteX2" fmla="*/ 0 w 603793"/>
                <a:gd name="connsiteY2" fmla="*/ 181247 h 362494"/>
                <a:gd name="connsiteX3" fmla="*/ 301897 w 603793"/>
                <a:gd name="connsiteY3" fmla="*/ 0 h 362494"/>
                <a:gd name="connsiteX4" fmla="*/ 603794 w 603793"/>
                <a:gd name="connsiteY4" fmla="*/ 181247 h 362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793" h="362494">
                  <a:moveTo>
                    <a:pt x="603794" y="181247"/>
                  </a:moveTo>
                  <a:cubicBezTo>
                    <a:pt x="603794" y="181247"/>
                    <a:pt x="468630" y="362494"/>
                    <a:pt x="301897" y="362494"/>
                  </a:cubicBezTo>
                  <a:cubicBezTo>
                    <a:pt x="135164" y="362494"/>
                    <a:pt x="0" y="181247"/>
                    <a:pt x="0" y="181247"/>
                  </a:cubicBezTo>
                  <a:cubicBezTo>
                    <a:pt x="0" y="181247"/>
                    <a:pt x="135164" y="0"/>
                    <a:pt x="301897" y="0"/>
                  </a:cubicBezTo>
                  <a:cubicBezTo>
                    <a:pt x="468630" y="0"/>
                    <a:pt x="603794" y="181247"/>
                    <a:pt x="603794" y="181247"/>
                  </a:cubicBezTo>
                  <a:close/>
                </a:path>
              </a:pathLst>
            </a:custGeom>
            <a:noFill/>
            <a:ln w="28575" cap="rnd">
              <a:solidFill>
                <a:srgbClr val="10153D"/>
              </a:solidFill>
              <a:prstDash val="solid"/>
              <a:round/>
            </a:ln>
          </p:spPr>
          <p:txBody>
            <a:bodyPr rtlCol="0" anchor="ctr"/>
            <a:lstStyle/>
            <a:p>
              <a:endParaRPr lang="en-US"/>
            </a:p>
          </p:txBody>
        </p:sp>
        <p:grpSp>
          <p:nvGrpSpPr>
            <p:cNvPr id="105" name="Graphic 232">
              <a:extLst>
                <a:ext uri="{FF2B5EF4-FFF2-40B4-BE49-F238E27FC236}">
                  <a16:creationId xmlns:a16="http://schemas.microsoft.com/office/drawing/2014/main" id="{7C2EACC5-24C3-6E22-8658-FAB64D02B6DF}"/>
                </a:ext>
              </a:extLst>
            </p:cNvPr>
            <p:cNvGrpSpPr/>
            <p:nvPr/>
          </p:nvGrpSpPr>
          <p:grpSpPr>
            <a:xfrm>
              <a:off x="5604554" y="649695"/>
              <a:ext cx="799918" cy="559707"/>
              <a:chOff x="5604554" y="649695"/>
              <a:chExt cx="799918" cy="559707"/>
            </a:xfrm>
            <a:noFill/>
          </p:grpSpPr>
          <p:grpSp>
            <p:nvGrpSpPr>
              <p:cNvPr id="108" name="Graphic 232">
                <a:extLst>
                  <a:ext uri="{FF2B5EF4-FFF2-40B4-BE49-F238E27FC236}">
                    <a16:creationId xmlns:a16="http://schemas.microsoft.com/office/drawing/2014/main" id="{D9441B11-97DD-7754-3965-975D8C16AECA}"/>
                  </a:ext>
                </a:extLst>
              </p:cNvPr>
              <p:cNvGrpSpPr/>
              <p:nvPr/>
            </p:nvGrpSpPr>
            <p:grpSpPr>
              <a:xfrm>
                <a:off x="5604554" y="649695"/>
                <a:ext cx="799918" cy="77651"/>
                <a:chOff x="5604554" y="649695"/>
                <a:chExt cx="799918" cy="77651"/>
              </a:xfrm>
              <a:noFill/>
            </p:grpSpPr>
            <p:sp>
              <p:nvSpPr>
                <p:cNvPr id="112" name="Freeform 111">
                  <a:extLst>
                    <a:ext uri="{FF2B5EF4-FFF2-40B4-BE49-F238E27FC236}">
                      <a16:creationId xmlns:a16="http://schemas.microsoft.com/office/drawing/2014/main" id="{1D1C5A06-79A6-EC7A-10CE-CBE60392E002}"/>
                    </a:ext>
                  </a:extLst>
                </p:cNvPr>
                <p:cNvSpPr/>
                <p:nvPr/>
              </p:nvSpPr>
              <p:spPr>
                <a:xfrm>
                  <a:off x="6316117" y="649695"/>
                  <a:ext cx="88355" cy="77651"/>
                </a:xfrm>
                <a:custGeom>
                  <a:avLst/>
                  <a:gdLst>
                    <a:gd name="connsiteX0" fmla="*/ 0 w 88355"/>
                    <a:gd name="connsiteY0" fmla="*/ 0 h 77651"/>
                    <a:gd name="connsiteX1" fmla="*/ 88356 w 88355"/>
                    <a:gd name="connsiteY1" fmla="*/ 0 h 77651"/>
                    <a:gd name="connsiteX2" fmla="*/ 88356 w 88355"/>
                    <a:gd name="connsiteY2" fmla="*/ 77651 h 77651"/>
                  </a:gdLst>
                  <a:ahLst/>
                  <a:cxnLst>
                    <a:cxn ang="0">
                      <a:pos x="connsiteX0" y="connsiteY0"/>
                    </a:cxn>
                    <a:cxn ang="0">
                      <a:pos x="connsiteX1" y="connsiteY1"/>
                    </a:cxn>
                    <a:cxn ang="0">
                      <a:pos x="connsiteX2" y="connsiteY2"/>
                    </a:cxn>
                  </a:cxnLst>
                  <a:rect l="l" t="t" r="r" b="b"/>
                  <a:pathLst>
                    <a:path w="88355" h="77651">
                      <a:moveTo>
                        <a:pt x="0" y="0"/>
                      </a:moveTo>
                      <a:lnTo>
                        <a:pt x="88356" y="0"/>
                      </a:lnTo>
                      <a:lnTo>
                        <a:pt x="88356" y="77651"/>
                      </a:lnTo>
                    </a:path>
                  </a:pathLst>
                </a:custGeom>
                <a:noFill/>
                <a:ln w="28575" cap="rnd">
                  <a:solidFill>
                    <a:srgbClr val="10153D"/>
                  </a:solidFill>
                  <a:prstDash val="solid"/>
                  <a:round/>
                </a:ln>
              </p:spPr>
              <p:txBody>
                <a:bodyPr rtlCol="0" anchor="ctr"/>
                <a:lstStyle/>
                <a:p>
                  <a:endParaRPr lang="en-US"/>
                </a:p>
              </p:txBody>
            </p:sp>
            <p:sp>
              <p:nvSpPr>
                <p:cNvPr id="113" name="Freeform 112">
                  <a:extLst>
                    <a:ext uri="{FF2B5EF4-FFF2-40B4-BE49-F238E27FC236}">
                      <a16:creationId xmlns:a16="http://schemas.microsoft.com/office/drawing/2014/main" id="{5B528BA2-42F1-2DC9-D7FD-A64EA7077CB0}"/>
                    </a:ext>
                  </a:extLst>
                </p:cNvPr>
                <p:cNvSpPr/>
                <p:nvPr/>
              </p:nvSpPr>
              <p:spPr>
                <a:xfrm>
                  <a:off x="5604554" y="649695"/>
                  <a:ext cx="88537" cy="77651"/>
                </a:xfrm>
                <a:custGeom>
                  <a:avLst/>
                  <a:gdLst>
                    <a:gd name="connsiteX0" fmla="*/ 88537 w 88537"/>
                    <a:gd name="connsiteY0" fmla="*/ 0 h 77651"/>
                    <a:gd name="connsiteX1" fmla="*/ 0 w 88537"/>
                    <a:gd name="connsiteY1" fmla="*/ 0 h 77651"/>
                    <a:gd name="connsiteX2" fmla="*/ 0 w 88537"/>
                    <a:gd name="connsiteY2" fmla="*/ 77651 h 77651"/>
                  </a:gdLst>
                  <a:ahLst/>
                  <a:cxnLst>
                    <a:cxn ang="0">
                      <a:pos x="connsiteX0" y="connsiteY0"/>
                    </a:cxn>
                    <a:cxn ang="0">
                      <a:pos x="connsiteX1" y="connsiteY1"/>
                    </a:cxn>
                    <a:cxn ang="0">
                      <a:pos x="connsiteX2" y="connsiteY2"/>
                    </a:cxn>
                  </a:cxnLst>
                  <a:rect l="l" t="t" r="r" b="b"/>
                  <a:pathLst>
                    <a:path w="88537" h="77651">
                      <a:moveTo>
                        <a:pt x="88537" y="0"/>
                      </a:moveTo>
                      <a:lnTo>
                        <a:pt x="0" y="0"/>
                      </a:lnTo>
                      <a:lnTo>
                        <a:pt x="0" y="77651"/>
                      </a:lnTo>
                    </a:path>
                  </a:pathLst>
                </a:custGeom>
                <a:noFill/>
                <a:ln w="28575" cap="rnd">
                  <a:solidFill>
                    <a:srgbClr val="10153D"/>
                  </a:solidFill>
                  <a:prstDash val="solid"/>
                  <a:round/>
                </a:ln>
              </p:spPr>
              <p:txBody>
                <a:bodyPr rtlCol="0" anchor="ctr"/>
                <a:lstStyle/>
                <a:p>
                  <a:endParaRPr lang="en-US"/>
                </a:p>
              </p:txBody>
            </p:sp>
          </p:grpSp>
          <p:grpSp>
            <p:nvGrpSpPr>
              <p:cNvPr id="109" name="Graphic 232">
                <a:extLst>
                  <a:ext uri="{FF2B5EF4-FFF2-40B4-BE49-F238E27FC236}">
                    <a16:creationId xmlns:a16="http://schemas.microsoft.com/office/drawing/2014/main" id="{48FDEB7A-04F0-E7F6-B585-78D09C988778}"/>
                  </a:ext>
                </a:extLst>
              </p:cNvPr>
              <p:cNvGrpSpPr/>
              <p:nvPr/>
            </p:nvGrpSpPr>
            <p:grpSpPr>
              <a:xfrm>
                <a:off x="5604554" y="1131751"/>
                <a:ext cx="799918" cy="77651"/>
                <a:chOff x="5604554" y="1131751"/>
                <a:chExt cx="799918" cy="77651"/>
              </a:xfrm>
              <a:noFill/>
            </p:grpSpPr>
            <p:sp>
              <p:nvSpPr>
                <p:cNvPr id="110" name="Freeform 109">
                  <a:extLst>
                    <a:ext uri="{FF2B5EF4-FFF2-40B4-BE49-F238E27FC236}">
                      <a16:creationId xmlns:a16="http://schemas.microsoft.com/office/drawing/2014/main" id="{7AAFCC32-B8F9-4D7D-500A-A50152B82AA6}"/>
                    </a:ext>
                  </a:extLst>
                </p:cNvPr>
                <p:cNvSpPr/>
                <p:nvPr/>
              </p:nvSpPr>
              <p:spPr>
                <a:xfrm>
                  <a:off x="5604554" y="1131751"/>
                  <a:ext cx="88537" cy="77651"/>
                </a:xfrm>
                <a:custGeom>
                  <a:avLst/>
                  <a:gdLst>
                    <a:gd name="connsiteX0" fmla="*/ 88537 w 88537"/>
                    <a:gd name="connsiteY0" fmla="*/ 77651 h 77651"/>
                    <a:gd name="connsiteX1" fmla="*/ 0 w 88537"/>
                    <a:gd name="connsiteY1" fmla="*/ 77651 h 77651"/>
                    <a:gd name="connsiteX2" fmla="*/ 0 w 88537"/>
                    <a:gd name="connsiteY2" fmla="*/ 0 h 77651"/>
                  </a:gdLst>
                  <a:ahLst/>
                  <a:cxnLst>
                    <a:cxn ang="0">
                      <a:pos x="connsiteX0" y="connsiteY0"/>
                    </a:cxn>
                    <a:cxn ang="0">
                      <a:pos x="connsiteX1" y="connsiteY1"/>
                    </a:cxn>
                    <a:cxn ang="0">
                      <a:pos x="connsiteX2" y="connsiteY2"/>
                    </a:cxn>
                  </a:cxnLst>
                  <a:rect l="l" t="t" r="r" b="b"/>
                  <a:pathLst>
                    <a:path w="88537" h="77651">
                      <a:moveTo>
                        <a:pt x="88537" y="77651"/>
                      </a:moveTo>
                      <a:lnTo>
                        <a:pt x="0" y="77651"/>
                      </a:lnTo>
                      <a:lnTo>
                        <a:pt x="0" y="0"/>
                      </a:lnTo>
                    </a:path>
                  </a:pathLst>
                </a:custGeom>
                <a:noFill/>
                <a:ln w="28575" cap="rnd">
                  <a:solidFill>
                    <a:srgbClr val="10153D"/>
                  </a:solidFill>
                  <a:prstDash val="solid"/>
                  <a:round/>
                </a:ln>
              </p:spPr>
              <p:txBody>
                <a:bodyPr rtlCol="0" anchor="ctr"/>
                <a:lstStyle/>
                <a:p>
                  <a:endParaRPr lang="en-US"/>
                </a:p>
              </p:txBody>
            </p:sp>
            <p:sp>
              <p:nvSpPr>
                <p:cNvPr id="111" name="Freeform 110">
                  <a:extLst>
                    <a:ext uri="{FF2B5EF4-FFF2-40B4-BE49-F238E27FC236}">
                      <a16:creationId xmlns:a16="http://schemas.microsoft.com/office/drawing/2014/main" id="{C3151069-1E6D-89E1-2411-0F267F0E10AE}"/>
                    </a:ext>
                  </a:extLst>
                </p:cNvPr>
                <p:cNvSpPr/>
                <p:nvPr/>
              </p:nvSpPr>
              <p:spPr>
                <a:xfrm>
                  <a:off x="6316117" y="1131751"/>
                  <a:ext cx="88355" cy="77651"/>
                </a:xfrm>
                <a:custGeom>
                  <a:avLst/>
                  <a:gdLst>
                    <a:gd name="connsiteX0" fmla="*/ 0 w 88355"/>
                    <a:gd name="connsiteY0" fmla="*/ 77651 h 77651"/>
                    <a:gd name="connsiteX1" fmla="*/ 88356 w 88355"/>
                    <a:gd name="connsiteY1" fmla="*/ 77651 h 77651"/>
                    <a:gd name="connsiteX2" fmla="*/ 88356 w 88355"/>
                    <a:gd name="connsiteY2" fmla="*/ 0 h 77651"/>
                  </a:gdLst>
                  <a:ahLst/>
                  <a:cxnLst>
                    <a:cxn ang="0">
                      <a:pos x="connsiteX0" y="connsiteY0"/>
                    </a:cxn>
                    <a:cxn ang="0">
                      <a:pos x="connsiteX1" y="connsiteY1"/>
                    </a:cxn>
                    <a:cxn ang="0">
                      <a:pos x="connsiteX2" y="connsiteY2"/>
                    </a:cxn>
                  </a:cxnLst>
                  <a:rect l="l" t="t" r="r" b="b"/>
                  <a:pathLst>
                    <a:path w="88355" h="77651">
                      <a:moveTo>
                        <a:pt x="0" y="77651"/>
                      </a:moveTo>
                      <a:lnTo>
                        <a:pt x="88356" y="77651"/>
                      </a:lnTo>
                      <a:lnTo>
                        <a:pt x="88356" y="0"/>
                      </a:lnTo>
                    </a:path>
                  </a:pathLst>
                </a:custGeom>
                <a:noFill/>
                <a:ln w="28575" cap="rnd">
                  <a:solidFill>
                    <a:srgbClr val="10153D"/>
                  </a:solidFill>
                  <a:prstDash val="solid"/>
                  <a:round/>
                </a:ln>
              </p:spPr>
              <p:txBody>
                <a:bodyPr rtlCol="0" anchor="ctr"/>
                <a:lstStyle/>
                <a:p>
                  <a:endParaRPr lang="en-US"/>
                </a:p>
              </p:txBody>
            </p:sp>
          </p:grpSp>
        </p:grpSp>
        <p:sp>
          <p:nvSpPr>
            <p:cNvPr id="106" name="Freeform 105">
              <a:extLst>
                <a:ext uri="{FF2B5EF4-FFF2-40B4-BE49-F238E27FC236}">
                  <a16:creationId xmlns:a16="http://schemas.microsoft.com/office/drawing/2014/main" id="{51F6A527-6305-4020-CEE6-054B64CE4224}"/>
                </a:ext>
              </a:extLst>
            </p:cNvPr>
            <p:cNvSpPr/>
            <p:nvPr/>
          </p:nvSpPr>
          <p:spPr>
            <a:xfrm>
              <a:off x="5971222" y="896075"/>
              <a:ext cx="66765" cy="66765"/>
            </a:xfrm>
            <a:custGeom>
              <a:avLst/>
              <a:gdLst>
                <a:gd name="connsiteX0" fmla="*/ 66766 w 66765"/>
                <a:gd name="connsiteY0" fmla="*/ 33383 h 66765"/>
                <a:gd name="connsiteX1" fmla="*/ 33383 w 66765"/>
                <a:gd name="connsiteY1" fmla="*/ 66766 h 66765"/>
                <a:gd name="connsiteX2" fmla="*/ 0 w 66765"/>
                <a:gd name="connsiteY2" fmla="*/ 33383 h 66765"/>
                <a:gd name="connsiteX3" fmla="*/ 33383 w 66765"/>
                <a:gd name="connsiteY3" fmla="*/ 0 h 66765"/>
                <a:gd name="connsiteX4" fmla="*/ 66766 w 66765"/>
                <a:gd name="connsiteY4" fmla="*/ 33383 h 6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65" h="66765">
                  <a:moveTo>
                    <a:pt x="66766" y="33383"/>
                  </a:moveTo>
                  <a:cubicBezTo>
                    <a:pt x="66766" y="51820"/>
                    <a:pt x="51819" y="66766"/>
                    <a:pt x="33383" y="66766"/>
                  </a:cubicBezTo>
                  <a:cubicBezTo>
                    <a:pt x="14946" y="66766"/>
                    <a:pt x="0" y="51820"/>
                    <a:pt x="0" y="33383"/>
                  </a:cubicBezTo>
                  <a:cubicBezTo>
                    <a:pt x="0" y="14946"/>
                    <a:pt x="14946" y="0"/>
                    <a:pt x="33383" y="0"/>
                  </a:cubicBezTo>
                  <a:cubicBezTo>
                    <a:pt x="51820" y="0"/>
                    <a:pt x="66766" y="14946"/>
                    <a:pt x="66766" y="33383"/>
                  </a:cubicBezTo>
                  <a:close/>
                </a:path>
              </a:pathLst>
            </a:custGeom>
            <a:noFill/>
            <a:ln w="28575" cap="rnd">
              <a:solidFill>
                <a:srgbClr val="10153D"/>
              </a:solidFill>
              <a:prstDash val="solid"/>
              <a:round/>
            </a:ln>
          </p:spPr>
          <p:txBody>
            <a:bodyPr rtlCol="0" anchor="ctr"/>
            <a:lstStyle/>
            <a:p>
              <a:endParaRPr lang="en-US"/>
            </a:p>
          </p:txBody>
        </p:sp>
        <p:sp>
          <p:nvSpPr>
            <p:cNvPr id="107" name="Freeform 106">
              <a:extLst>
                <a:ext uri="{FF2B5EF4-FFF2-40B4-BE49-F238E27FC236}">
                  <a16:creationId xmlns:a16="http://schemas.microsoft.com/office/drawing/2014/main" id="{E7722A75-4107-E567-3B04-7267D15513DF}"/>
                </a:ext>
              </a:extLst>
            </p:cNvPr>
            <p:cNvSpPr/>
            <p:nvPr/>
          </p:nvSpPr>
          <p:spPr>
            <a:xfrm>
              <a:off x="5883910" y="808583"/>
              <a:ext cx="241387" cy="241750"/>
            </a:xfrm>
            <a:custGeom>
              <a:avLst/>
              <a:gdLst>
                <a:gd name="connsiteX0" fmla="*/ 214311 w 241387"/>
                <a:gd name="connsiteY0" fmla="*/ 129039 h 241750"/>
                <a:gd name="connsiteX1" fmla="*/ 214492 w 241387"/>
                <a:gd name="connsiteY1" fmla="*/ 126318 h 241750"/>
                <a:gd name="connsiteX2" fmla="*/ 214492 w 241387"/>
                <a:gd name="connsiteY2" fmla="*/ 124504 h 241750"/>
                <a:gd name="connsiteX3" fmla="*/ 214492 w 241387"/>
                <a:gd name="connsiteY3" fmla="*/ 121964 h 241750"/>
                <a:gd name="connsiteX4" fmla="*/ 214492 w 241387"/>
                <a:gd name="connsiteY4" fmla="*/ 119787 h 241750"/>
                <a:gd name="connsiteX5" fmla="*/ 214492 w 241387"/>
                <a:gd name="connsiteY5" fmla="*/ 117610 h 241750"/>
                <a:gd name="connsiteX6" fmla="*/ 214492 w 241387"/>
                <a:gd name="connsiteY6" fmla="*/ 115070 h 241750"/>
                <a:gd name="connsiteX7" fmla="*/ 214492 w 241387"/>
                <a:gd name="connsiteY7" fmla="*/ 113255 h 241750"/>
                <a:gd name="connsiteX8" fmla="*/ 214311 w 241387"/>
                <a:gd name="connsiteY8" fmla="*/ 110534 h 241750"/>
                <a:gd name="connsiteX9" fmla="*/ 214130 w 241387"/>
                <a:gd name="connsiteY9" fmla="*/ 108901 h 241750"/>
                <a:gd name="connsiteX10" fmla="*/ 213948 w 241387"/>
                <a:gd name="connsiteY10" fmla="*/ 107450 h 241750"/>
                <a:gd name="connsiteX11" fmla="*/ 235538 w 241387"/>
                <a:gd name="connsiteY11" fmla="*/ 94387 h 241750"/>
                <a:gd name="connsiteX12" fmla="*/ 239892 w 241387"/>
                <a:gd name="connsiteY12" fmla="*/ 80598 h 241750"/>
                <a:gd name="connsiteX13" fmla="*/ 232272 w 241387"/>
                <a:gd name="connsiteY13" fmla="*/ 62818 h 241750"/>
                <a:gd name="connsiteX14" fmla="*/ 219210 w 241387"/>
                <a:gd name="connsiteY14" fmla="*/ 56468 h 241750"/>
                <a:gd name="connsiteX15" fmla="*/ 194717 w 241387"/>
                <a:gd name="connsiteY15" fmla="*/ 63181 h 241750"/>
                <a:gd name="connsiteX16" fmla="*/ 193810 w 241387"/>
                <a:gd name="connsiteY16" fmla="*/ 62092 h 241750"/>
                <a:gd name="connsiteX17" fmla="*/ 192721 w 241387"/>
                <a:gd name="connsiteY17" fmla="*/ 60822 h 241750"/>
                <a:gd name="connsiteX18" fmla="*/ 190907 w 241387"/>
                <a:gd name="connsiteY18" fmla="*/ 58645 h 241750"/>
                <a:gd name="connsiteX19" fmla="*/ 189637 w 241387"/>
                <a:gd name="connsiteY19" fmla="*/ 57194 h 241750"/>
                <a:gd name="connsiteX20" fmla="*/ 187822 w 241387"/>
                <a:gd name="connsiteY20" fmla="*/ 55380 h 241750"/>
                <a:gd name="connsiteX21" fmla="*/ 186371 w 241387"/>
                <a:gd name="connsiteY21" fmla="*/ 53747 h 241750"/>
                <a:gd name="connsiteX22" fmla="*/ 184738 w 241387"/>
                <a:gd name="connsiteY22" fmla="*/ 52295 h 241750"/>
                <a:gd name="connsiteX23" fmla="*/ 182924 w 241387"/>
                <a:gd name="connsiteY23" fmla="*/ 50662 h 241750"/>
                <a:gd name="connsiteX24" fmla="*/ 181472 w 241387"/>
                <a:gd name="connsiteY24" fmla="*/ 49392 h 241750"/>
                <a:gd name="connsiteX25" fmla="*/ 179295 w 241387"/>
                <a:gd name="connsiteY25" fmla="*/ 47578 h 241750"/>
                <a:gd name="connsiteX26" fmla="*/ 178025 w 241387"/>
                <a:gd name="connsiteY26" fmla="*/ 46489 h 241750"/>
                <a:gd name="connsiteX27" fmla="*/ 176755 w 241387"/>
                <a:gd name="connsiteY27" fmla="*/ 45582 h 241750"/>
                <a:gd name="connsiteX28" fmla="*/ 182742 w 241387"/>
                <a:gd name="connsiteY28" fmla="*/ 20908 h 241750"/>
                <a:gd name="connsiteX29" fmla="*/ 176030 w 241387"/>
                <a:gd name="connsiteY29" fmla="*/ 8027 h 241750"/>
                <a:gd name="connsiteX30" fmla="*/ 158068 w 241387"/>
                <a:gd name="connsiteY30" fmla="*/ 770 h 241750"/>
                <a:gd name="connsiteX31" fmla="*/ 144461 w 241387"/>
                <a:gd name="connsiteY31" fmla="*/ 5487 h 241750"/>
                <a:gd name="connsiteX32" fmla="*/ 131942 w 241387"/>
                <a:gd name="connsiteY32" fmla="*/ 27439 h 241750"/>
                <a:gd name="connsiteX33" fmla="*/ 130491 w 241387"/>
                <a:gd name="connsiteY33" fmla="*/ 27439 h 241750"/>
                <a:gd name="connsiteX34" fmla="*/ 128858 w 241387"/>
                <a:gd name="connsiteY34" fmla="*/ 27439 h 241750"/>
                <a:gd name="connsiteX35" fmla="*/ 126137 w 241387"/>
                <a:gd name="connsiteY35" fmla="*/ 27258 h 241750"/>
                <a:gd name="connsiteX36" fmla="*/ 124322 w 241387"/>
                <a:gd name="connsiteY36" fmla="*/ 27258 h 241750"/>
                <a:gd name="connsiteX37" fmla="*/ 121783 w 241387"/>
                <a:gd name="connsiteY37" fmla="*/ 27258 h 241750"/>
                <a:gd name="connsiteX38" fmla="*/ 119605 w 241387"/>
                <a:gd name="connsiteY38" fmla="*/ 27258 h 241750"/>
                <a:gd name="connsiteX39" fmla="*/ 117428 w 241387"/>
                <a:gd name="connsiteY39" fmla="*/ 27258 h 241750"/>
                <a:gd name="connsiteX40" fmla="*/ 114888 w 241387"/>
                <a:gd name="connsiteY40" fmla="*/ 27258 h 241750"/>
                <a:gd name="connsiteX41" fmla="*/ 113074 w 241387"/>
                <a:gd name="connsiteY41" fmla="*/ 27258 h 241750"/>
                <a:gd name="connsiteX42" fmla="*/ 110353 w 241387"/>
                <a:gd name="connsiteY42" fmla="*/ 27439 h 241750"/>
                <a:gd name="connsiteX43" fmla="*/ 108719 w 241387"/>
                <a:gd name="connsiteY43" fmla="*/ 27621 h 241750"/>
                <a:gd name="connsiteX44" fmla="*/ 107268 w 241387"/>
                <a:gd name="connsiteY44" fmla="*/ 27802 h 241750"/>
                <a:gd name="connsiteX45" fmla="*/ 94205 w 241387"/>
                <a:gd name="connsiteY45" fmla="*/ 6212 h 241750"/>
                <a:gd name="connsiteX46" fmla="*/ 80417 w 241387"/>
                <a:gd name="connsiteY46" fmla="*/ 1858 h 241750"/>
                <a:gd name="connsiteX47" fmla="*/ 62637 w 241387"/>
                <a:gd name="connsiteY47" fmla="*/ 9478 h 241750"/>
                <a:gd name="connsiteX48" fmla="*/ 56287 w 241387"/>
                <a:gd name="connsiteY48" fmla="*/ 22541 h 241750"/>
                <a:gd name="connsiteX49" fmla="*/ 62999 w 241387"/>
                <a:gd name="connsiteY49" fmla="*/ 47034 h 241750"/>
                <a:gd name="connsiteX50" fmla="*/ 61911 w 241387"/>
                <a:gd name="connsiteY50" fmla="*/ 47941 h 241750"/>
                <a:gd name="connsiteX51" fmla="*/ 60641 w 241387"/>
                <a:gd name="connsiteY51" fmla="*/ 49030 h 241750"/>
                <a:gd name="connsiteX52" fmla="*/ 58645 w 241387"/>
                <a:gd name="connsiteY52" fmla="*/ 50844 h 241750"/>
                <a:gd name="connsiteX53" fmla="*/ 57194 w 241387"/>
                <a:gd name="connsiteY53" fmla="*/ 52114 h 241750"/>
                <a:gd name="connsiteX54" fmla="*/ 55380 w 241387"/>
                <a:gd name="connsiteY54" fmla="*/ 53928 h 241750"/>
                <a:gd name="connsiteX55" fmla="*/ 53747 w 241387"/>
                <a:gd name="connsiteY55" fmla="*/ 55380 h 241750"/>
                <a:gd name="connsiteX56" fmla="*/ 52295 w 241387"/>
                <a:gd name="connsiteY56" fmla="*/ 57012 h 241750"/>
                <a:gd name="connsiteX57" fmla="*/ 50662 w 241387"/>
                <a:gd name="connsiteY57" fmla="*/ 58827 h 241750"/>
                <a:gd name="connsiteX58" fmla="*/ 49392 w 241387"/>
                <a:gd name="connsiteY58" fmla="*/ 60278 h 241750"/>
                <a:gd name="connsiteX59" fmla="*/ 47578 w 241387"/>
                <a:gd name="connsiteY59" fmla="*/ 62455 h 241750"/>
                <a:gd name="connsiteX60" fmla="*/ 46490 w 241387"/>
                <a:gd name="connsiteY60" fmla="*/ 63725 h 241750"/>
                <a:gd name="connsiteX61" fmla="*/ 45583 w 241387"/>
                <a:gd name="connsiteY61" fmla="*/ 64995 h 241750"/>
                <a:gd name="connsiteX62" fmla="*/ 20908 w 241387"/>
                <a:gd name="connsiteY62" fmla="*/ 59008 h 241750"/>
                <a:gd name="connsiteX63" fmla="*/ 8027 w 241387"/>
                <a:gd name="connsiteY63" fmla="*/ 65721 h 241750"/>
                <a:gd name="connsiteX64" fmla="*/ 769 w 241387"/>
                <a:gd name="connsiteY64" fmla="*/ 83682 h 241750"/>
                <a:gd name="connsiteX65" fmla="*/ 5487 w 241387"/>
                <a:gd name="connsiteY65" fmla="*/ 97289 h 241750"/>
                <a:gd name="connsiteX66" fmla="*/ 27440 w 241387"/>
                <a:gd name="connsiteY66" fmla="*/ 109808 h 241750"/>
                <a:gd name="connsiteX67" fmla="*/ 27440 w 241387"/>
                <a:gd name="connsiteY67" fmla="*/ 111260 h 241750"/>
                <a:gd name="connsiteX68" fmla="*/ 27440 w 241387"/>
                <a:gd name="connsiteY68" fmla="*/ 112892 h 241750"/>
                <a:gd name="connsiteX69" fmla="*/ 27258 w 241387"/>
                <a:gd name="connsiteY69" fmla="*/ 115614 h 241750"/>
                <a:gd name="connsiteX70" fmla="*/ 27258 w 241387"/>
                <a:gd name="connsiteY70" fmla="*/ 117428 h 241750"/>
                <a:gd name="connsiteX71" fmla="*/ 27258 w 241387"/>
                <a:gd name="connsiteY71" fmla="*/ 119968 h 241750"/>
                <a:gd name="connsiteX72" fmla="*/ 27258 w 241387"/>
                <a:gd name="connsiteY72" fmla="*/ 122145 h 241750"/>
                <a:gd name="connsiteX73" fmla="*/ 27258 w 241387"/>
                <a:gd name="connsiteY73" fmla="*/ 124322 h 241750"/>
                <a:gd name="connsiteX74" fmla="*/ 27258 w 241387"/>
                <a:gd name="connsiteY74" fmla="*/ 126862 h 241750"/>
                <a:gd name="connsiteX75" fmla="*/ 27258 w 241387"/>
                <a:gd name="connsiteY75" fmla="*/ 128677 h 241750"/>
                <a:gd name="connsiteX76" fmla="*/ 27440 w 241387"/>
                <a:gd name="connsiteY76" fmla="*/ 131398 h 241750"/>
                <a:gd name="connsiteX77" fmla="*/ 27621 w 241387"/>
                <a:gd name="connsiteY77" fmla="*/ 133031 h 241750"/>
                <a:gd name="connsiteX78" fmla="*/ 27803 w 241387"/>
                <a:gd name="connsiteY78" fmla="*/ 134482 h 241750"/>
                <a:gd name="connsiteX79" fmla="*/ 6212 w 241387"/>
                <a:gd name="connsiteY79" fmla="*/ 147545 h 241750"/>
                <a:gd name="connsiteX80" fmla="*/ 1858 w 241387"/>
                <a:gd name="connsiteY80" fmla="*/ 161334 h 241750"/>
                <a:gd name="connsiteX81" fmla="*/ 9478 w 241387"/>
                <a:gd name="connsiteY81" fmla="*/ 179114 h 241750"/>
                <a:gd name="connsiteX82" fmla="*/ 22541 w 241387"/>
                <a:gd name="connsiteY82" fmla="*/ 185464 h 241750"/>
                <a:gd name="connsiteX83" fmla="*/ 47034 w 241387"/>
                <a:gd name="connsiteY83" fmla="*/ 178751 h 241750"/>
                <a:gd name="connsiteX84" fmla="*/ 47941 w 241387"/>
                <a:gd name="connsiteY84" fmla="*/ 179840 h 241750"/>
                <a:gd name="connsiteX85" fmla="*/ 49030 w 241387"/>
                <a:gd name="connsiteY85" fmla="*/ 181110 h 241750"/>
                <a:gd name="connsiteX86" fmla="*/ 50844 w 241387"/>
                <a:gd name="connsiteY86" fmla="*/ 183105 h 241750"/>
                <a:gd name="connsiteX87" fmla="*/ 52114 w 241387"/>
                <a:gd name="connsiteY87" fmla="*/ 184557 h 241750"/>
                <a:gd name="connsiteX88" fmla="*/ 53747 w 241387"/>
                <a:gd name="connsiteY88" fmla="*/ 186371 h 241750"/>
                <a:gd name="connsiteX89" fmla="*/ 55198 w 241387"/>
                <a:gd name="connsiteY89" fmla="*/ 188004 h 241750"/>
                <a:gd name="connsiteX90" fmla="*/ 56831 w 241387"/>
                <a:gd name="connsiteY90" fmla="*/ 189455 h 241750"/>
                <a:gd name="connsiteX91" fmla="*/ 58645 w 241387"/>
                <a:gd name="connsiteY91" fmla="*/ 191088 h 241750"/>
                <a:gd name="connsiteX92" fmla="*/ 60097 w 241387"/>
                <a:gd name="connsiteY92" fmla="*/ 192358 h 241750"/>
                <a:gd name="connsiteX93" fmla="*/ 62274 w 241387"/>
                <a:gd name="connsiteY93" fmla="*/ 194172 h 241750"/>
                <a:gd name="connsiteX94" fmla="*/ 63544 w 241387"/>
                <a:gd name="connsiteY94" fmla="*/ 195261 h 241750"/>
                <a:gd name="connsiteX95" fmla="*/ 64633 w 241387"/>
                <a:gd name="connsiteY95" fmla="*/ 196168 h 241750"/>
                <a:gd name="connsiteX96" fmla="*/ 58645 w 241387"/>
                <a:gd name="connsiteY96" fmla="*/ 220842 h 241750"/>
                <a:gd name="connsiteX97" fmla="*/ 65358 w 241387"/>
                <a:gd name="connsiteY97" fmla="*/ 233724 h 241750"/>
                <a:gd name="connsiteX98" fmla="*/ 83319 w 241387"/>
                <a:gd name="connsiteY98" fmla="*/ 240981 h 241750"/>
                <a:gd name="connsiteX99" fmla="*/ 96927 w 241387"/>
                <a:gd name="connsiteY99" fmla="*/ 236264 h 241750"/>
                <a:gd name="connsiteX100" fmla="*/ 109445 w 241387"/>
                <a:gd name="connsiteY100" fmla="*/ 214311 h 241750"/>
                <a:gd name="connsiteX101" fmla="*/ 110897 w 241387"/>
                <a:gd name="connsiteY101" fmla="*/ 214311 h 241750"/>
                <a:gd name="connsiteX102" fmla="*/ 112530 w 241387"/>
                <a:gd name="connsiteY102" fmla="*/ 214311 h 241750"/>
                <a:gd name="connsiteX103" fmla="*/ 115251 w 241387"/>
                <a:gd name="connsiteY103" fmla="*/ 214492 h 241750"/>
                <a:gd name="connsiteX104" fmla="*/ 117065 w 241387"/>
                <a:gd name="connsiteY104" fmla="*/ 214492 h 241750"/>
                <a:gd name="connsiteX105" fmla="*/ 119605 w 241387"/>
                <a:gd name="connsiteY105" fmla="*/ 214492 h 241750"/>
                <a:gd name="connsiteX106" fmla="*/ 121783 w 241387"/>
                <a:gd name="connsiteY106" fmla="*/ 214492 h 241750"/>
                <a:gd name="connsiteX107" fmla="*/ 123960 w 241387"/>
                <a:gd name="connsiteY107" fmla="*/ 214492 h 241750"/>
                <a:gd name="connsiteX108" fmla="*/ 126500 w 241387"/>
                <a:gd name="connsiteY108" fmla="*/ 214492 h 241750"/>
                <a:gd name="connsiteX109" fmla="*/ 128314 w 241387"/>
                <a:gd name="connsiteY109" fmla="*/ 214492 h 241750"/>
                <a:gd name="connsiteX110" fmla="*/ 131035 w 241387"/>
                <a:gd name="connsiteY110" fmla="*/ 214311 h 241750"/>
                <a:gd name="connsiteX111" fmla="*/ 132668 w 241387"/>
                <a:gd name="connsiteY111" fmla="*/ 214130 h 241750"/>
                <a:gd name="connsiteX112" fmla="*/ 134119 w 241387"/>
                <a:gd name="connsiteY112" fmla="*/ 213948 h 241750"/>
                <a:gd name="connsiteX113" fmla="*/ 147183 w 241387"/>
                <a:gd name="connsiteY113" fmla="*/ 235538 h 241750"/>
                <a:gd name="connsiteX114" fmla="*/ 160971 w 241387"/>
                <a:gd name="connsiteY114" fmla="*/ 239892 h 241750"/>
                <a:gd name="connsiteX115" fmla="*/ 178751 w 241387"/>
                <a:gd name="connsiteY115" fmla="*/ 232272 h 241750"/>
                <a:gd name="connsiteX116" fmla="*/ 185101 w 241387"/>
                <a:gd name="connsiteY116" fmla="*/ 219210 h 241750"/>
                <a:gd name="connsiteX117" fmla="*/ 178388 w 241387"/>
                <a:gd name="connsiteY117" fmla="*/ 194717 h 241750"/>
                <a:gd name="connsiteX118" fmla="*/ 179477 w 241387"/>
                <a:gd name="connsiteY118" fmla="*/ 193810 h 241750"/>
                <a:gd name="connsiteX119" fmla="*/ 180747 w 241387"/>
                <a:gd name="connsiteY119" fmla="*/ 192721 h 241750"/>
                <a:gd name="connsiteX120" fmla="*/ 182742 w 241387"/>
                <a:gd name="connsiteY120" fmla="*/ 190907 h 241750"/>
                <a:gd name="connsiteX121" fmla="*/ 184194 w 241387"/>
                <a:gd name="connsiteY121" fmla="*/ 189637 h 241750"/>
                <a:gd name="connsiteX122" fmla="*/ 186008 w 241387"/>
                <a:gd name="connsiteY122" fmla="*/ 188004 h 241750"/>
                <a:gd name="connsiteX123" fmla="*/ 187641 w 241387"/>
                <a:gd name="connsiteY123" fmla="*/ 186552 h 241750"/>
                <a:gd name="connsiteX124" fmla="*/ 189092 w 241387"/>
                <a:gd name="connsiteY124" fmla="*/ 184919 h 241750"/>
                <a:gd name="connsiteX125" fmla="*/ 190725 w 241387"/>
                <a:gd name="connsiteY125" fmla="*/ 183105 h 241750"/>
                <a:gd name="connsiteX126" fmla="*/ 191995 w 241387"/>
                <a:gd name="connsiteY126" fmla="*/ 181654 h 241750"/>
                <a:gd name="connsiteX127" fmla="*/ 193810 w 241387"/>
                <a:gd name="connsiteY127" fmla="*/ 179477 h 241750"/>
                <a:gd name="connsiteX128" fmla="*/ 194898 w 241387"/>
                <a:gd name="connsiteY128" fmla="*/ 178207 h 241750"/>
                <a:gd name="connsiteX129" fmla="*/ 195805 w 241387"/>
                <a:gd name="connsiteY129" fmla="*/ 176937 h 241750"/>
                <a:gd name="connsiteX130" fmla="*/ 220480 w 241387"/>
                <a:gd name="connsiteY130" fmla="*/ 182924 h 241750"/>
                <a:gd name="connsiteX131" fmla="*/ 233361 w 241387"/>
                <a:gd name="connsiteY131" fmla="*/ 176211 h 241750"/>
                <a:gd name="connsiteX132" fmla="*/ 240618 w 241387"/>
                <a:gd name="connsiteY132" fmla="*/ 158250 h 241750"/>
                <a:gd name="connsiteX133" fmla="*/ 235901 w 241387"/>
                <a:gd name="connsiteY133" fmla="*/ 144642 h 241750"/>
                <a:gd name="connsiteX134" fmla="*/ 213948 w 241387"/>
                <a:gd name="connsiteY134" fmla="*/ 132124 h 241750"/>
                <a:gd name="connsiteX135" fmla="*/ 213948 w 241387"/>
                <a:gd name="connsiteY135" fmla="*/ 130672 h 241750"/>
                <a:gd name="connsiteX136" fmla="*/ 213948 w 241387"/>
                <a:gd name="connsiteY136" fmla="*/ 129039 h 24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41387" h="241750">
                  <a:moveTo>
                    <a:pt x="214311" y="129039"/>
                  </a:moveTo>
                  <a:cubicBezTo>
                    <a:pt x="214311" y="128132"/>
                    <a:pt x="214311" y="127225"/>
                    <a:pt x="214492" y="126318"/>
                  </a:cubicBezTo>
                  <a:cubicBezTo>
                    <a:pt x="214492" y="125774"/>
                    <a:pt x="214492" y="125048"/>
                    <a:pt x="214492" y="124504"/>
                  </a:cubicBezTo>
                  <a:cubicBezTo>
                    <a:pt x="214492" y="123597"/>
                    <a:pt x="214492" y="122871"/>
                    <a:pt x="214492" y="121964"/>
                  </a:cubicBezTo>
                  <a:cubicBezTo>
                    <a:pt x="214492" y="121238"/>
                    <a:pt x="214492" y="120512"/>
                    <a:pt x="214492" y="119787"/>
                  </a:cubicBezTo>
                  <a:cubicBezTo>
                    <a:pt x="214492" y="119061"/>
                    <a:pt x="214492" y="118335"/>
                    <a:pt x="214492" y="117610"/>
                  </a:cubicBezTo>
                  <a:cubicBezTo>
                    <a:pt x="214492" y="116702"/>
                    <a:pt x="214492" y="115977"/>
                    <a:pt x="214492" y="115070"/>
                  </a:cubicBezTo>
                  <a:cubicBezTo>
                    <a:pt x="214492" y="114525"/>
                    <a:pt x="214492" y="113800"/>
                    <a:pt x="214492" y="113255"/>
                  </a:cubicBezTo>
                  <a:cubicBezTo>
                    <a:pt x="214492" y="112348"/>
                    <a:pt x="214492" y="111441"/>
                    <a:pt x="214311" y="110534"/>
                  </a:cubicBezTo>
                  <a:cubicBezTo>
                    <a:pt x="214311" y="109989"/>
                    <a:pt x="214311" y="109445"/>
                    <a:pt x="214130" y="108901"/>
                  </a:cubicBezTo>
                  <a:cubicBezTo>
                    <a:pt x="214130" y="108357"/>
                    <a:pt x="214130" y="107994"/>
                    <a:pt x="213948" y="107450"/>
                  </a:cubicBezTo>
                  <a:lnTo>
                    <a:pt x="235538" y="94387"/>
                  </a:lnTo>
                  <a:cubicBezTo>
                    <a:pt x="240255" y="91484"/>
                    <a:pt x="242069" y="85678"/>
                    <a:pt x="239892" y="80598"/>
                  </a:cubicBezTo>
                  <a:lnTo>
                    <a:pt x="232272" y="62818"/>
                  </a:lnTo>
                  <a:cubicBezTo>
                    <a:pt x="230095" y="57738"/>
                    <a:pt x="224471" y="55017"/>
                    <a:pt x="219210" y="56468"/>
                  </a:cubicBezTo>
                  <a:lnTo>
                    <a:pt x="194717" y="63181"/>
                  </a:lnTo>
                  <a:cubicBezTo>
                    <a:pt x="194354" y="62818"/>
                    <a:pt x="194172" y="62455"/>
                    <a:pt x="193810" y="62092"/>
                  </a:cubicBezTo>
                  <a:cubicBezTo>
                    <a:pt x="193447" y="61730"/>
                    <a:pt x="193084" y="61185"/>
                    <a:pt x="192721" y="60822"/>
                  </a:cubicBezTo>
                  <a:cubicBezTo>
                    <a:pt x="192177" y="60097"/>
                    <a:pt x="191451" y="59371"/>
                    <a:pt x="190907" y="58645"/>
                  </a:cubicBezTo>
                  <a:cubicBezTo>
                    <a:pt x="190544" y="58101"/>
                    <a:pt x="190000" y="57738"/>
                    <a:pt x="189637" y="57194"/>
                  </a:cubicBezTo>
                  <a:cubicBezTo>
                    <a:pt x="189092" y="56650"/>
                    <a:pt x="188548" y="55924"/>
                    <a:pt x="187822" y="55380"/>
                  </a:cubicBezTo>
                  <a:cubicBezTo>
                    <a:pt x="187278" y="54835"/>
                    <a:pt x="186734" y="54291"/>
                    <a:pt x="186371" y="53747"/>
                  </a:cubicBezTo>
                  <a:cubicBezTo>
                    <a:pt x="185827" y="53202"/>
                    <a:pt x="185283" y="52658"/>
                    <a:pt x="184738" y="52295"/>
                  </a:cubicBezTo>
                  <a:cubicBezTo>
                    <a:pt x="184194" y="51751"/>
                    <a:pt x="183468" y="51207"/>
                    <a:pt x="182924" y="50662"/>
                  </a:cubicBezTo>
                  <a:cubicBezTo>
                    <a:pt x="182380" y="50300"/>
                    <a:pt x="182017" y="49755"/>
                    <a:pt x="181472" y="49392"/>
                  </a:cubicBezTo>
                  <a:cubicBezTo>
                    <a:pt x="180747" y="48848"/>
                    <a:pt x="180021" y="48122"/>
                    <a:pt x="179295" y="47578"/>
                  </a:cubicBezTo>
                  <a:cubicBezTo>
                    <a:pt x="178933" y="47215"/>
                    <a:pt x="178388" y="46852"/>
                    <a:pt x="178025" y="46489"/>
                  </a:cubicBezTo>
                  <a:cubicBezTo>
                    <a:pt x="177662" y="46127"/>
                    <a:pt x="177300" y="45945"/>
                    <a:pt x="176755" y="45582"/>
                  </a:cubicBezTo>
                  <a:lnTo>
                    <a:pt x="182742" y="20908"/>
                  </a:lnTo>
                  <a:cubicBezTo>
                    <a:pt x="184012" y="15647"/>
                    <a:pt x="181291" y="10022"/>
                    <a:pt x="176030" y="8027"/>
                  </a:cubicBezTo>
                  <a:lnTo>
                    <a:pt x="158068" y="770"/>
                  </a:lnTo>
                  <a:cubicBezTo>
                    <a:pt x="152988" y="-1226"/>
                    <a:pt x="147183" y="770"/>
                    <a:pt x="144461" y="5487"/>
                  </a:cubicBezTo>
                  <a:lnTo>
                    <a:pt x="131942" y="27439"/>
                  </a:lnTo>
                  <a:cubicBezTo>
                    <a:pt x="131398" y="27439"/>
                    <a:pt x="131035" y="27439"/>
                    <a:pt x="130491" y="27439"/>
                  </a:cubicBezTo>
                  <a:cubicBezTo>
                    <a:pt x="129947" y="27439"/>
                    <a:pt x="129403" y="27439"/>
                    <a:pt x="128858" y="27439"/>
                  </a:cubicBezTo>
                  <a:cubicBezTo>
                    <a:pt x="127951" y="27439"/>
                    <a:pt x="127044" y="27439"/>
                    <a:pt x="126137" y="27258"/>
                  </a:cubicBezTo>
                  <a:cubicBezTo>
                    <a:pt x="125592" y="27258"/>
                    <a:pt x="124867" y="27258"/>
                    <a:pt x="124322" y="27258"/>
                  </a:cubicBezTo>
                  <a:cubicBezTo>
                    <a:pt x="123415" y="27258"/>
                    <a:pt x="122690" y="27258"/>
                    <a:pt x="121783" y="27258"/>
                  </a:cubicBezTo>
                  <a:cubicBezTo>
                    <a:pt x="121057" y="27258"/>
                    <a:pt x="120331" y="27258"/>
                    <a:pt x="119605" y="27258"/>
                  </a:cubicBezTo>
                  <a:cubicBezTo>
                    <a:pt x="118880" y="27258"/>
                    <a:pt x="118154" y="27258"/>
                    <a:pt x="117428" y="27258"/>
                  </a:cubicBezTo>
                  <a:cubicBezTo>
                    <a:pt x="116521" y="27258"/>
                    <a:pt x="115795" y="27258"/>
                    <a:pt x="114888" y="27258"/>
                  </a:cubicBezTo>
                  <a:cubicBezTo>
                    <a:pt x="114344" y="27258"/>
                    <a:pt x="113618" y="27258"/>
                    <a:pt x="113074" y="27258"/>
                  </a:cubicBezTo>
                  <a:cubicBezTo>
                    <a:pt x="112167" y="27258"/>
                    <a:pt x="111260" y="27258"/>
                    <a:pt x="110353" y="27439"/>
                  </a:cubicBezTo>
                  <a:cubicBezTo>
                    <a:pt x="109808" y="27439"/>
                    <a:pt x="109264" y="27439"/>
                    <a:pt x="108719" y="27621"/>
                  </a:cubicBezTo>
                  <a:cubicBezTo>
                    <a:pt x="108175" y="27621"/>
                    <a:pt x="107812" y="27621"/>
                    <a:pt x="107268" y="27802"/>
                  </a:cubicBezTo>
                  <a:lnTo>
                    <a:pt x="94205" y="6212"/>
                  </a:lnTo>
                  <a:cubicBezTo>
                    <a:pt x="91303" y="1495"/>
                    <a:pt x="85497" y="-319"/>
                    <a:pt x="80417" y="1858"/>
                  </a:cubicBezTo>
                  <a:lnTo>
                    <a:pt x="62637" y="9478"/>
                  </a:lnTo>
                  <a:cubicBezTo>
                    <a:pt x="57557" y="11655"/>
                    <a:pt x="54835" y="17280"/>
                    <a:pt x="56287" y="22541"/>
                  </a:cubicBezTo>
                  <a:lnTo>
                    <a:pt x="62999" y="47034"/>
                  </a:lnTo>
                  <a:cubicBezTo>
                    <a:pt x="62637" y="47397"/>
                    <a:pt x="62274" y="47578"/>
                    <a:pt x="61911" y="47941"/>
                  </a:cubicBezTo>
                  <a:cubicBezTo>
                    <a:pt x="61548" y="48304"/>
                    <a:pt x="61004" y="48667"/>
                    <a:pt x="60641" y="49030"/>
                  </a:cubicBezTo>
                  <a:cubicBezTo>
                    <a:pt x="59915" y="49574"/>
                    <a:pt x="59190" y="50300"/>
                    <a:pt x="58645" y="50844"/>
                  </a:cubicBezTo>
                  <a:cubicBezTo>
                    <a:pt x="58101" y="51207"/>
                    <a:pt x="57738" y="51751"/>
                    <a:pt x="57194" y="52114"/>
                  </a:cubicBezTo>
                  <a:cubicBezTo>
                    <a:pt x="56649" y="52658"/>
                    <a:pt x="55924" y="53202"/>
                    <a:pt x="55380" y="53928"/>
                  </a:cubicBezTo>
                  <a:cubicBezTo>
                    <a:pt x="54835" y="54472"/>
                    <a:pt x="54291" y="55017"/>
                    <a:pt x="53747" y="55380"/>
                  </a:cubicBezTo>
                  <a:cubicBezTo>
                    <a:pt x="53203" y="55924"/>
                    <a:pt x="52658" y="56468"/>
                    <a:pt x="52295" y="57012"/>
                  </a:cubicBezTo>
                  <a:cubicBezTo>
                    <a:pt x="51751" y="57557"/>
                    <a:pt x="51207" y="58282"/>
                    <a:pt x="50662" y="58827"/>
                  </a:cubicBezTo>
                  <a:cubicBezTo>
                    <a:pt x="50299" y="59371"/>
                    <a:pt x="49755" y="59734"/>
                    <a:pt x="49392" y="60278"/>
                  </a:cubicBezTo>
                  <a:cubicBezTo>
                    <a:pt x="48848" y="61004"/>
                    <a:pt x="48122" y="61730"/>
                    <a:pt x="47578" y="62455"/>
                  </a:cubicBezTo>
                  <a:cubicBezTo>
                    <a:pt x="47215" y="62818"/>
                    <a:pt x="46853" y="63362"/>
                    <a:pt x="46490" y="63725"/>
                  </a:cubicBezTo>
                  <a:cubicBezTo>
                    <a:pt x="46127" y="64088"/>
                    <a:pt x="45945" y="64451"/>
                    <a:pt x="45583" y="64995"/>
                  </a:cubicBezTo>
                  <a:lnTo>
                    <a:pt x="20908" y="59008"/>
                  </a:lnTo>
                  <a:cubicBezTo>
                    <a:pt x="15647" y="57738"/>
                    <a:pt x="10022" y="60460"/>
                    <a:pt x="8027" y="65721"/>
                  </a:cubicBezTo>
                  <a:lnTo>
                    <a:pt x="769" y="83682"/>
                  </a:lnTo>
                  <a:cubicBezTo>
                    <a:pt x="-1226" y="88762"/>
                    <a:pt x="769" y="94568"/>
                    <a:pt x="5487" y="97289"/>
                  </a:cubicBezTo>
                  <a:lnTo>
                    <a:pt x="27440" y="109808"/>
                  </a:lnTo>
                  <a:cubicBezTo>
                    <a:pt x="27440" y="110352"/>
                    <a:pt x="27440" y="110715"/>
                    <a:pt x="27440" y="111260"/>
                  </a:cubicBezTo>
                  <a:cubicBezTo>
                    <a:pt x="27440" y="111804"/>
                    <a:pt x="27440" y="112348"/>
                    <a:pt x="27440" y="112892"/>
                  </a:cubicBezTo>
                  <a:cubicBezTo>
                    <a:pt x="27440" y="113800"/>
                    <a:pt x="27440" y="114707"/>
                    <a:pt x="27258" y="115614"/>
                  </a:cubicBezTo>
                  <a:cubicBezTo>
                    <a:pt x="27258" y="116158"/>
                    <a:pt x="27258" y="116884"/>
                    <a:pt x="27258" y="117428"/>
                  </a:cubicBezTo>
                  <a:cubicBezTo>
                    <a:pt x="27258" y="118335"/>
                    <a:pt x="27258" y="119061"/>
                    <a:pt x="27258" y="119968"/>
                  </a:cubicBezTo>
                  <a:cubicBezTo>
                    <a:pt x="27258" y="120694"/>
                    <a:pt x="27258" y="121419"/>
                    <a:pt x="27258" y="122145"/>
                  </a:cubicBezTo>
                  <a:cubicBezTo>
                    <a:pt x="27258" y="122871"/>
                    <a:pt x="27258" y="123597"/>
                    <a:pt x="27258" y="124322"/>
                  </a:cubicBezTo>
                  <a:cubicBezTo>
                    <a:pt x="27258" y="125230"/>
                    <a:pt x="27258" y="125955"/>
                    <a:pt x="27258" y="126862"/>
                  </a:cubicBezTo>
                  <a:cubicBezTo>
                    <a:pt x="27258" y="127407"/>
                    <a:pt x="27258" y="128132"/>
                    <a:pt x="27258" y="128677"/>
                  </a:cubicBezTo>
                  <a:cubicBezTo>
                    <a:pt x="27258" y="129584"/>
                    <a:pt x="27258" y="130491"/>
                    <a:pt x="27440" y="131398"/>
                  </a:cubicBezTo>
                  <a:cubicBezTo>
                    <a:pt x="27440" y="131942"/>
                    <a:pt x="27440" y="132487"/>
                    <a:pt x="27621" y="133031"/>
                  </a:cubicBezTo>
                  <a:cubicBezTo>
                    <a:pt x="27621" y="133575"/>
                    <a:pt x="27621" y="133938"/>
                    <a:pt x="27803" y="134482"/>
                  </a:cubicBezTo>
                  <a:lnTo>
                    <a:pt x="6212" y="147545"/>
                  </a:lnTo>
                  <a:cubicBezTo>
                    <a:pt x="1495" y="150448"/>
                    <a:pt x="-319" y="156254"/>
                    <a:pt x="1858" y="161334"/>
                  </a:cubicBezTo>
                  <a:lnTo>
                    <a:pt x="9478" y="179114"/>
                  </a:lnTo>
                  <a:cubicBezTo>
                    <a:pt x="11655" y="184194"/>
                    <a:pt x="17280" y="186915"/>
                    <a:pt x="22541" y="185464"/>
                  </a:cubicBezTo>
                  <a:lnTo>
                    <a:pt x="47034" y="178751"/>
                  </a:lnTo>
                  <a:cubicBezTo>
                    <a:pt x="47397" y="179114"/>
                    <a:pt x="47578" y="179477"/>
                    <a:pt x="47941" y="179840"/>
                  </a:cubicBezTo>
                  <a:cubicBezTo>
                    <a:pt x="48304" y="180202"/>
                    <a:pt x="48667" y="180747"/>
                    <a:pt x="49030" y="181110"/>
                  </a:cubicBezTo>
                  <a:cubicBezTo>
                    <a:pt x="49574" y="181835"/>
                    <a:pt x="50299" y="182561"/>
                    <a:pt x="50844" y="183105"/>
                  </a:cubicBezTo>
                  <a:cubicBezTo>
                    <a:pt x="51207" y="183650"/>
                    <a:pt x="51751" y="184012"/>
                    <a:pt x="52114" y="184557"/>
                  </a:cubicBezTo>
                  <a:cubicBezTo>
                    <a:pt x="52658" y="185101"/>
                    <a:pt x="53203" y="185827"/>
                    <a:pt x="53747" y="186371"/>
                  </a:cubicBezTo>
                  <a:cubicBezTo>
                    <a:pt x="54291" y="186915"/>
                    <a:pt x="54835" y="187460"/>
                    <a:pt x="55198" y="188004"/>
                  </a:cubicBezTo>
                  <a:cubicBezTo>
                    <a:pt x="55742" y="188548"/>
                    <a:pt x="56287" y="189092"/>
                    <a:pt x="56831" y="189455"/>
                  </a:cubicBezTo>
                  <a:cubicBezTo>
                    <a:pt x="57375" y="190000"/>
                    <a:pt x="58101" y="190544"/>
                    <a:pt x="58645" y="191088"/>
                  </a:cubicBezTo>
                  <a:cubicBezTo>
                    <a:pt x="59190" y="191451"/>
                    <a:pt x="59553" y="191995"/>
                    <a:pt x="60097" y="192358"/>
                  </a:cubicBezTo>
                  <a:cubicBezTo>
                    <a:pt x="60822" y="192902"/>
                    <a:pt x="61548" y="193628"/>
                    <a:pt x="62274" y="194172"/>
                  </a:cubicBezTo>
                  <a:cubicBezTo>
                    <a:pt x="62637" y="194535"/>
                    <a:pt x="63181" y="194898"/>
                    <a:pt x="63544" y="195261"/>
                  </a:cubicBezTo>
                  <a:cubicBezTo>
                    <a:pt x="63907" y="195624"/>
                    <a:pt x="64269" y="195805"/>
                    <a:pt x="64633" y="196168"/>
                  </a:cubicBezTo>
                  <a:lnTo>
                    <a:pt x="58645" y="220842"/>
                  </a:lnTo>
                  <a:cubicBezTo>
                    <a:pt x="57375" y="226104"/>
                    <a:pt x="60097" y="231728"/>
                    <a:pt x="65358" y="233724"/>
                  </a:cubicBezTo>
                  <a:lnTo>
                    <a:pt x="83319" y="240981"/>
                  </a:lnTo>
                  <a:cubicBezTo>
                    <a:pt x="88400" y="242977"/>
                    <a:pt x="94205" y="240981"/>
                    <a:pt x="96927" y="236264"/>
                  </a:cubicBezTo>
                  <a:lnTo>
                    <a:pt x="109445" y="214311"/>
                  </a:lnTo>
                  <a:cubicBezTo>
                    <a:pt x="109990" y="214311"/>
                    <a:pt x="110353" y="214311"/>
                    <a:pt x="110897" y="214311"/>
                  </a:cubicBezTo>
                  <a:cubicBezTo>
                    <a:pt x="111441" y="214311"/>
                    <a:pt x="111985" y="214311"/>
                    <a:pt x="112530" y="214311"/>
                  </a:cubicBezTo>
                  <a:cubicBezTo>
                    <a:pt x="113437" y="214311"/>
                    <a:pt x="114344" y="214311"/>
                    <a:pt x="115251" y="214492"/>
                  </a:cubicBezTo>
                  <a:cubicBezTo>
                    <a:pt x="115795" y="214492"/>
                    <a:pt x="116521" y="214492"/>
                    <a:pt x="117065" y="214492"/>
                  </a:cubicBezTo>
                  <a:cubicBezTo>
                    <a:pt x="117972" y="214492"/>
                    <a:pt x="118698" y="214492"/>
                    <a:pt x="119605" y="214492"/>
                  </a:cubicBezTo>
                  <a:cubicBezTo>
                    <a:pt x="120331" y="214492"/>
                    <a:pt x="121057" y="214492"/>
                    <a:pt x="121783" y="214492"/>
                  </a:cubicBezTo>
                  <a:cubicBezTo>
                    <a:pt x="122508" y="214492"/>
                    <a:pt x="123234" y="214492"/>
                    <a:pt x="123960" y="214492"/>
                  </a:cubicBezTo>
                  <a:cubicBezTo>
                    <a:pt x="124867" y="214492"/>
                    <a:pt x="125592" y="214492"/>
                    <a:pt x="126500" y="214492"/>
                  </a:cubicBezTo>
                  <a:cubicBezTo>
                    <a:pt x="127044" y="214492"/>
                    <a:pt x="127769" y="214492"/>
                    <a:pt x="128314" y="214492"/>
                  </a:cubicBezTo>
                  <a:cubicBezTo>
                    <a:pt x="129221" y="214492"/>
                    <a:pt x="130128" y="214492"/>
                    <a:pt x="131035" y="214311"/>
                  </a:cubicBezTo>
                  <a:cubicBezTo>
                    <a:pt x="131580" y="214311"/>
                    <a:pt x="132124" y="214311"/>
                    <a:pt x="132668" y="214130"/>
                  </a:cubicBezTo>
                  <a:cubicBezTo>
                    <a:pt x="133212" y="214130"/>
                    <a:pt x="133575" y="214130"/>
                    <a:pt x="134119" y="213948"/>
                  </a:cubicBezTo>
                  <a:lnTo>
                    <a:pt x="147183" y="235538"/>
                  </a:lnTo>
                  <a:cubicBezTo>
                    <a:pt x="150085" y="240255"/>
                    <a:pt x="155891" y="242069"/>
                    <a:pt x="160971" y="239892"/>
                  </a:cubicBezTo>
                  <a:lnTo>
                    <a:pt x="178751" y="232272"/>
                  </a:lnTo>
                  <a:cubicBezTo>
                    <a:pt x="183831" y="230095"/>
                    <a:pt x="186553" y="224471"/>
                    <a:pt x="185101" y="219210"/>
                  </a:cubicBezTo>
                  <a:lnTo>
                    <a:pt x="178388" y="194717"/>
                  </a:lnTo>
                  <a:cubicBezTo>
                    <a:pt x="178751" y="194354"/>
                    <a:pt x="179114" y="194172"/>
                    <a:pt x="179477" y="193810"/>
                  </a:cubicBezTo>
                  <a:cubicBezTo>
                    <a:pt x="179840" y="193447"/>
                    <a:pt x="180384" y="193084"/>
                    <a:pt x="180747" y="192721"/>
                  </a:cubicBezTo>
                  <a:cubicBezTo>
                    <a:pt x="181472" y="192177"/>
                    <a:pt x="182198" y="191451"/>
                    <a:pt x="182742" y="190907"/>
                  </a:cubicBezTo>
                  <a:cubicBezTo>
                    <a:pt x="183287" y="190544"/>
                    <a:pt x="183650" y="190000"/>
                    <a:pt x="184194" y="189637"/>
                  </a:cubicBezTo>
                  <a:cubicBezTo>
                    <a:pt x="184738" y="189092"/>
                    <a:pt x="185464" y="188548"/>
                    <a:pt x="186008" y="188004"/>
                  </a:cubicBezTo>
                  <a:cubicBezTo>
                    <a:pt x="186553" y="187460"/>
                    <a:pt x="187097" y="186915"/>
                    <a:pt x="187641" y="186552"/>
                  </a:cubicBezTo>
                  <a:cubicBezTo>
                    <a:pt x="188185" y="186008"/>
                    <a:pt x="188730" y="185464"/>
                    <a:pt x="189092" y="184919"/>
                  </a:cubicBezTo>
                  <a:cubicBezTo>
                    <a:pt x="189637" y="184375"/>
                    <a:pt x="190181" y="183650"/>
                    <a:pt x="190725" y="183105"/>
                  </a:cubicBezTo>
                  <a:cubicBezTo>
                    <a:pt x="191088" y="182561"/>
                    <a:pt x="191633" y="182198"/>
                    <a:pt x="191995" y="181654"/>
                  </a:cubicBezTo>
                  <a:cubicBezTo>
                    <a:pt x="192540" y="180928"/>
                    <a:pt x="193265" y="180202"/>
                    <a:pt x="193810" y="179477"/>
                  </a:cubicBezTo>
                  <a:cubicBezTo>
                    <a:pt x="194172" y="179114"/>
                    <a:pt x="194535" y="178569"/>
                    <a:pt x="194898" y="178207"/>
                  </a:cubicBezTo>
                  <a:cubicBezTo>
                    <a:pt x="195261" y="177844"/>
                    <a:pt x="195442" y="177481"/>
                    <a:pt x="195805" y="176937"/>
                  </a:cubicBezTo>
                  <a:lnTo>
                    <a:pt x="220480" y="182924"/>
                  </a:lnTo>
                  <a:cubicBezTo>
                    <a:pt x="225741" y="184194"/>
                    <a:pt x="231365" y="181472"/>
                    <a:pt x="233361" y="176211"/>
                  </a:cubicBezTo>
                  <a:lnTo>
                    <a:pt x="240618" y="158250"/>
                  </a:lnTo>
                  <a:cubicBezTo>
                    <a:pt x="242614" y="153169"/>
                    <a:pt x="240618" y="147364"/>
                    <a:pt x="235901" y="144642"/>
                  </a:cubicBezTo>
                  <a:lnTo>
                    <a:pt x="213948" y="132124"/>
                  </a:lnTo>
                  <a:cubicBezTo>
                    <a:pt x="213948" y="131580"/>
                    <a:pt x="213948" y="131217"/>
                    <a:pt x="213948" y="130672"/>
                  </a:cubicBezTo>
                  <a:cubicBezTo>
                    <a:pt x="213948" y="130128"/>
                    <a:pt x="213948" y="129584"/>
                    <a:pt x="213948" y="129039"/>
                  </a:cubicBezTo>
                  <a:close/>
                </a:path>
              </a:pathLst>
            </a:custGeom>
            <a:noFill/>
            <a:ln w="28575" cap="rnd">
              <a:solidFill>
                <a:srgbClr val="10153D"/>
              </a:solidFill>
              <a:prstDash val="solid"/>
              <a:round/>
            </a:ln>
          </p:spPr>
          <p:txBody>
            <a:bodyPr rtlCol="0" anchor="ctr"/>
            <a:lstStyle/>
            <a:p>
              <a:endParaRPr lang="en-US"/>
            </a:p>
          </p:txBody>
        </p:sp>
      </p:grpSp>
    </p:spTree>
    <p:extLst>
      <p:ext uri="{BB962C8B-B14F-4D97-AF65-F5344CB8AC3E}">
        <p14:creationId xmlns:p14="http://schemas.microsoft.com/office/powerpoint/2010/main" val="623276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EB6B4-C048-603A-6E7B-37FFDCCA87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1784A06-F48F-764F-885A-B84B2CD9E3A1}"/>
              </a:ext>
            </a:extLst>
          </p:cNvPr>
          <p:cNvSpPr/>
          <p:nvPr/>
        </p:nvSpPr>
        <p:spPr>
          <a:xfrm flipH="1" flipV="1">
            <a:off x="3192904" y="-5"/>
            <a:ext cx="8999093"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61CF8ECE-FAB3-A977-B094-333BD31BFD01}"/>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Art. 50 § 4</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F6FE1A0C-1483-E741-4C52-BEC2C3DA8D0E}"/>
              </a:ext>
            </a:extLst>
          </p:cNvPr>
          <p:cNvSpPr txBox="1"/>
          <p:nvPr/>
        </p:nvSpPr>
        <p:spPr>
          <a:xfrm>
            <a:off x="3884776" y="1743684"/>
            <a:ext cx="7252916" cy="4607095"/>
          </a:xfrm>
          <a:prstGeom prst="rect">
            <a:avLst/>
          </a:prstGeom>
          <a:noFill/>
        </p:spPr>
        <p:txBody>
          <a:bodyPr wrap="square" rtlCol="0">
            <a:spAutoFit/>
          </a:bodyPr>
          <a:lstStyle/>
          <a:p>
            <a:r>
              <a:rPr lang="en-US" sz="2667" dirty="0">
                <a:solidFill>
                  <a:schemeClr val="bg1"/>
                </a:solidFill>
                <a:latin typeface="Calibri" panose="020F0502020204030204" pitchFamily="34" charset="0"/>
                <a:cs typeface="Calibri" panose="020F0502020204030204" pitchFamily="34" charset="0"/>
              </a:rPr>
              <a:t>Deployers of an AI system that generates or manipulates image, audio or video content constituting a deep fake, shall disclose that the content has been artificially generated or manipulated. Deployers of an AI system that generates or manipulates text which is published with the purpose of informing the public on matters of public interest shall disclose that the text has been artificially generated or manipulated, subject to the stated exceptions.</a:t>
            </a:r>
          </a:p>
          <a:p>
            <a:endParaRPr lang="en-US" sz="2667"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ED568697-7030-2825-2D75-EE96ED83DF22}"/>
              </a:ext>
            </a:extLst>
          </p:cNvPr>
          <p:cNvSpPr/>
          <p:nvPr/>
        </p:nvSpPr>
        <p:spPr>
          <a:xfrm>
            <a:off x="8704327" y="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6B0FCB4-ADDD-37CC-422B-22BBAD4E4F63}"/>
              </a:ext>
            </a:extLst>
          </p:cNvPr>
          <p:cNvSpPr/>
          <p:nvPr/>
        </p:nvSpPr>
        <p:spPr>
          <a:xfrm>
            <a:off x="0" y="1238956"/>
            <a:ext cx="356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grpSp>
        <p:nvGrpSpPr>
          <p:cNvPr id="3" name="Graphic 232">
            <a:extLst>
              <a:ext uri="{FF2B5EF4-FFF2-40B4-BE49-F238E27FC236}">
                <a16:creationId xmlns:a16="http://schemas.microsoft.com/office/drawing/2014/main" id="{8560D292-75E5-3B37-B6BC-0812FE527503}"/>
              </a:ext>
            </a:extLst>
          </p:cNvPr>
          <p:cNvGrpSpPr/>
          <p:nvPr/>
        </p:nvGrpSpPr>
        <p:grpSpPr>
          <a:xfrm>
            <a:off x="579276" y="4546844"/>
            <a:ext cx="1364047" cy="1500483"/>
            <a:chOff x="7104969" y="2034902"/>
            <a:chExt cx="799918" cy="879928"/>
          </a:xfrm>
          <a:noFill/>
        </p:grpSpPr>
        <p:sp>
          <p:nvSpPr>
            <p:cNvPr id="4" name="Freeform 3">
              <a:extLst>
                <a:ext uri="{FF2B5EF4-FFF2-40B4-BE49-F238E27FC236}">
                  <a16:creationId xmlns:a16="http://schemas.microsoft.com/office/drawing/2014/main" id="{0B2129C7-D3A8-37E9-E604-F595C3303549}"/>
                </a:ext>
              </a:extLst>
            </p:cNvPr>
            <p:cNvSpPr/>
            <p:nvPr/>
          </p:nvSpPr>
          <p:spPr>
            <a:xfrm>
              <a:off x="7440249" y="2632528"/>
              <a:ext cx="31024" cy="269058"/>
            </a:xfrm>
            <a:custGeom>
              <a:avLst/>
              <a:gdLst>
                <a:gd name="connsiteX0" fmla="*/ 0 w 31024"/>
                <a:gd name="connsiteY0" fmla="*/ 269059 h 269058"/>
                <a:gd name="connsiteX1" fmla="*/ 31024 w 31024"/>
                <a:gd name="connsiteY1" fmla="*/ 218440 h 269058"/>
                <a:gd name="connsiteX2" fmla="*/ 31024 w 31024"/>
                <a:gd name="connsiteY2" fmla="*/ 0 h 269058"/>
              </a:gdLst>
              <a:ahLst/>
              <a:cxnLst>
                <a:cxn ang="0">
                  <a:pos x="connsiteX0" y="connsiteY0"/>
                </a:cxn>
                <a:cxn ang="0">
                  <a:pos x="connsiteX1" y="connsiteY1"/>
                </a:cxn>
                <a:cxn ang="0">
                  <a:pos x="connsiteX2" y="connsiteY2"/>
                </a:cxn>
              </a:cxnLst>
              <a:rect l="l" t="t" r="r" b="b"/>
              <a:pathLst>
                <a:path w="31024" h="269058">
                  <a:moveTo>
                    <a:pt x="0" y="269059"/>
                  </a:moveTo>
                  <a:lnTo>
                    <a:pt x="31024" y="218440"/>
                  </a:lnTo>
                  <a:lnTo>
                    <a:pt x="31024" y="0"/>
                  </a:lnTo>
                </a:path>
              </a:pathLst>
            </a:custGeom>
            <a:noFill/>
            <a:ln w="28575" cap="rnd">
              <a:solidFill>
                <a:srgbClr val="10153D"/>
              </a:solidFill>
              <a:prstDash val="solid"/>
              <a:round/>
            </a:ln>
          </p:spPr>
          <p:txBody>
            <a:bodyPr rtlCol="0" anchor="ctr"/>
            <a:lstStyle/>
            <a:p>
              <a:endParaRPr lang="en-US"/>
            </a:p>
          </p:txBody>
        </p:sp>
        <p:sp>
          <p:nvSpPr>
            <p:cNvPr id="5" name="Freeform 4">
              <a:extLst>
                <a:ext uri="{FF2B5EF4-FFF2-40B4-BE49-F238E27FC236}">
                  <a16:creationId xmlns:a16="http://schemas.microsoft.com/office/drawing/2014/main" id="{725B5527-DE4D-77CC-B14D-DF75C6EE72CF}"/>
                </a:ext>
              </a:extLst>
            </p:cNvPr>
            <p:cNvSpPr/>
            <p:nvPr/>
          </p:nvSpPr>
          <p:spPr>
            <a:xfrm>
              <a:off x="7470910" y="2094955"/>
              <a:ext cx="1814" cy="18324"/>
            </a:xfrm>
            <a:custGeom>
              <a:avLst/>
              <a:gdLst>
                <a:gd name="connsiteX0" fmla="*/ 0 w 1814"/>
                <a:gd name="connsiteY0" fmla="*/ 18324 h 18324"/>
                <a:gd name="connsiteX1" fmla="*/ 0 w 1814"/>
                <a:gd name="connsiteY1" fmla="*/ 0 h 18324"/>
              </a:gdLst>
              <a:ahLst/>
              <a:cxnLst>
                <a:cxn ang="0">
                  <a:pos x="connsiteX0" y="connsiteY0"/>
                </a:cxn>
                <a:cxn ang="0">
                  <a:pos x="connsiteX1" y="connsiteY1"/>
                </a:cxn>
              </a:cxnLst>
              <a:rect l="l" t="t" r="r" b="b"/>
              <a:pathLst>
                <a:path w="1814" h="18324">
                  <a:moveTo>
                    <a:pt x="0" y="18324"/>
                  </a:moveTo>
                  <a:lnTo>
                    <a:pt x="0" y="0"/>
                  </a:lnTo>
                </a:path>
              </a:pathLst>
            </a:custGeom>
            <a:ln w="28575" cap="rnd">
              <a:solidFill>
                <a:srgbClr val="10153D"/>
              </a:solidFill>
              <a:prstDash val="solid"/>
              <a:round/>
            </a:ln>
          </p:spPr>
          <p:txBody>
            <a:bodyPr rtlCol="0" anchor="ctr"/>
            <a:lstStyle/>
            <a:p>
              <a:endParaRPr lang="en-US"/>
            </a:p>
          </p:txBody>
        </p:sp>
        <p:sp>
          <p:nvSpPr>
            <p:cNvPr id="6" name="Freeform 5">
              <a:extLst>
                <a:ext uri="{FF2B5EF4-FFF2-40B4-BE49-F238E27FC236}">
                  <a16:creationId xmlns:a16="http://schemas.microsoft.com/office/drawing/2014/main" id="{29237381-4000-BEE2-3178-57ED2D38776A}"/>
                </a:ext>
              </a:extLst>
            </p:cNvPr>
            <p:cNvSpPr/>
            <p:nvPr/>
          </p:nvSpPr>
          <p:spPr>
            <a:xfrm>
              <a:off x="7470910" y="2117452"/>
              <a:ext cx="1814" cy="107768"/>
            </a:xfrm>
            <a:custGeom>
              <a:avLst/>
              <a:gdLst>
                <a:gd name="connsiteX0" fmla="*/ 0 w 1814"/>
                <a:gd name="connsiteY0" fmla="*/ 107769 h 107768"/>
                <a:gd name="connsiteX1" fmla="*/ 0 w 1814"/>
                <a:gd name="connsiteY1" fmla="*/ 0 h 107768"/>
              </a:gdLst>
              <a:ahLst/>
              <a:cxnLst>
                <a:cxn ang="0">
                  <a:pos x="connsiteX0" y="connsiteY0"/>
                </a:cxn>
                <a:cxn ang="0">
                  <a:pos x="connsiteX1" y="connsiteY1"/>
                </a:cxn>
              </a:cxnLst>
              <a:rect l="l" t="t" r="r" b="b"/>
              <a:pathLst>
                <a:path w="1814" h="107768">
                  <a:moveTo>
                    <a:pt x="0" y="107769"/>
                  </a:moveTo>
                  <a:lnTo>
                    <a:pt x="0" y="0"/>
                  </a:lnTo>
                </a:path>
              </a:pathLst>
            </a:custGeom>
            <a:ln w="28575" cap="rnd">
              <a:solidFill>
                <a:srgbClr val="10153D"/>
              </a:solidFill>
              <a:prstDash val="solid"/>
              <a:round/>
            </a:ln>
          </p:spPr>
          <p:txBody>
            <a:bodyPr rtlCol="0" anchor="ctr"/>
            <a:lstStyle/>
            <a:p>
              <a:endParaRPr lang="en-US"/>
            </a:p>
          </p:txBody>
        </p:sp>
        <p:grpSp>
          <p:nvGrpSpPr>
            <p:cNvPr id="8" name="Graphic 232">
              <a:extLst>
                <a:ext uri="{FF2B5EF4-FFF2-40B4-BE49-F238E27FC236}">
                  <a16:creationId xmlns:a16="http://schemas.microsoft.com/office/drawing/2014/main" id="{34C0BA31-39C4-03C0-A018-02AAFFB74ECD}"/>
                </a:ext>
              </a:extLst>
            </p:cNvPr>
            <p:cNvGrpSpPr/>
            <p:nvPr/>
          </p:nvGrpSpPr>
          <p:grpSpPr>
            <a:xfrm>
              <a:off x="7137444" y="2547982"/>
              <a:ext cx="173627" cy="129721"/>
              <a:chOff x="7137444" y="2547982"/>
              <a:chExt cx="173627" cy="129721"/>
            </a:xfrm>
            <a:noFill/>
          </p:grpSpPr>
          <p:grpSp>
            <p:nvGrpSpPr>
              <p:cNvPr id="96" name="Graphic 232">
                <a:extLst>
                  <a:ext uri="{FF2B5EF4-FFF2-40B4-BE49-F238E27FC236}">
                    <a16:creationId xmlns:a16="http://schemas.microsoft.com/office/drawing/2014/main" id="{FEA5D25D-636E-7BDF-559A-1DB71EDCC785}"/>
                  </a:ext>
                </a:extLst>
              </p:cNvPr>
              <p:cNvGrpSpPr/>
              <p:nvPr/>
            </p:nvGrpSpPr>
            <p:grpSpPr>
              <a:xfrm>
                <a:off x="7158490" y="2547982"/>
                <a:ext cx="152581" cy="108131"/>
                <a:chOff x="7158490" y="2547982"/>
                <a:chExt cx="152581" cy="108131"/>
              </a:xfrm>
              <a:noFill/>
            </p:grpSpPr>
            <p:sp>
              <p:nvSpPr>
                <p:cNvPr id="99" name="Freeform 98">
                  <a:extLst>
                    <a:ext uri="{FF2B5EF4-FFF2-40B4-BE49-F238E27FC236}">
                      <a16:creationId xmlns:a16="http://schemas.microsoft.com/office/drawing/2014/main" id="{F56D1DD8-1DA2-7B86-A4B9-7182405BA82A}"/>
                    </a:ext>
                  </a:extLst>
                </p:cNvPr>
                <p:cNvSpPr/>
                <p:nvPr/>
              </p:nvSpPr>
              <p:spPr>
                <a:xfrm>
                  <a:off x="7158490" y="2547982"/>
                  <a:ext cx="152581" cy="77107"/>
                </a:xfrm>
                <a:custGeom>
                  <a:avLst/>
                  <a:gdLst>
                    <a:gd name="connsiteX0" fmla="*/ 152582 w 152581"/>
                    <a:gd name="connsiteY0" fmla="*/ 0 h 77107"/>
                    <a:gd name="connsiteX1" fmla="*/ 76382 w 152581"/>
                    <a:gd name="connsiteY1" fmla="*/ 77107 h 77107"/>
                    <a:gd name="connsiteX2" fmla="*/ 31568 w 152581"/>
                    <a:gd name="connsiteY2" fmla="*/ 77107 h 77107"/>
                    <a:gd name="connsiteX3" fmla="*/ 0 w 152581"/>
                    <a:gd name="connsiteY3" fmla="*/ 34108 h 77107"/>
                  </a:gdLst>
                  <a:ahLst/>
                  <a:cxnLst>
                    <a:cxn ang="0">
                      <a:pos x="connsiteX0" y="connsiteY0"/>
                    </a:cxn>
                    <a:cxn ang="0">
                      <a:pos x="connsiteX1" y="connsiteY1"/>
                    </a:cxn>
                    <a:cxn ang="0">
                      <a:pos x="connsiteX2" y="connsiteY2"/>
                    </a:cxn>
                    <a:cxn ang="0">
                      <a:pos x="connsiteX3" y="connsiteY3"/>
                    </a:cxn>
                  </a:cxnLst>
                  <a:rect l="l" t="t" r="r" b="b"/>
                  <a:pathLst>
                    <a:path w="152581" h="77107">
                      <a:moveTo>
                        <a:pt x="152582" y="0"/>
                      </a:moveTo>
                      <a:lnTo>
                        <a:pt x="76382" y="77107"/>
                      </a:lnTo>
                      <a:lnTo>
                        <a:pt x="31568" y="77107"/>
                      </a:lnTo>
                      <a:lnTo>
                        <a:pt x="0" y="34108"/>
                      </a:lnTo>
                    </a:path>
                  </a:pathLst>
                </a:custGeom>
                <a:noFill/>
                <a:ln w="28575" cap="rnd">
                  <a:solidFill>
                    <a:srgbClr val="10153D"/>
                  </a:solidFill>
                  <a:prstDash val="solid"/>
                  <a:round/>
                </a:ln>
              </p:spPr>
              <p:txBody>
                <a:bodyPr rtlCol="0" anchor="ctr"/>
                <a:lstStyle/>
                <a:p>
                  <a:endParaRPr lang="en-US"/>
                </a:p>
              </p:txBody>
            </p:sp>
            <p:sp>
              <p:nvSpPr>
                <p:cNvPr id="100" name="Freeform 99">
                  <a:extLst>
                    <a:ext uri="{FF2B5EF4-FFF2-40B4-BE49-F238E27FC236}">
                      <a16:creationId xmlns:a16="http://schemas.microsoft.com/office/drawing/2014/main" id="{CB5A411F-3F72-B6BD-AC7E-3792AF1DF226}"/>
                    </a:ext>
                  </a:extLst>
                </p:cNvPr>
                <p:cNvSpPr/>
                <p:nvPr/>
              </p:nvSpPr>
              <p:spPr>
                <a:xfrm>
                  <a:off x="7159216" y="2625090"/>
                  <a:ext cx="30842" cy="31024"/>
                </a:xfrm>
                <a:custGeom>
                  <a:avLst/>
                  <a:gdLst>
                    <a:gd name="connsiteX0" fmla="*/ 30843 w 30842"/>
                    <a:gd name="connsiteY0" fmla="*/ 0 h 31024"/>
                    <a:gd name="connsiteX1" fmla="*/ 0 w 30842"/>
                    <a:gd name="connsiteY1" fmla="*/ 31024 h 31024"/>
                  </a:gdLst>
                  <a:ahLst/>
                  <a:cxnLst>
                    <a:cxn ang="0">
                      <a:pos x="connsiteX0" y="connsiteY0"/>
                    </a:cxn>
                    <a:cxn ang="0">
                      <a:pos x="connsiteX1" y="connsiteY1"/>
                    </a:cxn>
                  </a:cxnLst>
                  <a:rect l="l" t="t" r="r" b="b"/>
                  <a:pathLst>
                    <a:path w="30842" h="31024">
                      <a:moveTo>
                        <a:pt x="30843" y="0"/>
                      </a:moveTo>
                      <a:lnTo>
                        <a:pt x="0" y="31024"/>
                      </a:lnTo>
                    </a:path>
                  </a:pathLst>
                </a:custGeom>
                <a:ln w="28575" cap="rnd">
                  <a:solidFill>
                    <a:srgbClr val="10153D"/>
                  </a:solidFill>
                  <a:prstDash val="solid"/>
                  <a:round/>
                </a:ln>
              </p:spPr>
              <p:txBody>
                <a:bodyPr rtlCol="0" anchor="ctr"/>
                <a:lstStyle/>
                <a:p>
                  <a:endParaRPr lang="en-US"/>
                </a:p>
              </p:txBody>
            </p:sp>
          </p:grpSp>
          <p:sp>
            <p:nvSpPr>
              <p:cNvPr id="97" name="Freeform 96">
                <a:extLst>
                  <a:ext uri="{FF2B5EF4-FFF2-40B4-BE49-F238E27FC236}">
                    <a16:creationId xmlns:a16="http://schemas.microsoft.com/office/drawing/2014/main" id="{D366B75F-D10A-3D09-CD04-81431C4D112F}"/>
                  </a:ext>
                </a:extLst>
              </p:cNvPr>
              <p:cNvSpPr/>
              <p:nvPr/>
            </p:nvSpPr>
            <p:spPr>
              <a:xfrm>
                <a:off x="7141617" y="255959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10153D"/>
                </a:solidFill>
                <a:prstDash val="solid"/>
                <a:round/>
              </a:ln>
            </p:spPr>
            <p:txBody>
              <a:bodyPr rtlCol="0" anchor="ctr"/>
              <a:lstStyle/>
              <a:p>
                <a:endParaRPr lang="en-US"/>
              </a:p>
            </p:txBody>
          </p:sp>
          <p:sp>
            <p:nvSpPr>
              <p:cNvPr id="98" name="Freeform 97">
                <a:extLst>
                  <a:ext uri="{FF2B5EF4-FFF2-40B4-BE49-F238E27FC236}">
                    <a16:creationId xmlns:a16="http://schemas.microsoft.com/office/drawing/2014/main" id="{1B190BF0-FDCC-8E86-5F28-9BB00B87C78F}"/>
                  </a:ext>
                </a:extLst>
              </p:cNvPr>
              <p:cNvSpPr/>
              <p:nvPr/>
            </p:nvSpPr>
            <p:spPr>
              <a:xfrm>
                <a:off x="7137444" y="265121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10153D"/>
                </a:solidFill>
                <a:prstDash val="solid"/>
                <a:round/>
              </a:ln>
            </p:spPr>
            <p:txBody>
              <a:bodyPr rtlCol="0" anchor="ctr"/>
              <a:lstStyle/>
              <a:p>
                <a:endParaRPr lang="en-US"/>
              </a:p>
            </p:txBody>
          </p:sp>
        </p:grpSp>
        <p:grpSp>
          <p:nvGrpSpPr>
            <p:cNvPr id="9" name="Graphic 232">
              <a:extLst>
                <a:ext uri="{FF2B5EF4-FFF2-40B4-BE49-F238E27FC236}">
                  <a16:creationId xmlns:a16="http://schemas.microsoft.com/office/drawing/2014/main" id="{6CEAB7F6-ECF9-489B-1C88-BA84F9777AA0}"/>
                </a:ext>
              </a:extLst>
            </p:cNvPr>
            <p:cNvGrpSpPr/>
            <p:nvPr/>
          </p:nvGrpSpPr>
          <p:grpSpPr>
            <a:xfrm>
              <a:off x="7218180" y="2632528"/>
              <a:ext cx="245472" cy="174352"/>
              <a:chOff x="7218180" y="2632528"/>
              <a:chExt cx="245472" cy="174352"/>
            </a:xfrm>
            <a:noFill/>
          </p:grpSpPr>
          <p:sp>
            <p:nvSpPr>
              <p:cNvPr id="94" name="Freeform 93">
                <a:extLst>
                  <a:ext uri="{FF2B5EF4-FFF2-40B4-BE49-F238E27FC236}">
                    <a16:creationId xmlns:a16="http://schemas.microsoft.com/office/drawing/2014/main" id="{2EFF7D7C-6518-3ED0-DB11-4CFB5A0E156C}"/>
                  </a:ext>
                </a:extLst>
              </p:cNvPr>
              <p:cNvSpPr/>
              <p:nvPr/>
            </p:nvSpPr>
            <p:spPr>
              <a:xfrm>
                <a:off x="7236867" y="2632528"/>
                <a:ext cx="226785" cy="155847"/>
              </a:xfrm>
              <a:custGeom>
                <a:avLst/>
                <a:gdLst>
                  <a:gd name="connsiteX0" fmla="*/ 226786 w 226785"/>
                  <a:gd name="connsiteY0" fmla="*/ 0 h 155847"/>
                  <a:gd name="connsiteX1" fmla="*/ 122646 w 226785"/>
                  <a:gd name="connsiteY1" fmla="*/ 0 h 155847"/>
                  <a:gd name="connsiteX2" fmla="*/ 52977 w 226785"/>
                  <a:gd name="connsiteY2" fmla="*/ 69669 h 155847"/>
                  <a:gd name="connsiteX3" fmla="*/ 52977 w 226785"/>
                  <a:gd name="connsiteY3" fmla="*/ 102870 h 155847"/>
                  <a:gd name="connsiteX4" fmla="*/ 0 w 226785"/>
                  <a:gd name="connsiteY4" fmla="*/ 155847 h 155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85" h="155847">
                    <a:moveTo>
                      <a:pt x="226786" y="0"/>
                    </a:moveTo>
                    <a:lnTo>
                      <a:pt x="122646" y="0"/>
                    </a:lnTo>
                    <a:lnTo>
                      <a:pt x="52977" y="69669"/>
                    </a:lnTo>
                    <a:lnTo>
                      <a:pt x="52977" y="102870"/>
                    </a:lnTo>
                    <a:lnTo>
                      <a:pt x="0" y="155847"/>
                    </a:lnTo>
                  </a:path>
                </a:pathLst>
              </a:custGeom>
              <a:noFill/>
              <a:ln w="28575" cap="rnd">
                <a:solidFill>
                  <a:srgbClr val="10153D"/>
                </a:solidFill>
                <a:prstDash val="solid"/>
                <a:round/>
              </a:ln>
            </p:spPr>
            <p:txBody>
              <a:bodyPr rtlCol="0" anchor="ctr"/>
              <a:lstStyle/>
              <a:p>
                <a:endParaRPr lang="en-US"/>
              </a:p>
            </p:txBody>
          </p:sp>
          <p:sp>
            <p:nvSpPr>
              <p:cNvPr id="95" name="Freeform 94">
                <a:extLst>
                  <a:ext uri="{FF2B5EF4-FFF2-40B4-BE49-F238E27FC236}">
                    <a16:creationId xmlns:a16="http://schemas.microsoft.com/office/drawing/2014/main" id="{002F3311-1788-43B4-96E9-15790C417924}"/>
                  </a:ext>
                </a:extLst>
              </p:cNvPr>
              <p:cNvSpPr/>
              <p:nvPr/>
            </p:nvSpPr>
            <p:spPr>
              <a:xfrm>
                <a:off x="7218180" y="278039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10153D"/>
                </a:solidFill>
                <a:prstDash val="solid"/>
                <a:round/>
              </a:ln>
            </p:spPr>
            <p:txBody>
              <a:bodyPr rtlCol="0" anchor="ctr"/>
              <a:lstStyle/>
              <a:p>
                <a:endParaRPr lang="en-US"/>
              </a:p>
            </p:txBody>
          </p:sp>
        </p:grpSp>
        <p:sp>
          <p:nvSpPr>
            <p:cNvPr id="11" name="Freeform 10">
              <a:extLst>
                <a:ext uri="{FF2B5EF4-FFF2-40B4-BE49-F238E27FC236}">
                  <a16:creationId xmlns:a16="http://schemas.microsoft.com/office/drawing/2014/main" id="{235AB90A-5FD8-F65B-E268-E88396594AFF}"/>
                </a:ext>
              </a:extLst>
            </p:cNvPr>
            <p:cNvSpPr/>
            <p:nvPr/>
          </p:nvSpPr>
          <p:spPr>
            <a:xfrm>
              <a:off x="7312886" y="2698205"/>
              <a:ext cx="158024" cy="139700"/>
            </a:xfrm>
            <a:custGeom>
              <a:avLst/>
              <a:gdLst>
                <a:gd name="connsiteX0" fmla="*/ 158024 w 158024"/>
                <a:gd name="connsiteY0" fmla="*/ 0 h 139700"/>
                <a:gd name="connsiteX1" fmla="*/ 91440 w 158024"/>
                <a:gd name="connsiteY1" fmla="*/ 0 h 139700"/>
                <a:gd name="connsiteX2" fmla="*/ 55880 w 158024"/>
                <a:gd name="connsiteY2" fmla="*/ 35560 h 139700"/>
                <a:gd name="connsiteX3" fmla="*/ 55880 w 158024"/>
                <a:gd name="connsiteY3" fmla="*/ 83820 h 139700"/>
                <a:gd name="connsiteX4" fmla="*/ 0 w 158024"/>
                <a:gd name="connsiteY4" fmla="*/ 139700 h 13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24" h="139700">
                  <a:moveTo>
                    <a:pt x="158024" y="0"/>
                  </a:moveTo>
                  <a:lnTo>
                    <a:pt x="91440" y="0"/>
                  </a:lnTo>
                  <a:lnTo>
                    <a:pt x="55880" y="35560"/>
                  </a:lnTo>
                  <a:lnTo>
                    <a:pt x="55880" y="83820"/>
                  </a:lnTo>
                  <a:lnTo>
                    <a:pt x="0" y="139700"/>
                  </a:lnTo>
                </a:path>
              </a:pathLst>
            </a:custGeom>
            <a:noFill/>
            <a:ln w="28575" cap="rnd">
              <a:solidFill>
                <a:srgbClr val="10153D"/>
              </a:solidFill>
              <a:prstDash val="solid"/>
              <a:round/>
            </a:ln>
          </p:spPr>
          <p:txBody>
            <a:bodyPr rtlCol="0" anchor="ctr"/>
            <a:lstStyle/>
            <a:p>
              <a:endParaRPr lang="en-US"/>
            </a:p>
          </p:txBody>
        </p:sp>
        <p:sp>
          <p:nvSpPr>
            <p:cNvPr id="14" name="Freeform 13">
              <a:extLst>
                <a:ext uri="{FF2B5EF4-FFF2-40B4-BE49-F238E27FC236}">
                  <a16:creationId xmlns:a16="http://schemas.microsoft.com/office/drawing/2014/main" id="{F66882C3-7043-094B-6DA1-53B0C826ACDF}"/>
                </a:ext>
              </a:extLst>
            </p:cNvPr>
            <p:cNvSpPr/>
            <p:nvPr/>
          </p:nvSpPr>
          <p:spPr>
            <a:xfrm>
              <a:off x="7368766" y="2782025"/>
              <a:ext cx="1814" cy="77288"/>
            </a:xfrm>
            <a:custGeom>
              <a:avLst/>
              <a:gdLst>
                <a:gd name="connsiteX0" fmla="*/ 0 w 1814"/>
                <a:gd name="connsiteY0" fmla="*/ 0 h 77288"/>
                <a:gd name="connsiteX1" fmla="*/ 0 w 1814"/>
                <a:gd name="connsiteY1" fmla="*/ 77289 h 77288"/>
              </a:gdLst>
              <a:ahLst/>
              <a:cxnLst>
                <a:cxn ang="0">
                  <a:pos x="connsiteX0" y="connsiteY0"/>
                </a:cxn>
                <a:cxn ang="0">
                  <a:pos x="connsiteX1" y="connsiteY1"/>
                </a:cxn>
              </a:cxnLst>
              <a:rect l="l" t="t" r="r" b="b"/>
              <a:pathLst>
                <a:path w="1814" h="77288">
                  <a:moveTo>
                    <a:pt x="0" y="0"/>
                  </a:moveTo>
                  <a:lnTo>
                    <a:pt x="0" y="77289"/>
                  </a:lnTo>
                </a:path>
              </a:pathLst>
            </a:custGeom>
            <a:ln w="28575" cap="rnd">
              <a:solidFill>
                <a:srgbClr val="10153D"/>
              </a:solidFill>
              <a:prstDash val="solid"/>
              <a:round/>
            </a:ln>
          </p:spPr>
          <p:txBody>
            <a:bodyPr rtlCol="0" anchor="ctr"/>
            <a:lstStyle/>
            <a:p>
              <a:endParaRPr lang="en-US"/>
            </a:p>
          </p:txBody>
        </p:sp>
        <p:sp>
          <p:nvSpPr>
            <p:cNvPr id="15" name="Freeform 14">
              <a:extLst>
                <a:ext uri="{FF2B5EF4-FFF2-40B4-BE49-F238E27FC236}">
                  <a16:creationId xmlns:a16="http://schemas.microsoft.com/office/drawing/2014/main" id="{F7D75ED6-E3FB-07DC-1001-5AE38EEF1C7A}"/>
                </a:ext>
              </a:extLst>
            </p:cNvPr>
            <p:cNvSpPr/>
            <p:nvPr/>
          </p:nvSpPr>
          <p:spPr>
            <a:xfrm>
              <a:off x="7287667" y="283282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10153D"/>
              </a:solidFill>
              <a:prstDash val="solid"/>
              <a:round/>
            </a:ln>
          </p:spPr>
          <p:txBody>
            <a:bodyPr rtlCol="0" anchor="ctr"/>
            <a:lstStyle/>
            <a:p>
              <a:endParaRPr lang="en-US"/>
            </a:p>
          </p:txBody>
        </p:sp>
        <p:sp>
          <p:nvSpPr>
            <p:cNvPr id="16" name="Freeform 15">
              <a:extLst>
                <a:ext uri="{FF2B5EF4-FFF2-40B4-BE49-F238E27FC236}">
                  <a16:creationId xmlns:a16="http://schemas.microsoft.com/office/drawing/2014/main" id="{9409741A-1FCB-3239-0DA0-68D94B47FD55}"/>
                </a:ext>
              </a:extLst>
            </p:cNvPr>
            <p:cNvSpPr/>
            <p:nvPr/>
          </p:nvSpPr>
          <p:spPr>
            <a:xfrm>
              <a:off x="7427004" y="288834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10153D"/>
              </a:solidFill>
              <a:prstDash val="solid"/>
              <a:round/>
            </a:ln>
          </p:spPr>
          <p:txBody>
            <a:bodyPr rtlCol="0" anchor="ctr"/>
            <a:lstStyle/>
            <a:p>
              <a:endParaRPr lang="en-US"/>
            </a:p>
          </p:txBody>
        </p:sp>
        <p:sp>
          <p:nvSpPr>
            <p:cNvPr id="17" name="Freeform 16">
              <a:extLst>
                <a:ext uri="{FF2B5EF4-FFF2-40B4-BE49-F238E27FC236}">
                  <a16:creationId xmlns:a16="http://schemas.microsoft.com/office/drawing/2014/main" id="{65804C34-950C-A4DC-21CE-EE24F79CE687}"/>
                </a:ext>
              </a:extLst>
            </p:cNvPr>
            <p:cNvSpPr/>
            <p:nvPr/>
          </p:nvSpPr>
          <p:spPr>
            <a:xfrm>
              <a:off x="7556726" y="288834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30" y="26489"/>
                    <a:pt x="0" y="20559"/>
                    <a:pt x="0" y="13244"/>
                  </a:cubicBezTo>
                  <a:cubicBezTo>
                    <a:pt x="0" y="5930"/>
                    <a:pt x="5930" y="0"/>
                    <a:pt x="13244" y="0"/>
                  </a:cubicBezTo>
                  <a:cubicBezTo>
                    <a:pt x="20559" y="0"/>
                    <a:pt x="26489" y="5930"/>
                    <a:pt x="26489" y="13244"/>
                  </a:cubicBezTo>
                  <a:close/>
                </a:path>
              </a:pathLst>
            </a:custGeom>
            <a:noFill/>
            <a:ln w="28575" cap="rnd">
              <a:solidFill>
                <a:srgbClr val="10153D"/>
              </a:solidFill>
              <a:prstDash val="solid"/>
              <a:round/>
            </a:ln>
          </p:spPr>
          <p:txBody>
            <a:bodyPr rtlCol="0" anchor="ctr"/>
            <a:lstStyle/>
            <a:p>
              <a:endParaRPr lang="en-US"/>
            </a:p>
          </p:txBody>
        </p:sp>
        <p:grpSp>
          <p:nvGrpSpPr>
            <p:cNvPr id="18" name="Graphic 232">
              <a:extLst>
                <a:ext uri="{FF2B5EF4-FFF2-40B4-BE49-F238E27FC236}">
                  <a16:creationId xmlns:a16="http://schemas.microsoft.com/office/drawing/2014/main" id="{8AC6E868-F33E-EB49-87B7-DEA8F6F3B810}"/>
                </a:ext>
              </a:extLst>
            </p:cNvPr>
            <p:cNvGrpSpPr/>
            <p:nvPr/>
          </p:nvGrpSpPr>
          <p:grpSpPr>
            <a:xfrm>
              <a:off x="7162663" y="2312488"/>
              <a:ext cx="144416" cy="85089"/>
              <a:chOff x="7162663" y="2312488"/>
              <a:chExt cx="144416" cy="85089"/>
            </a:xfrm>
            <a:noFill/>
          </p:grpSpPr>
          <p:sp>
            <p:nvSpPr>
              <p:cNvPr id="92" name="Freeform 91">
                <a:extLst>
                  <a:ext uri="{FF2B5EF4-FFF2-40B4-BE49-F238E27FC236}">
                    <a16:creationId xmlns:a16="http://schemas.microsoft.com/office/drawing/2014/main" id="{7E9CC906-864A-994D-7906-319B8915685C}"/>
                  </a:ext>
                </a:extLst>
              </p:cNvPr>
              <p:cNvSpPr/>
              <p:nvPr/>
            </p:nvSpPr>
            <p:spPr>
              <a:xfrm>
                <a:off x="7182076" y="2325732"/>
                <a:ext cx="125004" cy="71845"/>
              </a:xfrm>
              <a:custGeom>
                <a:avLst/>
                <a:gdLst>
                  <a:gd name="connsiteX0" fmla="*/ 125004 w 125004"/>
                  <a:gd name="connsiteY0" fmla="*/ 71846 h 71845"/>
                  <a:gd name="connsiteX1" fmla="*/ 115389 w 125004"/>
                  <a:gd name="connsiteY1" fmla="*/ 71846 h 71845"/>
                  <a:gd name="connsiteX2" fmla="*/ 64407 w 125004"/>
                  <a:gd name="connsiteY2" fmla="*/ 0 h 71845"/>
                  <a:gd name="connsiteX3" fmla="*/ 0 w 125004"/>
                  <a:gd name="connsiteY3" fmla="*/ 0 h 71845"/>
                </a:gdLst>
                <a:ahLst/>
                <a:cxnLst>
                  <a:cxn ang="0">
                    <a:pos x="connsiteX0" y="connsiteY0"/>
                  </a:cxn>
                  <a:cxn ang="0">
                    <a:pos x="connsiteX1" y="connsiteY1"/>
                  </a:cxn>
                  <a:cxn ang="0">
                    <a:pos x="connsiteX2" y="connsiteY2"/>
                  </a:cxn>
                  <a:cxn ang="0">
                    <a:pos x="connsiteX3" y="connsiteY3"/>
                  </a:cxn>
                </a:cxnLst>
                <a:rect l="l" t="t" r="r" b="b"/>
                <a:pathLst>
                  <a:path w="125004" h="71845">
                    <a:moveTo>
                      <a:pt x="125004" y="71846"/>
                    </a:moveTo>
                    <a:lnTo>
                      <a:pt x="115389" y="71846"/>
                    </a:lnTo>
                    <a:lnTo>
                      <a:pt x="64407" y="0"/>
                    </a:lnTo>
                    <a:lnTo>
                      <a:pt x="0" y="0"/>
                    </a:lnTo>
                  </a:path>
                </a:pathLst>
              </a:custGeom>
              <a:noFill/>
              <a:ln w="28575" cap="rnd">
                <a:solidFill>
                  <a:srgbClr val="10153D"/>
                </a:solidFill>
                <a:prstDash val="solid"/>
                <a:round/>
              </a:ln>
            </p:spPr>
            <p:txBody>
              <a:bodyPr rtlCol="0" anchor="ctr"/>
              <a:lstStyle/>
              <a:p>
                <a:endParaRPr lang="en-US"/>
              </a:p>
            </p:txBody>
          </p:sp>
          <p:sp>
            <p:nvSpPr>
              <p:cNvPr id="93" name="Freeform 92">
                <a:extLst>
                  <a:ext uri="{FF2B5EF4-FFF2-40B4-BE49-F238E27FC236}">
                    <a16:creationId xmlns:a16="http://schemas.microsoft.com/office/drawing/2014/main" id="{98BAF2C3-1D8D-0B0E-FE39-C6993E2324A5}"/>
                  </a:ext>
                </a:extLst>
              </p:cNvPr>
              <p:cNvSpPr/>
              <p:nvPr/>
            </p:nvSpPr>
            <p:spPr>
              <a:xfrm>
                <a:off x="7162663" y="2312488"/>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59"/>
                      <a:pt x="20559" y="26489"/>
                      <a:pt x="13244" y="26489"/>
                    </a:cubicBezTo>
                    <a:cubicBezTo>
                      <a:pt x="5929" y="26489"/>
                      <a:pt x="0" y="20559"/>
                      <a:pt x="0" y="13244"/>
                    </a:cubicBezTo>
                    <a:cubicBezTo>
                      <a:pt x="0" y="5930"/>
                      <a:pt x="5929" y="0"/>
                      <a:pt x="13244" y="0"/>
                    </a:cubicBezTo>
                    <a:cubicBezTo>
                      <a:pt x="20559" y="0"/>
                      <a:pt x="26488" y="5930"/>
                      <a:pt x="26488" y="13244"/>
                    </a:cubicBezTo>
                    <a:close/>
                  </a:path>
                </a:pathLst>
              </a:custGeom>
              <a:noFill/>
              <a:ln w="28575" cap="rnd">
                <a:solidFill>
                  <a:srgbClr val="10153D"/>
                </a:solidFill>
                <a:prstDash val="solid"/>
                <a:round/>
              </a:ln>
            </p:spPr>
            <p:txBody>
              <a:bodyPr rtlCol="0" anchor="ctr"/>
              <a:lstStyle/>
              <a:p>
                <a:endParaRPr lang="en-US"/>
              </a:p>
            </p:txBody>
          </p:sp>
        </p:grpSp>
        <p:grpSp>
          <p:nvGrpSpPr>
            <p:cNvPr id="19" name="Graphic 232">
              <a:extLst>
                <a:ext uri="{FF2B5EF4-FFF2-40B4-BE49-F238E27FC236}">
                  <a16:creationId xmlns:a16="http://schemas.microsoft.com/office/drawing/2014/main" id="{5EC5A5DB-ED1A-8CA8-257C-22524BD4B90E}"/>
                </a:ext>
              </a:extLst>
            </p:cNvPr>
            <p:cNvGrpSpPr/>
            <p:nvPr/>
          </p:nvGrpSpPr>
          <p:grpSpPr>
            <a:xfrm>
              <a:off x="7104969" y="2378709"/>
              <a:ext cx="202111" cy="116477"/>
              <a:chOff x="7104969" y="2378709"/>
              <a:chExt cx="202111" cy="116477"/>
            </a:xfrm>
            <a:noFill/>
          </p:grpSpPr>
          <p:sp>
            <p:nvSpPr>
              <p:cNvPr id="87" name="Freeform 86">
                <a:extLst>
                  <a:ext uri="{FF2B5EF4-FFF2-40B4-BE49-F238E27FC236}">
                    <a16:creationId xmlns:a16="http://schemas.microsoft.com/office/drawing/2014/main" id="{6EAB7440-10C5-6418-E37E-A3FDB15288CD}"/>
                  </a:ext>
                </a:extLst>
              </p:cNvPr>
              <p:cNvSpPr/>
              <p:nvPr/>
            </p:nvSpPr>
            <p:spPr>
              <a:xfrm>
                <a:off x="7133090" y="2378709"/>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10153D"/>
                </a:solidFill>
                <a:prstDash val="solid"/>
                <a:round/>
              </a:ln>
            </p:spPr>
            <p:txBody>
              <a:bodyPr rtlCol="0" anchor="ctr"/>
              <a:lstStyle/>
              <a:p>
                <a:endParaRPr lang="en-US"/>
              </a:p>
            </p:txBody>
          </p:sp>
          <p:sp>
            <p:nvSpPr>
              <p:cNvPr id="88" name="Freeform 87">
                <a:extLst>
                  <a:ext uri="{FF2B5EF4-FFF2-40B4-BE49-F238E27FC236}">
                    <a16:creationId xmlns:a16="http://schemas.microsoft.com/office/drawing/2014/main" id="{C1700F41-E677-9F02-BA5B-83AA7E44AF82}"/>
                  </a:ext>
                </a:extLst>
              </p:cNvPr>
              <p:cNvSpPr/>
              <p:nvPr/>
            </p:nvSpPr>
            <p:spPr>
              <a:xfrm>
                <a:off x="7104969" y="245436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10153D"/>
                </a:solidFill>
                <a:prstDash val="solid"/>
                <a:round/>
              </a:ln>
            </p:spPr>
            <p:txBody>
              <a:bodyPr rtlCol="0" anchor="ctr"/>
              <a:lstStyle/>
              <a:p>
                <a:endParaRPr lang="en-US"/>
              </a:p>
            </p:txBody>
          </p:sp>
          <p:grpSp>
            <p:nvGrpSpPr>
              <p:cNvPr id="89" name="Graphic 232">
                <a:extLst>
                  <a:ext uri="{FF2B5EF4-FFF2-40B4-BE49-F238E27FC236}">
                    <a16:creationId xmlns:a16="http://schemas.microsoft.com/office/drawing/2014/main" id="{BE2DDC82-4E66-F2A3-C5E4-031FEA01E613}"/>
                  </a:ext>
                </a:extLst>
              </p:cNvPr>
              <p:cNvGrpSpPr/>
              <p:nvPr/>
            </p:nvGrpSpPr>
            <p:grpSpPr>
              <a:xfrm>
                <a:off x="7131457" y="2413362"/>
                <a:ext cx="175622" cy="81824"/>
                <a:chOff x="7131457" y="2413362"/>
                <a:chExt cx="175622" cy="81824"/>
              </a:xfrm>
              <a:noFill/>
            </p:grpSpPr>
            <p:sp>
              <p:nvSpPr>
                <p:cNvPr id="90" name="Freeform 89">
                  <a:extLst>
                    <a:ext uri="{FF2B5EF4-FFF2-40B4-BE49-F238E27FC236}">
                      <a16:creationId xmlns:a16="http://schemas.microsoft.com/office/drawing/2014/main" id="{BB00A1C2-F480-7184-4567-191D3879CB36}"/>
                    </a:ext>
                  </a:extLst>
                </p:cNvPr>
                <p:cNvSpPr/>
                <p:nvPr/>
              </p:nvSpPr>
              <p:spPr>
                <a:xfrm>
                  <a:off x="7131457" y="2442754"/>
                  <a:ext cx="49167" cy="15965"/>
                </a:xfrm>
                <a:custGeom>
                  <a:avLst/>
                  <a:gdLst>
                    <a:gd name="connsiteX0" fmla="*/ 49167 w 49167"/>
                    <a:gd name="connsiteY0" fmla="*/ 0 h 15965"/>
                    <a:gd name="connsiteX1" fmla="*/ 0 w 49167"/>
                    <a:gd name="connsiteY1" fmla="*/ 15966 h 15965"/>
                  </a:gdLst>
                  <a:ahLst/>
                  <a:cxnLst>
                    <a:cxn ang="0">
                      <a:pos x="connsiteX0" y="connsiteY0"/>
                    </a:cxn>
                    <a:cxn ang="0">
                      <a:pos x="connsiteX1" y="connsiteY1"/>
                    </a:cxn>
                  </a:cxnLst>
                  <a:rect l="l" t="t" r="r" b="b"/>
                  <a:pathLst>
                    <a:path w="49167" h="15965">
                      <a:moveTo>
                        <a:pt x="49167" y="0"/>
                      </a:moveTo>
                      <a:lnTo>
                        <a:pt x="0" y="15966"/>
                      </a:lnTo>
                    </a:path>
                  </a:pathLst>
                </a:custGeom>
                <a:ln w="28575" cap="rnd">
                  <a:solidFill>
                    <a:srgbClr val="10153D"/>
                  </a:solidFill>
                  <a:prstDash val="solid"/>
                  <a:round/>
                </a:ln>
              </p:spPr>
              <p:txBody>
                <a:bodyPr rtlCol="0" anchor="ctr"/>
                <a:lstStyle/>
                <a:p>
                  <a:endParaRPr lang="en-US"/>
                </a:p>
              </p:txBody>
            </p:sp>
            <p:sp>
              <p:nvSpPr>
                <p:cNvPr id="91" name="Freeform 90">
                  <a:extLst>
                    <a:ext uri="{FF2B5EF4-FFF2-40B4-BE49-F238E27FC236}">
                      <a16:creationId xmlns:a16="http://schemas.microsoft.com/office/drawing/2014/main" id="{F2FFDB23-3614-52B1-FFCD-FFB31A3FFB2C}"/>
                    </a:ext>
                  </a:extLst>
                </p:cNvPr>
                <p:cNvSpPr/>
                <p:nvPr/>
              </p:nvSpPr>
              <p:spPr>
                <a:xfrm>
                  <a:off x="7160667" y="2413362"/>
                  <a:ext cx="146412" cy="81824"/>
                </a:xfrm>
                <a:custGeom>
                  <a:avLst/>
                  <a:gdLst>
                    <a:gd name="connsiteX0" fmla="*/ 146413 w 146412"/>
                    <a:gd name="connsiteY0" fmla="*/ 51344 h 81824"/>
                    <a:gd name="connsiteX1" fmla="*/ 136797 w 146412"/>
                    <a:gd name="connsiteY1" fmla="*/ 51344 h 81824"/>
                    <a:gd name="connsiteX2" fmla="*/ 104866 w 146412"/>
                    <a:gd name="connsiteY2" fmla="*/ 81824 h 81824"/>
                    <a:gd name="connsiteX3" fmla="*/ 66947 w 146412"/>
                    <a:gd name="connsiteY3" fmla="*/ 81824 h 81824"/>
                    <a:gd name="connsiteX4" fmla="*/ 0 w 146412"/>
                    <a:gd name="connsiteY4" fmla="*/ 0 h 81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12" h="81824">
                      <a:moveTo>
                        <a:pt x="146413" y="51344"/>
                      </a:moveTo>
                      <a:lnTo>
                        <a:pt x="136797" y="51344"/>
                      </a:lnTo>
                      <a:lnTo>
                        <a:pt x="104866" y="81824"/>
                      </a:lnTo>
                      <a:lnTo>
                        <a:pt x="66947" y="81824"/>
                      </a:lnTo>
                      <a:lnTo>
                        <a:pt x="0" y="0"/>
                      </a:lnTo>
                    </a:path>
                  </a:pathLst>
                </a:custGeom>
                <a:noFill/>
                <a:ln w="28575" cap="rnd">
                  <a:solidFill>
                    <a:srgbClr val="10153D"/>
                  </a:solidFill>
                  <a:prstDash val="solid"/>
                  <a:round/>
                </a:ln>
              </p:spPr>
              <p:txBody>
                <a:bodyPr rtlCol="0" anchor="ctr"/>
                <a:lstStyle/>
                <a:p>
                  <a:endParaRPr lang="en-US"/>
                </a:p>
              </p:txBody>
            </p:sp>
          </p:grpSp>
        </p:grpSp>
        <p:sp>
          <p:nvSpPr>
            <p:cNvPr id="20" name="Freeform 19">
              <a:extLst>
                <a:ext uri="{FF2B5EF4-FFF2-40B4-BE49-F238E27FC236}">
                  <a16:creationId xmlns:a16="http://schemas.microsoft.com/office/drawing/2014/main" id="{3840EB2C-9495-5449-CCEB-E7CC92DB1701}"/>
                </a:ext>
              </a:extLst>
            </p:cNvPr>
            <p:cNvSpPr/>
            <p:nvPr/>
          </p:nvSpPr>
          <p:spPr>
            <a:xfrm>
              <a:off x="7225256" y="2186032"/>
              <a:ext cx="158387" cy="52432"/>
            </a:xfrm>
            <a:custGeom>
              <a:avLst/>
              <a:gdLst>
                <a:gd name="connsiteX0" fmla="*/ 158387 w 158387"/>
                <a:gd name="connsiteY0" fmla="*/ 52433 h 52432"/>
                <a:gd name="connsiteX1" fmla="*/ 105773 w 158387"/>
                <a:gd name="connsiteY1" fmla="*/ 0 h 52432"/>
                <a:gd name="connsiteX2" fmla="*/ 45176 w 158387"/>
                <a:gd name="connsiteY2" fmla="*/ 45357 h 52432"/>
                <a:gd name="connsiteX3" fmla="*/ 0 w 158387"/>
                <a:gd name="connsiteY3" fmla="*/ 45357 h 52432"/>
              </a:gdLst>
              <a:ahLst/>
              <a:cxnLst>
                <a:cxn ang="0">
                  <a:pos x="connsiteX0" y="connsiteY0"/>
                </a:cxn>
                <a:cxn ang="0">
                  <a:pos x="connsiteX1" y="connsiteY1"/>
                </a:cxn>
                <a:cxn ang="0">
                  <a:pos x="connsiteX2" y="connsiteY2"/>
                </a:cxn>
                <a:cxn ang="0">
                  <a:pos x="connsiteX3" y="connsiteY3"/>
                </a:cxn>
              </a:cxnLst>
              <a:rect l="l" t="t" r="r" b="b"/>
              <a:pathLst>
                <a:path w="158387" h="52432">
                  <a:moveTo>
                    <a:pt x="158387" y="52433"/>
                  </a:moveTo>
                  <a:lnTo>
                    <a:pt x="105773" y="0"/>
                  </a:lnTo>
                  <a:lnTo>
                    <a:pt x="45176" y="45357"/>
                  </a:lnTo>
                  <a:lnTo>
                    <a:pt x="0" y="45357"/>
                  </a:lnTo>
                </a:path>
              </a:pathLst>
            </a:custGeom>
            <a:noFill/>
            <a:ln w="28575" cap="rnd">
              <a:solidFill>
                <a:srgbClr val="10153D"/>
              </a:solidFill>
              <a:prstDash val="solid"/>
              <a:round/>
            </a:ln>
          </p:spPr>
          <p:txBody>
            <a:bodyPr rtlCol="0" anchor="ctr"/>
            <a:lstStyle/>
            <a:p>
              <a:endParaRPr lang="en-US"/>
            </a:p>
          </p:txBody>
        </p:sp>
        <p:sp>
          <p:nvSpPr>
            <p:cNvPr id="21" name="Freeform 20">
              <a:extLst>
                <a:ext uri="{FF2B5EF4-FFF2-40B4-BE49-F238E27FC236}">
                  <a16:creationId xmlns:a16="http://schemas.microsoft.com/office/drawing/2014/main" id="{E40E47C5-71D8-72EE-E9AD-77A52CA1B11A}"/>
                </a:ext>
              </a:extLst>
            </p:cNvPr>
            <p:cNvSpPr/>
            <p:nvPr/>
          </p:nvSpPr>
          <p:spPr>
            <a:xfrm>
              <a:off x="7209653" y="2214880"/>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10153D"/>
              </a:solidFill>
              <a:prstDash val="solid"/>
              <a:round/>
            </a:ln>
          </p:spPr>
          <p:txBody>
            <a:bodyPr rtlCol="0" anchor="ctr"/>
            <a:lstStyle/>
            <a:p>
              <a:endParaRPr lang="en-US"/>
            </a:p>
          </p:txBody>
        </p:sp>
        <p:sp>
          <p:nvSpPr>
            <p:cNvPr id="22" name="Freeform 21">
              <a:extLst>
                <a:ext uri="{FF2B5EF4-FFF2-40B4-BE49-F238E27FC236}">
                  <a16:creationId xmlns:a16="http://schemas.microsoft.com/office/drawing/2014/main" id="{32539319-18A5-06FB-4253-E121A53069E7}"/>
                </a:ext>
              </a:extLst>
            </p:cNvPr>
            <p:cNvSpPr/>
            <p:nvPr/>
          </p:nvSpPr>
          <p:spPr>
            <a:xfrm>
              <a:off x="7261904" y="211745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10153D"/>
              </a:solidFill>
              <a:prstDash val="solid"/>
              <a:round/>
            </a:ln>
          </p:spPr>
          <p:txBody>
            <a:bodyPr rtlCol="0" anchor="ctr"/>
            <a:lstStyle/>
            <a:p>
              <a:endParaRPr lang="en-US"/>
            </a:p>
          </p:txBody>
        </p:sp>
        <p:grpSp>
          <p:nvGrpSpPr>
            <p:cNvPr id="23" name="Graphic 232">
              <a:extLst>
                <a:ext uri="{FF2B5EF4-FFF2-40B4-BE49-F238E27FC236}">
                  <a16:creationId xmlns:a16="http://schemas.microsoft.com/office/drawing/2014/main" id="{C085C7DD-8F69-495F-A479-E9D4F4445DC8}"/>
                </a:ext>
              </a:extLst>
            </p:cNvPr>
            <p:cNvGrpSpPr/>
            <p:nvPr/>
          </p:nvGrpSpPr>
          <p:grpSpPr>
            <a:xfrm>
              <a:off x="7365137" y="2034902"/>
              <a:ext cx="105772" cy="190318"/>
              <a:chOff x="7365137" y="2034902"/>
              <a:chExt cx="105772" cy="190318"/>
            </a:xfrm>
            <a:noFill/>
          </p:grpSpPr>
          <p:sp>
            <p:nvSpPr>
              <p:cNvPr id="85" name="Freeform 84">
                <a:extLst>
                  <a:ext uri="{FF2B5EF4-FFF2-40B4-BE49-F238E27FC236}">
                    <a16:creationId xmlns:a16="http://schemas.microsoft.com/office/drawing/2014/main" id="{C923194A-694E-1349-FF94-96650FD1644E}"/>
                  </a:ext>
                </a:extLst>
              </p:cNvPr>
              <p:cNvSpPr/>
              <p:nvPr/>
            </p:nvSpPr>
            <p:spPr>
              <a:xfrm>
                <a:off x="7365137" y="2059395"/>
                <a:ext cx="105772" cy="165825"/>
              </a:xfrm>
              <a:custGeom>
                <a:avLst/>
                <a:gdLst>
                  <a:gd name="connsiteX0" fmla="*/ 105773 w 105772"/>
                  <a:gd name="connsiteY0" fmla="*/ 165826 h 165825"/>
                  <a:gd name="connsiteX1" fmla="*/ 103596 w 105772"/>
                  <a:gd name="connsiteY1" fmla="*/ 165826 h 165825"/>
                  <a:gd name="connsiteX2" fmla="*/ 43180 w 105772"/>
                  <a:gd name="connsiteY2" fmla="*/ 105410 h 165825"/>
                  <a:gd name="connsiteX3" fmla="*/ 43180 w 105772"/>
                  <a:gd name="connsiteY3" fmla="*/ 65314 h 165825"/>
                  <a:gd name="connsiteX4" fmla="*/ 0 w 105772"/>
                  <a:gd name="connsiteY4" fmla="*/ 65314 h 165825"/>
                  <a:gd name="connsiteX5" fmla="*/ 39914 w 105772"/>
                  <a:gd name="connsiteY5" fmla="*/ 0 h 16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72" h="165825">
                    <a:moveTo>
                      <a:pt x="105773" y="165826"/>
                    </a:moveTo>
                    <a:lnTo>
                      <a:pt x="103596" y="165826"/>
                    </a:lnTo>
                    <a:lnTo>
                      <a:pt x="43180" y="105410"/>
                    </a:lnTo>
                    <a:lnTo>
                      <a:pt x="43180" y="65314"/>
                    </a:lnTo>
                    <a:lnTo>
                      <a:pt x="0" y="65314"/>
                    </a:lnTo>
                    <a:lnTo>
                      <a:pt x="39914" y="0"/>
                    </a:lnTo>
                  </a:path>
                </a:pathLst>
              </a:custGeom>
              <a:noFill/>
              <a:ln w="28575" cap="rnd">
                <a:solidFill>
                  <a:srgbClr val="10153D"/>
                </a:solidFill>
                <a:prstDash val="solid"/>
                <a:round/>
              </a:ln>
            </p:spPr>
            <p:txBody>
              <a:bodyPr rtlCol="0" anchor="ctr"/>
              <a:lstStyle/>
              <a:p>
                <a:endParaRPr lang="en-US"/>
              </a:p>
            </p:txBody>
          </p:sp>
          <p:sp>
            <p:nvSpPr>
              <p:cNvPr id="86" name="Freeform 85">
                <a:extLst>
                  <a:ext uri="{FF2B5EF4-FFF2-40B4-BE49-F238E27FC236}">
                    <a16:creationId xmlns:a16="http://schemas.microsoft.com/office/drawing/2014/main" id="{EE90EA15-CE69-81BA-5C9F-2D4F9586A5F0}"/>
                  </a:ext>
                </a:extLst>
              </p:cNvPr>
              <p:cNvSpPr/>
              <p:nvPr/>
            </p:nvSpPr>
            <p:spPr>
              <a:xfrm>
                <a:off x="7398157" y="2034902"/>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02"/>
                      <a:pt x="20501" y="26489"/>
                      <a:pt x="13244" y="26489"/>
                    </a:cubicBezTo>
                    <a:cubicBezTo>
                      <a:pt x="5987" y="26489"/>
                      <a:pt x="0" y="20502"/>
                      <a:pt x="0" y="13244"/>
                    </a:cubicBezTo>
                    <a:cubicBezTo>
                      <a:pt x="0" y="5987"/>
                      <a:pt x="5987" y="0"/>
                      <a:pt x="13244" y="0"/>
                    </a:cubicBezTo>
                    <a:cubicBezTo>
                      <a:pt x="20501" y="0"/>
                      <a:pt x="26488" y="5987"/>
                      <a:pt x="26488" y="13244"/>
                    </a:cubicBezTo>
                    <a:close/>
                  </a:path>
                </a:pathLst>
              </a:custGeom>
              <a:noFill/>
              <a:ln w="28575" cap="rnd">
                <a:solidFill>
                  <a:srgbClr val="10153D"/>
                </a:solidFill>
                <a:prstDash val="solid"/>
                <a:round/>
              </a:ln>
            </p:spPr>
            <p:txBody>
              <a:bodyPr rtlCol="0" anchor="ctr"/>
              <a:lstStyle/>
              <a:p>
                <a:endParaRPr lang="en-US"/>
              </a:p>
            </p:txBody>
          </p:sp>
        </p:grpSp>
        <p:grpSp>
          <p:nvGrpSpPr>
            <p:cNvPr id="24" name="Graphic 232">
              <a:extLst>
                <a:ext uri="{FF2B5EF4-FFF2-40B4-BE49-F238E27FC236}">
                  <a16:creationId xmlns:a16="http://schemas.microsoft.com/office/drawing/2014/main" id="{279BA168-D84F-CAF2-1C44-E2C0A4F433EE}"/>
                </a:ext>
              </a:extLst>
            </p:cNvPr>
            <p:cNvGrpSpPr/>
            <p:nvPr/>
          </p:nvGrpSpPr>
          <p:grpSpPr>
            <a:xfrm>
              <a:off x="7349353" y="2275477"/>
              <a:ext cx="311512" cy="311512"/>
              <a:chOff x="7349353" y="2275477"/>
              <a:chExt cx="311512" cy="311512"/>
            </a:xfrm>
            <a:noFill/>
          </p:grpSpPr>
          <p:sp>
            <p:nvSpPr>
              <p:cNvPr id="59" name="Freeform 58">
                <a:extLst>
                  <a:ext uri="{FF2B5EF4-FFF2-40B4-BE49-F238E27FC236}">
                    <a16:creationId xmlns:a16="http://schemas.microsoft.com/office/drawing/2014/main" id="{4652F4CA-D762-C1E4-928C-3AF18DCD77C9}"/>
                  </a:ext>
                </a:extLst>
              </p:cNvPr>
              <p:cNvSpPr/>
              <p:nvPr/>
            </p:nvSpPr>
            <p:spPr>
              <a:xfrm>
                <a:off x="7381103" y="2307227"/>
                <a:ext cx="248012" cy="248012"/>
              </a:xfrm>
              <a:custGeom>
                <a:avLst/>
                <a:gdLst>
                  <a:gd name="connsiteX0" fmla="*/ 0 w 248012"/>
                  <a:gd name="connsiteY0" fmla="*/ 0 h 248012"/>
                  <a:gd name="connsiteX1" fmla="*/ 248013 w 248012"/>
                  <a:gd name="connsiteY1" fmla="*/ 0 h 248012"/>
                  <a:gd name="connsiteX2" fmla="*/ 248013 w 248012"/>
                  <a:gd name="connsiteY2" fmla="*/ 248013 h 248012"/>
                  <a:gd name="connsiteX3" fmla="*/ 0 w 248012"/>
                  <a:gd name="connsiteY3" fmla="*/ 248013 h 248012"/>
                </a:gdLst>
                <a:ahLst/>
                <a:cxnLst>
                  <a:cxn ang="0">
                    <a:pos x="connsiteX0" y="connsiteY0"/>
                  </a:cxn>
                  <a:cxn ang="0">
                    <a:pos x="connsiteX1" y="connsiteY1"/>
                  </a:cxn>
                  <a:cxn ang="0">
                    <a:pos x="connsiteX2" y="connsiteY2"/>
                  </a:cxn>
                  <a:cxn ang="0">
                    <a:pos x="connsiteX3" y="connsiteY3"/>
                  </a:cxn>
                </a:cxnLst>
                <a:rect l="l" t="t" r="r" b="b"/>
                <a:pathLst>
                  <a:path w="248012" h="248012">
                    <a:moveTo>
                      <a:pt x="0" y="0"/>
                    </a:moveTo>
                    <a:lnTo>
                      <a:pt x="248013" y="0"/>
                    </a:lnTo>
                    <a:lnTo>
                      <a:pt x="248013" y="248013"/>
                    </a:lnTo>
                    <a:lnTo>
                      <a:pt x="0" y="248013"/>
                    </a:lnTo>
                    <a:close/>
                  </a:path>
                </a:pathLst>
              </a:custGeom>
              <a:noFill/>
              <a:ln w="28575" cap="rnd">
                <a:solidFill>
                  <a:srgbClr val="10153D"/>
                </a:solidFill>
                <a:prstDash val="solid"/>
                <a:round/>
              </a:ln>
            </p:spPr>
            <p:txBody>
              <a:bodyPr rtlCol="0" anchor="ctr"/>
              <a:lstStyle/>
              <a:p>
                <a:endParaRPr lang="en-US"/>
              </a:p>
            </p:txBody>
          </p:sp>
          <p:grpSp>
            <p:nvGrpSpPr>
              <p:cNvPr id="60" name="Graphic 232">
                <a:extLst>
                  <a:ext uri="{FF2B5EF4-FFF2-40B4-BE49-F238E27FC236}">
                    <a16:creationId xmlns:a16="http://schemas.microsoft.com/office/drawing/2014/main" id="{9A20B8B6-C64F-840C-3511-2029C19189BE}"/>
                  </a:ext>
                </a:extLst>
              </p:cNvPr>
              <p:cNvGrpSpPr/>
              <p:nvPr/>
            </p:nvGrpSpPr>
            <p:grpSpPr>
              <a:xfrm>
                <a:off x="7404326" y="2275477"/>
                <a:ext cx="201567" cy="31750"/>
                <a:chOff x="7404326" y="2275477"/>
                <a:chExt cx="201567" cy="31750"/>
              </a:xfrm>
            </p:grpSpPr>
            <p:sp>
              <p:nvSpPr>
                <p:cNvPr id="81" name="Freeform 80">
                  <a:extLst>
                    <a:ext uri="{FF2B5EF4-FFF2-40B4-BE49-F238E27FC236}">
                      <a16:creationId xmlns:a16="http://schemas.microsoft.com/office/drawing/2014/main" id="{86CCE4F6-A8F9-435D-D574-2C54C96F24AF}"/>
                    </a:ext>
                  </a:extLst>
                </p:cNvPr>
                <p:cNvSpPr/>
                <p:nvPr/>
              </p:nvSpPr>
              <p:spPr>
                <a:xfrm>
                  <a:off x="7605893"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10153D"/>
                  </a:solidFill>
                  <a:prstDash val="solid"/>
                  <a:round/>
                </a:ln>
              </p:spPr>
              <p:txBody>
                <a:bodyPr rtlCol="0" anchor="ctr"/>
                <a:lstStyle/>
                <a:p>
                  <a:endParaRPr lang="en-US"/>
                </a:p>
              </p:txBody>
            </p:sp>
            <p:sp>
              <p:nvSpPr>
                <p:cNvPr id="82" name="Freeform 81">
                  <a:extLst>
                    <a:ext uri="{FF2B5EF4-FFF2-40B4-BE49-F238E27FC236}">
                      <a16:creationId xmlns:a16="http://schemas.microsoft.com/office/drawing/2014/main" id="{9634DF16-10D5-5014-8448-B370C4BEF9EA}"/>
                    </a:ext>
                  </a:extLst>
                </p:cNvPr>
                <p:cNvSpPr/>
                <p:nvPr/>
              </p:nvSpPr>
              <p:spPr>
                <a:xfrm>
                  <a:off x="7404326"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10153D"/>
                  </a:solidFill>
                  <a:prstDash val="solid"/>
                  <a:round/>
                </a:ln>
              </p:spPr>
              <p:txBody>
                <a:bodyPr rtlCol="0" anchor="ctr"/>
                <a:lstStyle/>
                <a:p>
                  <a:endParaRPr lang="en-US"/>
                </a:p>
              </p:txBody>
            </p:sp>
            <p:sp>
              <p:nvSpPr>
                <p:cNvPr id="83" name="Freeform 82">
                  <a:extLst>
                    <a:ext uri="{FF2B5EF4-FFF2-40B4-BE49-F238E27FC236}">
                      <a16:creationId xmlns:a16="http://schemas.microsoft.com/office/drawing/2014/main" id="{7BAA3CF5-4BF0-E417-02A5-094AC617BCD6}"/>
                    </a:ext>
                  </a:extLst>
                </p:cNvPr>
                <p:cNvSpPr/>
                <p:nvPr/>
              </p:nvSpPr>
              <p:spPr>
                <a:xfrm>
                  <a:off x="7471454"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10153D"/>
                  </a:solidFill>
                  <a:prstDash val="solid"/>
                  <a:round/>
                </a:ln>
              </p:spPr>
              <p:txBody>
                <a:bodyPr rtlCol="0" anchor="ctr"/>
                <a:lstStyle/>
                <a:p>
                  <a:endParaRPr lang="en-US"/>
                </a:p>
              </p:txBody>
            </p:sp>
            <p:sp>
              <p:nvSpPr>
                <p:cNvPr id="84" name="Freeform 83">
                  <a:extLst>
                    <a:ext uri="{FF2B5EF4-FFF2-40B4-BE49-F238E27FC236}">
                      <a16:creationId xmlns:a16="http://schemas.microsoft.com/office/drawing/2014/main" id="{AE6DF30E-9E8B-04C7-A02B-B080D54C93E6}"/>
                    </a:ext>
                  </a:extLst>
                </p:cNvPr>
                <p:cNvSpPr/>
                <p:nvPr/>
              </p:nvSpPr>
              <p:spPr>
                <a:xfrm>
                  <a:off x="7538764"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10153D"/>
                  </a:solidFill>
                  <a:prstDash val="solid"/>
                  <a:round/>
                </a:ln>
              </p:spPr>
              <p:txBody>
                <a:bodyPr rtlCol="0" anchor="ctr"/>
                <a:lstStyle/>
                <a:p>
                  <a:endParaRPr lang="en-US"/>
                </a:p>
              </p:txBody>
            </p:sp>
          </p:grpSp>
          <p:grpSp>
            <p:nvGrpSpPr>
              <p:cNvPr id="61" name="Graphic 232">
                <a:extLst>
                  <a:ext uri="{FF2B5EF4-FFF2-40B4-BE49-F238E27FC236}">
                    <a16:creationId xmlns:a16="http://schemas.microsoft.com/office/drawing/2014/main" id="{451E4943-E47A-F5B0-51A7-E2A3CC87DACE}"/>
                  </a:ext>
                </a:extLst>
              </p:cNvPr>
              <p:cNvGrpSpPr/>
              <p:nvPr/>
            </p:nvGrpSpPr>
            <p:grpSpPr>
              <a:xfrm>
                <a:off x="7404326" y="2555240"/>
                <a:ext cx="201567" cy="31750"/>
                <a:chOff x="7404326" y="2555240"/>
                <a:chExt cx="201567" cy="31750"/>
              </a:xfrm>
            </p:grpSpPr>
            <p:sp>
              <p:nvSpPr>
                <p:cNvPr id="77" name="Freeform 76">
                  <a:extLst>
                    <a:ext uri="{FF2B5EF4-FFF2-40B4-BE49-F238E27FC236}">
                      <a16:creationId xmlns:a16="http://schemas.microsoft.com/office/drawing/2014/main" id="{738CEADA-E834-E5C8-D05E-7BD180D5F0D9}"/>
                    </a:ext>
                  </a:extLst>
                </p:cNvPr>
                <p:cNvSpPr/>
                <p:nvPr/>
              </p:nvSpPr>
              <p:spPr>
                <a:xfrm>
                  <a:off x="7605893"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10153D"/>
                  </a:solidFill>
                  <a:prstDash val="solid"/>
                  <a:round/>
                </a:ln>
              </p:spPr>
              <p:txBody>
                <a:bodyPr rtlCol="0" anchor="ctr"/>
                <a:lstStyle/>
                <a:p>
                  <a:endParaRPr lang="en-US"/>
                </a:p>
              </p:txBody>
            </p:sp>
            <p:sp>
              <p:nvSpPr>
                <p:cNvPr id="78" name="Freeform 77">
                  <a:extLst>
                    <a:ext uri="{FF2B5EF4-FFF2-40B4-BE49-F238E27FC236}">
                      <a16:creationId xmlns:a16="http://schemas.microsoft.com/office/drawing/2014/main" id="{6863C17A-6971-73E0-143B-0E55C61FA505}"/>
                    </a:ext>
                  </a:extLst>
                </p:cNvPr>
                <p:cNvSpPr/>
                <p:nvPr/>
              </p:nvSpPr>
              <p:spPr>
                <a:xfrm>
                  <a:off x="7404326"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10153D"/>
                  </a:solidFill>
                  <a:prstDash val="solid"/>
                  <a:round/>
                </a:ln>
              </p:spPr>
              <p:txBody>
                <a:bodyPr rtlCol="0" anchor="ctr"/>
                <a:lstStyle/>
                <a:p>
                  <a:endParaRPr lang="en-US"/>
                </a:p>
              </p:txBody>
            </p:sp>
            <p:sp>
              <p:nvSpPr>
                <p:cNvPr id="79" name="Freeform 78">
                  <a:extLst>
                    <a:ext uri="{FF2B5EF4-FFF2-40B4-BE49-F238E27FC236}">
                      <a16:creationId xmlns:a16="http://schemas.microsoft.com/office/drawing/2014/main" id="{F860F3F8-99F6-B275-72F6-27E97289EEE3}"/>
                    </a:ext>
                  </a:extLst>
                </p:cNvPr>
                <p:cNvSpPr/>
                <p:nvPr/>
              </p:nvSpPr>
              <p:spPr>
                <a:xfrm>
                  <a:off x="7471454"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10153D"/>
                  </a:solidFill>
                  <a:prstDash val="solid"/>
                  <a:round/>
                </a:ln>
              </p:spPr>
              <p:txBody>
                <a:bodyPr rtlCol="0" anchor="ctr"/>
                <a:lstStyle/>
                <a:p>
                  <a:endParaRPr lang="en-US"/>
                </a:p>
              </p:txBody>
            </p:sp>
            <p:sp>
              <p:nvSpPr>
                <p:cNvPr id="80" name="Freeform 79">
                  <a:extLst>
                    <a:ext uri="{FF2B5EF4-FFF2-40B4-BE49-F238E27FC236}">
                      <a16:creationId xmlns:a16="http://schemas.microsoft.com/office/drawing/2014/main" id="{838671F8-9987-DF7E-419F-7F76EB321D6B}"/>
                    </a:ext>
                  </a:extLst>
                </p:cNvPr>
                <p:cNvSpPr/>
                <p:nvPr/>
              </p:nvSpPr>
              <p:spPr>
                <a:xfrm>
                  <a:off x="7538764"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10153D"/>
                  </a:solidFill>
                  <a:prstDash val="solid"/>
                  <a:round/>
                </a:ln>
              </p:spPr>
              <p:txBody>
                <a:bodyPr rtlCol="0" anchor="ctr"/>
                <a:lstStyle/>
                <a:p>
                  <a:endParaRPr lang="en-US"/>
                </a:p>
              </p:txBody>
            </p:sp>
          </p:grpSp>
          <p:grpSp>
            <p:nvGrpSpPr>
              <p:cNvPr id="62" name="Graphic 232">
                <a:extLst>
                  <a:ext uri="{FF2B5EF4-FFF2-40B4-BE49-F238E27FC236}">
                    <a16:creationId xmlns:a16="http://schemas.microsoft.com/office/drawing/2014/main" id="{8B34F493-9756-4682-84B9-86F636D778C7}"/>
                  </a:ext>
                </a:extLst>
              </p:cNvPr>
              <p:cNvGrpSpPr/>
              <p:nvPr/>
            </p:nvGrpSpPr>
            <p:grpSpPr>
              <a:xfrm>
                <a:off x="7629116" y="2330450"/>
                <a:ext cx="31750" cy="201567"/>
                <a:chOff x="7629116" y="2330450"/>
                <a:chExt cx="31750" cy="201567"/>
              </a:xfrm>
            </p:grpSpPr>
            <p:sp>
              <p:nvSpPr>
                <p:cNvPr id="73" name="Freeform 72">
                  <a:extLst>
                    <a:ext uri="{FF2B5EF4-FFF2-40B4-BE49-F238E27FC236}">
                      <a16:creationId xmlns:a16="http://schemas.microsoft.com/office/drawing/2014/main" id="{B4A21170-E72F-7700-3F0D-921278F0EEB2}"/>
                    </a:ext>
                  </a:extLst>
                </p:cNvPr>
                <p:cNvSpPr/>
                <p:nvPr/>
              </p:nvSpPr>
              <p:spPr>
                <a:xfrm>
                  <a:off x="7629116" y="2532017"/>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10153D"/>
                  </a:solidFill>
                  <a:prstDash val="solid"/>
                  <a:round/>
                </a:ln>
              </p:spPr>
              <p:txBody>
                <a:bodyPr rtlCol="0" anchor="ctr"/>
                <a:lstStyle/>
                <a:p>
                  <a:endParaRPr lang="en-US"/>
                </a:p>
              </p:txBody>
            </p:sp>
            <p:sp>
              <p:nvSpPr>
                <p:cNvPr id="74" name="Freeform 73">
                  <a:extLst>
                    <a:ext uri="{FF2B5EF4-FFF2-40B4-BE49-F238E27FC236}">
                      <a16:creationId xmlns:a16="http://schemas.microsoft.com/office/drawing/2014/main" id="{A4C11873-F0EE-603A-A283-97ECF6E829E0}"/>
                    </a:ext>
                  </a:extLst>
                </p:cNvPr>
                <p:cNvSpPr/>
                <p:nvPr/>
              </p:nvSpPr>
              <p:spPr>
                <a:xfrm>
                  <a:off x="7629116" y="2330450"/>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10153D"/>
                  </a:solidFill>
                  <a:prstDash val="solid"/>
                  <a:round/>
                </a:ln>
              </p:spPr>
              <p:txBody>
                <a:bodyPr rtlCol="0" anchor="ctr"/>
                <a:lstStyle/>
                <a:p>
                  <a:endParaRPr lang="en-US"/>
                </a:p>
              </p:txBody>
            </p:sp>
            <p:sp>
              <p:nvSpPr>
                <p:cNvPr id="75" name="Freeform 74">
                  <a:extLst>
                    <a:ext uri="{FF2B5EF4-FFF2-40B4-BE49-F238E27FC236}">
                      <a16:creationId xmlns:a16="http://schemas.microsoft.com/office/drawing/2014/main" id="{F7C3E693-CA69-F709-3B7C-AC0B98BC1AEA}"/>
                    </a:ext>
                  </a:extLst>
                </p:cNvPr>
                <p:cNvSpPr/>
                <p:nvPr/>
              </p:nvSpPr>
              <p:spPr>
                <a:xfrm>
                  <a:off x="7629116" y="239757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10153D"/>
                  </a:solidFill>
                  <a:prstDash val="solid"/>
                  <a:round/>
                </a:ln>
              </p:spPr>
              <p:txBody>
                <a:bodyPr rtlCol="0" anchor="ctr"/>
                <a:lstStyle/>
                <a:p>
                  <a:endParaRPr lang="en-US"/>
                </a:p>
              </p:txBody>
            </p:sp>
            <p:sp>
              <p:nvSpPr>
                <p:cNvPr id="76" name="Freeform 75">
                  <a:extLst>
                    <a:ext uri="{FF2B5EF4-FFF2-40B4-BE49-F238E27FC236}">
                      <a16:creationId xmlns:a16="http://schemas.microsoft.com/office/drawing/2014/main" id="{4AA8818D-FDF2-908C-A28C-7BF4CB7FB240}"/>
                    </a:ext>
                  </a:extLst>
                </p:cNvPr>
                <p:cNvSpPr/>
                <p:nvPr/>
              </p:nvSpPr>
              <p:spPr>
                <a:xfrm>
                  <a:off x="7629116" y="246488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10153D"/>
                  </a:solidFill>
                  <a:prstDash val="solid"/>
                  <a:round/>
                </a:ln>
              </p:spPr>
              <p:txBody>
                <a:bodyPr rtlCol="0" anchor="ctr"/>
                <a:lstStyle/>
                <a:p>
                  <a:endParaRPr lang="en-US"/>
                </a:p>
              </p:txBody>
            </p:sp>
          </p:grpSp>
          <p:grpSp>
            <p:nvGrpSpPr>
              <p:cNvPr id="63" name="Graphic 232">
                <a:extLst>
                  <a:ext uri="{FF2B5EF4-FFF2-40B4-BE49-F238E27FC236}">
                    <a16:creationId xmlns:a16="http://schemas.microsoft.com/office/drawing/2014/main" id="{0430C176-B1E9-82CC-D1C7-6E3B711687C6}"/>
                  </a:ext>
                </a:extLst>
              </p:cNvPr>
              <p:cNvGrpSpPr/>
              <p:nvPr/>
            </p:nvGrpSpPr>
            <p:grpSpPr>
              <a:xfrm>
                <a:off x="7349353" y="2330450"/>
                <a:ext cx="31750" cy="201567"/>
                <a:chOff x="7349353" y="2330450"/>
                <a:chExt cx="31750" cy="201567"/>
              </a:xfrm>
            </p:grpSpPr>
            <p:sp>
              <p:nvSpPr>
                <p:cNvPr id="69" name="Freeform 68">
                  <a:extLst>
                    <a:ext uri="{FF2B5EF4-FFF2-40B4-BE49-F238E27FC236}">
                      <a16:creationId xmlns:a16="http://schemas.microsoft.com/office/drawing/2014/main" id="{7BF9A111-6CA1-AFEE-F8F1-F0AAB4BFFF6E}"/>
                    </a:ext>
                  </a:extLst>
                </p:cNvPr>
                <p:cNvSpPr/>
                <p:nvPr/>
              </p:nvSpPr>
              <p:spPr>
                <a:xfrm>
                  <a:off x="7349353" y="2532017"/>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10153D"/>
                  </a:solidFill>
                  <a:prstDash val="solid"/>
                  <a:round/>
                </a:ln>
              </p:spPr>
              <p:txBody>
                <a:bodyPr rtlCol="0" anchor="ctr"/>
                <a:lstStyle/>
                <a:p>
                  <a:endParaRPr lang="en-US"/>
                </a:p>
              </p:txBody>
            </p:sp>
            <p:sp>
              <p:nvSpPr>
                <p:cNvPr id="70" name="Freeform 69">
                  <a:extLst>
                    <a:ext uri="{FF2B5EF4-FFF2-40B4-BE49-F238E27FC236}">
                      <a16:creationId xmlns:a16="http://schemas.microsoft.com/office/drawing/2014/main" id="{099370D4-0A28-82E3-099E-A306A5E11A3B}"/>
                    </a:ext>
                  </a:extLst>
                </p:cNvPr>
                <p:cNvSpPr/>
                <p:nvPr/>
              </p:nvSpPr>
              <p:spPr>
                <a:xfrm>
                  <a:off x="7349353" y="2330450"/>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10153D"/>
                  </a:solidFill>
                  <a:prstDash val="solid"/>
                  <a:round/>
                </a:ln>
              </p:spPr>
              <p:txBody>
                <a:bodyPr rtlCol="0" anchor="ctr"/>
                <a:lstStyle/>
                <a:p>
                  <a:endParaRPr lang="en-US"/>
                </a:p>
              </p:txBody>
            </p:sp>
            <p:sp>
              <p:nvSpPr>
                <p:cNvPr id="71" name="Freeform 70">
                  <a:extLst>
                    <a:ext uri="{FF2B5EF4-FFF2-40B4-BE49-F238E27FC236}">
                      <a16:creationId xmlns:a16="http://schemas.microsoft.com/office/drawing/2014/main" id="{261811E4-4F11-8A2B-A36C-AD8CEE488F1B}"/>
                    </a:ext>
                  </a:extLst>
                </p:cNvPr>
                <p:cNvSpPr/>
                <p:nvPr/>
              </p:nvSpPr>
              <p:spPr>
                <a:xfrm>
                  <a:off x="7349353" y="239757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10153D"/>
                  </a:solidFill>
                  <a:prstDash val="solid"/>
                  <a:round/>
                </a:ln>
              </p:spPr>
              <p:txBody>
                <a:bodyPr rtlCol="0" anchor="ctr"/>
                <a:lstStyle/>
                <a:p>
                  <a:endParaRPr lang="en-US"/>
                </a:p>
              </p:txBody>
            </p:sp>
            <p:sp>
              <p:nvSpPr>
                <p:cNvPr id="72" name="Freeform 71">
                  <a:extLst>
                    <a:ext uri="{FF2B5EF4-FFF2-40B4-BE49-F238E27FC236}">
                      <a16:creationId xmlns:a16="http://schemas.microsoft.com/office/drawing/2014/main" id="{151670F1-8755-A1E0-F6FE-11188D5FEE0E}"/>
                    </a:ext>
                  </a:extLst>
                </p:cNvPr>
                <p:cNvSpPr/>
                <p:nvPr/>
              </p:nvSpPr>
              <p:spPr>
                <a:xfrm>
                  <a:off x="7349353" y="246488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10153D"/>
                  </a:solidFill>
                  <a:prstDash val="solid"/>
                  <a:round/>
                </a:ln>
              </p:spPr>
              <p:txBody>
                <a:bodyPr rtlCol="0" anchor="ctr"/>
                <a:lstStyle/>
                <a:p>
                  <a:endParaRPr lang="en-US"/>
                </a:p>
              </p:txBody>
            </p:sp>
          </p:grpSp>
          <p:grpSp>
            <p:nvGrpSpPr>
              <p:cNvPr id="64" name="Graphic 232">
                <a:extLst>
                  <a:ext uri="{FF2B5EF4-FFF2-40B4-BE49-F238E27FC236}">
                    <a16:creationId xmlns:a16="http://schemas.microsoft.com/office/drawing/2014/main" id="{D54BA550-D6A8-EC50-53E0-A4975189ADD2}"/>
                  </a:ext>
                </a:extLst>
              </p:cNvPr>
              <p:cNvGrpSpPr/>
              <p:nvPr/>
            </p:nvGrpSpPr>
            <p:grpSpPr>
              <a:xfrm>
                <a:off x="7437165" y="2385241"/>
                <a:ext cx="135889" cy="91803"/>
                <a:chOff x="7437165" y="2385241"/>
                <a:chExt cx="135889" cy="91803"/>
              </a:xfrm>
              <a:noFill/>
            </p:grpSpPr>
            <p:sp>
              <p:nvSpPr>
                <p:cNvPr id="65" name="Freeform 64">
                  <a:extLst>
                    <a:ext uri="{FF2B5EF4-FFF2-40B4-BE49-F238E27FC236}">
                      <a16:creationId xmlns:a16="http://schemas.microsoft.com/office/drawing/2014/main" id="{991A7E8F-6BB0-5990-3D60-A8DA2AF34F2F}"/>
                    </a:ext>
                  </a:extLst>
                </p:cNvPr>
                <p:cNvSpPr/>
                <p:nvPr/>
              </p:nvSpPr>
              <p:spPr>
                <a:xfrm>
                  <a:off x="7573054" y="2385241"/>
                  <a:ext cx="1814" cy="91802"/>
                </a:xfrm>
                <a:custGeom>
                  <a:avLst/>
                  <a:gdLst>
                    <a:gd name="connsiteX0" fmla="*/ 0 w 1814"/>
                    <a:gd name="connsiteY0" fmla="*/ 91803 h 91802"/>
                    <a:gd name="connsiteX1" fmla="*/ 0 w 1814"/>
                    <a:gd name="connsiteY1" fmla="*/ 0 h 91802"/>
                  </a:gdLst>
                  <a:ahLst/>
                  <a:cxnLst>
                    <a:cxn ang="0">
                      <a:pos x="connsiteX0" y="connsiteY0"/>
                    </a:cxn>
                    <a:cxn ang="0">
                      <a:pos x="connsiteX1" y="connsiteY1"/>
                    </a:cxn>
                  </a:cxnLst>
                  <a:rect l="l" t="t" r="r" b="b"/>
                  <a:pathLst>
                    <a:path w="1814" h="91802">
                      <a:moveTo>
                        <a:pt x="0" y="91803"/>
                      </a:moveTo>
                      <a:lnTo>
                        <a:pt x="0" y="0"/>
                      </a:lnTo>
                    </a:path>
                  </a:pathLst>
                </a:custGeom>
                <a:ln w="28575" cap="rnd">
                  <a:solidFill>
                    <a:srgbClr val="10153D"/>
                  </a:solidFill>
                  <a:prstDash val="solid"/>
                  <a:round/>
                </a:ln>
              </p:spPr>
              <p:txBody>
                <a:bodyPr rtlCol="0" anchor="ctr"/>
                <a:lstStyle/>
                <a:p>
                  <a:endParaRPr lang="en-US"/>
                </a:p>
              </p:txBody>
            </p:sp>
            <p:grpSp>
              <p:nvGrpSpPr>
                <p:cNvPr id="66" name="Graphic 232">
                  <a:extLst>
                    <a:ext uri="{FF2B5EF4-FFF2-40B4-BE49-F238E27FC236}">
                      <a16:creationId xmlns:a16="http://schemas.microsoft.com/office/drawing/2014/main" id="{EC72C508-F84B-37AA-05CF-6C2DDCF7CA51}"/>
                    </a:ext>
                  </a:extLst>
                </p:cNvPr>
                <p:cNvGrpSpPr/>
                <p:nvPr/>
              </p:nvGrpSpPr>
              <p:grpSpPr>
                <a:xfrm>
                  <a:off x="7437165" y="2385241"/>
                  <a:ext cx="79284" cy="91803"/>
                  <a:chOff x="7437165" y="2385241"/>
                  <a:chExt cx="79284" cy="91803"/>
                </a:xfrm>
                <a:noFill/>
              </p:grpSpPr>
              <p:sp>
                <p:nvSpPr>
                  <p:cNvPr id="67" name="Freeform 66">
                    <a:extLst>
                      <a:ext uri="{FF2B5EF4-FFF2-40B4-BE49-F238E27FC236}">
                        <a16:creationId xmlns:a16="http://schemas.microsoft.com/office/drawing/2014/main" id="{799746EA-3DFA-1817-3E8E-40A4A940251C}"/>
                      </a:ext>
                    </a:extLst>
                  </p:cNvPr>
                  <p:cNvSpPr/>
                  <p:nvPr/>
                </p:nvSpPr>
                <p:spPr>
                  <a:xfrm>
                    <a:off x="7440430" y="2440214"/>
                    <a:ext cx="76018" cy="1814"/>
                  </a:xfrm>
                  <a:custGeom>
                    <a:avLst/>
                    <a:gdLst>
                      <a:gd name="connsiteX0" fmla="*/ 0 w 76018"/>
                      <a:gd name="connsiteY0" fmla="*/ 0 h 1814"/>
                      <a:gd name="connsiteX1" fmla="*/ 76019 w 76018"/>
                      <a:gd name="connsiteY1" fmla="*/ 0 h 1814"/>
                    </a:gdLst>
                    <a:ahLst/>
                    <a:cxnLst>
                      <a:cxn ang="0">
                        <a:pos x="connsiteX0" y="connsiteY0"/>
                      </a:cxn>
                      <a:cxn ang="0">
                        <a:pos x="connsiteX1" y="connsiteY1"/>
                      </a:cxn>
                    </a:cxnLst>
                    <a:rect l="l" t="t" r="r" b="b"/>
                    <a:pathLst>
                      <a:path w="76018" h="1814">
                        <a:moveTo>
                          <a:pt x="0" y="0"/>
                        </a:moveTo>
                        <a:lnTo>
                          <a:pt x="76019" y="0"/>
                        </a:lnTo>
                      </a:path>
                    </a:pathLst>
                  </a:custGeom>
                  <a:ln w="28575" cap="rnd">
                    <a:solidFill>
                      <a:srgbClr val="10153D"/>
                    </a:solidFill>
                    <a:prstDash val="solid"/>
                    <a:round/>
                  </a:ln>
                </p:spPr>
                <p:txBody>
                  <a:bodyPr rtlCol="0" anchor="ctr"/>
                  <a:lstStyle/>
                  <a:p>
                    <a:endParaRPr lang="en-US"/>
                  </a:p>
                </p:txBody>
              </p:sp>
              <p:sp>
                <p:nvSpPr>
                  <p:cNvPr id="68" name="Freeform 67">
                    <a:extLst>
                      <a:ext uri="{FF2B5EF4-FFF2-40B4-BE49-F238E27FC236}">
                        <a16:creationId xmlns:a16="http://schemas.microsoft.com/office/drawing/2014/main" id="{BA5C88E5-5C7C-FDF0-5B96-FF08F50261FE}"/>
                      </a:ext>
                    </a:extLst>
                  </p:cNvPr>
                  <p:cNvSpPr/>
                  <p:nvPr/>
                </p:nvSpPr>
                <p:spPr>
                  <a:xfrm>
                    <a:off x="7437165" y="2385241"/>
                    <a:ext cx="79284" cy="91803"/>
                  </a:xfrm>
                  <a:custGeom>
                    <a:avLst/>
                    <a:gdLst>
                      <a:gd name="connsiteX0" fmla="*/ 0 w 79284"/>
                      <a:gd name="connsiteY0" fmla="*/ 91803 h 91803"/>
                      <a:gd name="connsiteX1" fmla="*/ 0 w 79284"/>
                      <a:gd name="connsiteY1" fmla="*/ 0 h 91803"/>
                      <a:gd name="connsiteX2" fmla="*/ 79284 w 79284"/>
                      <a:gd name="connsiteY2" fmla="*/ 0 h 91803"/>
                      <a:gd name="connsiteX3" fmla="*/ 79284 w 79284"/>
                      <a:gd name="connsiteY3" fmla="*/ 91803 h 91803"/>
                    </a:gdLst>
                    <a:ahLst/>
                    <a:cxnLst>
                      <a:cxn ang="0">
                        <a:pos x="connsiteX0" y="connsiteY0"/>
                      </a:cxn>
                      <a:cxn ang="0">
                        <a:pos x="connsiteX1" y="connsiteY1"/>
                      </a:cxn>
                      <a:cxn ang="0">
                        <a:pos x="connsiteX2" y="connsiteY2"/>
                      </a:cxn>
                      <a:cxn ang="0">
                        <a:pos x="connsiteX3" y="connsiteY3"/>
                      </a:cxn>
                    </a:cxnLst>
                    <a:rect l="l" t="t" r="r" b="b"/>
                    <a:pathLst>
                      <a:path w="79284" h="91803">
                        <a:moveTo>
                          <a:pt x="0" y="91803"/>
                        </a:moveTo>
                        <a:lnTo>
                          <a:pt x="0" y="0"/>
                        </a:lnTo>
                        <a:lnTo>
                          <a:pt x="79284" y="0"/>
                        </a:lnTo>
                        <a:lnTo>
                          <a:pt x="79284" y="91803"/>
                        </a:lnTo>
                      </a:path>
                    </a:pathLst>
                  </a:custGeom>
                  <a:noFill/>
                  <a:ln w="28575" cap="rnd">
                    <a:solidFill>
                      <a:srgbClr val="10153D"/>
                    </a:solidFill>
                    <a:prstDash val="solid"/>
                    <a:round/>
                  </a:ln>
                </p:spPr>
                <p:txBody>
                  <a:bodyPr rtlCol="0" anchor="ctr"/>
                  <a:lstStyle/>
                  <a:p>
                    <a:endParaRPr lang="en-US"/>
                  </a:p>
                </p:txBody>
              </p:sp>
            </p:grpSp>
          </p:grpSp>
        </p:grpSp>
        <p:sp>
          <p:nvSpPr>
            <p:cNvPr id="25" name="Freeform 24">
              <a:extLst>
                <a:ext uri="{FF2B5EF4-FFF2-40B4-BE49-F238E27FC236}">
                  <a16:creationId xmlns:a16="http://schemas.microsoft.com/office/drawing/2014/main" id="{549FFA41-29E1-AE0F-564C-2F1EC2C84F56}"/>
                </a:ext>
              </a:extLst>
            </p:cNvPr>
            <p:cNvSpPr/>
            <p:nvPr/>
          </p:nvSpPr>
          <p:spPr>
            <a:xfrm>
              <a:off x="7291840" y="2147207"/>
              <a:ext cx="44631" cy="44812"/>
            </a:xfrm>
            <a:custGeom>
              <a:avLst/>
              <a:gdLst>
                <a:gd name="connsiteX0" fmla="*/ 44632 w 44631"/>
                <a:gd name="connsiteY0" fmla="*/ 44813 h 44812"/>
                <a:gd name="connsiteX1" fmla="*/ 0 w 44631"/>
                <a:gd name="connsiteY1" fmla="*/ 0 h 44812"/>
              </a:gdLst>
              <a:ahLst/>
              <a:cxnLst>
                <a:cxn ang="0">
                  <a:pos x="connsiteX0" y="connsiteY0"/>
                </a:cxn>
                <a:cxn ang="0">
                  <a:pos x="connsiteX1" y="connsiteY1"/>
                </a:cxn>
              </a:cxnLst>
              <a:rect l="l" t="t" r="r" b="b"/>
              <a:pathLst>
                <a:path w="44631" h="44812">
                  <a:moveTo>
                    <a:pt x="44632" y="44813"/>
                  </a:moveTo>
                  <a:lnTo>
                    <a:pt x="0" y="0"/>
                  </a:lnTo>
                </a:path>
              </a:pathLst>
            </a:custGeom>
            <a:ln w="28575" cap="rnd">
              <a:solidFill>
                <a:srgbClr val="10153D"/>
              </a:solidFill>
              <a:prstDash val="solid"/>
              <a:round/>
            </a:ln>
          </p:spPr>
          <p:txBody>
            <a:bodyPr rtlCol="0" anchor="ctr"/>
            <a:lstStyle/>
            <a:p>
              <a:endParaRPr lang="en-US"/>
            </a:p>
          </p:txBody>
        </p:sp>
        <p:sp>
          <p:nvSpPr>
            <p:cNvPr id="26" name="Freeform 25">
              <a:extLst>
                <a:ext uri="{FF2B5EF4-FFF2-40B4-BE49-F238E27FC236}">
                  <a16:creationId xmlns:a16="http://schemas.microsoft.com/office/drawing/2014/main" id="{FCB3A27A-DBD9-8663-EAA7-003D2336B3B0}"/>
                </a:ext>
              </a:extLst>
            </p:cNvPr>
            <p:cNvSpPr/>
            <p:nvPr/>
          </p:nvSpPr>
          <p:spPr>
            <a:xfrm>
              <a:off x="7538765" y="2632528"/>
              <a:ext cx="31205" cy="269058"/>
            </a:xfrm>
            <a:custGeom>
              <a:avLst/>
              <a:gdLst>
                <a:gd name="connsiteX0" fmla="*/ 31206 w 31205"/>
                <a:gd name="connsiteY0" fmla="*/ 269059 h 269058"/>
                <a:gd name="connsiteX1" fmla="*/ 181 w 31205"/>
                <a:gd name="connsiteY1" fmla="*/ 218440 h 269058"/>
                <a:gd name="connsiteX2" fmla="*/ 0 w 31205"/>
                <a:gd name="connsiteY2" fmla="*/ 218440 h 269058"/>
                <a:gd name="connsiteX3" fmla="*/ 0 w 31205"/>
                <a:gd name="connsiteY3" fmla="*/ 0 h 269058"/>
              </a:gdLst>
              <a:ahLst/>
              <a:cxnLst>
                <a:cxn ang="0">
                  <a:pos x="connsiteX0" y="connsiteY0"/>
                </a:cxn>
                <a:cxn ang="0">
                  <a:pos x="connsiteX1" y="connsiteY1"/>
                </a:cxn>
                <a:cxn ang="0">
                  <a:pos x="connsiteX2" y="connsiteY2"/>
                </a:cxn>
                <a:cxn ang="0">
                  <a:pos x="connsiteX3" y="connsiteY3"/>
                </a:cxn>
              </a:cxnLst>
              <a:rect l="l" t="t" r="r" b="b"/>
              <a:pathLst>
                <a:path w="31205" h="269058">
                  <a:moveTo>
                    <a:pt x="31206" y="269059"/>
                  </a:moveTo>
                  <a:lnTo>
                    <a:pt x="181" y="218440"/>
                  </a:lnTo>
                  <a:lnTo>
                    <a:pt x="0" y="218440"/>
                  </a:lnTo>
                  <a:lnTo>
                    <a:pt x="0" y="0"/>
                  </a:lnTo>
                </a:path>
              </a:pathLst>
            </a:custGeom>
            <a:noFill/>
            <a:ln w="28575" cap="rnd">
              <a:solidFill>
                <a:srgbClr val="10153D"/>
              </a:solidFill>
              <a:prstDash val="solid"/>
              <a:round/>
            </a:ln>
          </p:spPr>
          <p:txBody>
            <a:bodyPr rtlCol="0" anchor="ctr"/>
            <a:lstStyle/>
            <a:p>
              <a:endParaRPr lang="en-US"/>
            </a:p>
          </p:txBody>
        </p:sp>
        <p:sp>
          <p:nvSpPr>
            <p:cNvPr id="27" name="Freeform 26">
              <a:extLst>
                <a:ext uri="{FF2B5EF4-FFF2-40B4-BE49-F238E27FC236}">
                  <a16:creationId xmlns:a16="http://schemas.microsoft.com/office/drawing/2014/main" id="{8B172DA1-6455-1FF8-9A94-7B47BC95A081}"/>
                </a:ext>
              </a:extLst>
            </p:cNvPr>
            <p:cNvSpPr/>
            <p:nvPr/>
          </p:nvSpPr>
          <p:spPr>
            <a:xfrm>
              <a:off x="7538946" y="2094955"/>
              <a:ext cx="1814" cy="18324"/>
            </a:xfrm>
            <a:custGeom>
              <a:avLst/>
              <a:gdLst>
                <a:gd name="connsiteX0" fmla="*/ 0 w 1814"/>
                <a:gd name="connsiteY0" fmla="*/ 18324 h 18324"/>
                <a:gd name="connsiteX1" fmla="*/ 0 w 1814"/>
                <a:gd name="connsiteY1" fmla="*/ 0 h 18324"/>
              </a:gdLst>
              <a:ahLst/>
              <a:cxnLst>
                <a:cxn ang="0">
                  <a:pos x="connsiteX0" y="connsiteY0"/>
                </a:cxn>
                <a:cxn ang="0">
                  <a:pos x="connsiteX1" y="connsiteY1"/>
                </a:cxn>
              </a:cxnLst>
              <a:rect l="l" t="t" r="r" b="b"/>
              <a:pathLst>
                <a:path w="1814" h="18324">
                  <a:moveTo>
                    <a:pt x="0" y="18324"/>
                  </a:moveTo>
                  <a:lnTo>
                    <a:pt x="0" y="0"/>
                  </a:lnTo>
                </a:path>
              </a:pathLst>
            </a:custGeom>
            <a:ln w="28575" cap="rnd">
              <a:solidFill>
                <a:srgbClr val="10153D"/>
              </a:solidFill>
              <a:prstDash val="solid"/>
              <a:round/>
            </a:ln>
          </p:spPr>
          <p:txBody>
            <a:bodyPr rtlCol="0" anchor="ctr"/>
            <a:lstStyle/>
            <a:p>
              <a:endParaRPr lang="en-US"/>
            </a:p>
          </p:txBody>
        </p:sp>
        <p:sp>
          <p:nvSpPr>
            <p:cNvPr id="28" name="Freeform 27">
              <a:extLst>
                <a:ext uri="{FF2B5EF4-FFF2-40B4-BE49-F238E27FC236}">
                  <a16:creationId xmlns:a16="http://schemas.microsoft.com/office/drawing/2014/main" id="{B621BBFB-16E9-E494-74BE-E65AE647A7D2}"/>
                </a:ext>
              </a:extLst>
            </p:cNvPr>
            <p:cNvSpPr/>
            <p:nvPr/>
          </p:nvSpPr>
          <p:spPr>
            <a:xfrm>
              <a:off x="7538946" y="2117452"/>
              <a:ext cx="1814" cy="107768"/>
            </a:xfrm>
            <a:custGeom>
              <a:avLst/>
              <a:gdLst>
                <a:gd name="connsiteX0" fmla="*/ 0 w 1814"/>
                <a:gd name="connsiteY0" fmla="*/ 107769 h 107768"/>
                <a:gd name="connsiteX1" fmla="*/ 0 w 1814"/>
                <a:gd name="connsiteY1" fmla="*/ 0 h 107768"/>
              </a:gdLst>
              <a:ahLst/>
              <a:cxnLst>
                <a:cxn ang="0">
                  <a:pos x="connsiteX0" y="connsiteY0"/>
                </a:cxn>
                <a:cxn ang="0">
                  <a:pos x="connsiteX1" y="connsiteY1"/>
                </a:cxn>
              </a:cxnLst>
              <a:rect l="l" t="t" r="r" b="b"/>
              <a:pathLst>
                <a:path w="1814" h="107768">
                  <a:moveTo>
                    <a:pt x="0" y="107769"/>
                  </a:moveTo>
                  <a:lnTo>
                    <a:pt x="0" y="0"/>
                  </a:lnTo>
                </a:path>
              </a:pathLst>
            </a:custGeom>
            <a:ln w="28575" cap="rnd">
              <a:solidFill>
                <a:srgbClr val="10153D"/>
              </a:solidFill>
              <a:prstDash val="solid"/>
              <a:round/>
            </a:ln>
          </p:spPr>
          <p:txBody>
            <a:bodyPr rtlCol="0" anchor="ctr"/>
            <a:lstStyle/>
            <a:p>
              <a:endParaRPr lang="en-US"/>
            </a:p>
          </p:txBody>
        </p:sp>
        <p:grpSp>
          <p:nvGrpSpPr>
            <p:cNvPr id="29" name="Graphic 232">
              <a:extLst>
                <a:ext uri="{FF2B5EF4-FFF2-40B4-BE49-F238E27FC236}">
                  <a16:creationId xmlns:a16="http://schemas.microsoft.com/office/drawing/2014/main" id="{5DF8B45A-D562-CBA1-D896-194BC839B285}"/>
                </a:ext>
              </a:extLst>
            </p:cNvPr>
            <p:cNvGrpSpPr/>
            <p:nvPr/>
          </p:nvGrpSpPr>
          <p:grpSpPr>
            <a:xfrm>
              <a:off x="7698784" y="2547982"/>
              <a:ext cx="173627" cy="129721"/>
              <a:chOff x="7698784" y="2547982"/>
              <a:chExt cx="173627" cy="129721"/>
            </a:xfrm>
            <a:noFill/>
          </p:grpSpPr>
          <p:grpSp>
            <p:nvGrpSpPr>
              <p:cNvPr id="54" name="Graphic 232">
                <a:extLst>
                  <a:ext uri="{FF2B5EF4-FFF2-40B4-BE49-F238E27FC236}">
                    <a16:creationId xmlns:a16="http://schemas.microsoft.com/office/drawing/2014/main" id="{8ADA25F0-54B0-F19F-9EC6-0FFB0E86BD47}"/>
                  </a:ext>
                </a:extLst>
              </p:cNvPr>
              <p:cNvGrpSpPr/>
              <p:nvPr/>
            </p:nvGrpSpPr>
            <p:grpSpPr>
              <a:xfrm>
                <a:off x="7698784" y="2547982"/>
                <a:ext cx="152581" cy="108131"/>
                <a:chOff x="7698784" y="2547982"/>
                <a:chExt cx="152581" cy="108131"/>
              </a:xfrm>
              <a:noFill/>
            </p:grpSpPr>
            <p:sp>
              <p:nvSpPr>
                <p:cNvPr id="57" name="Freeform 56">
                  <a:extLst>
                    <a:ext uri="{FF2B5EF4-FFF2-40B4-BE49-F238E27FC236}">
                      <a16:creationId xmlns:a16="http://schemas.microsoft.com/office/drawing/2014/main" id="{06490B36-5121-3603-84DD-99BF808CB5F2}"/>
                    </a:ext>
                  </a:extLst>
                </p:cNvPr>
                <p:cNvSpPr/>
                <p:nvPr/>
              </p:nvSpPr>
              <p:spPr>
                <a:xfrm>
                  <a:off x="7698784" y="2547982"/>
                  <a:ext cx="152581" cy="77107"/>
                </a:xfrm>
                <a:custGeom>
                  <a:avLst/>
                  <a:gdLst>
                    <a:gd name="connsiteX0" fmla="*/ 0 w 152581"/>
                    <a:gd name="connsiteY0" fmla="*/ 0 h 77107"/>
                    <a:gd name="connsiteX1" fmla="*/ 76200 w 152581"/>
                    <a:gd name="connsiteY1" fmla="*/ 77107 h 77107"/>
                    <a:gd name="connsiteX2" fmla="*/ 121013 w 152581"/>
                    <a:gd name="connsiteY2" fmla="*/ 77107 h 77107"/>
                    <a:gd name="connsiteX3" fmla="*/ 152581 w 152581"/>
                    <a:gd name="connsiteY3" fmla="*/ 34108 h 77107"/>
                  </a:gdLst>
                  <a:ahLst/>
                  <a:cxnLst>
                    <a:cxn ang="0">
                      <a:pos x="connsiteX0" y="connsiteY0"/>
                    </a:cxn>
                    <a:cxn ang="0">
                      <a:pos x="connsiteX1" y="connsiteY1"/>
                    </a:cxn>
                    <a:cxn ang="0">
                      <a:pos x="connsiteX2" y="connsiteY2"/>
                    </a:cxn>
                    <a:cxn ang="0">
                      <a:pos x="connsiteX3" y="connsiteY3"/>
                    </a:cxn>
                  </a:cxnLst>
                  <a:rect l="l" t="t" r="r" b="b"/>
                  <a:pathLst>
                    <a:path w="152581" h="77107">
                      <a:moveTo>
                        <a:pt x="0" y="0"/>
                      </a:moveTo>
                      <a:lnTo>
                        <a:pt x="76200" y="77107"/>
                      </a:lnTo>
                      <a:lnTo>
                        <a:pt x="121013" y="77107"/>
                      </a:lnTo>
                      <a:lnTo>
                        <a:pt x="152581" y="34108"/>
                      </a:lnTo>
                    </a:path>
                  </a:pathLst>
                </a:custGeom>
                <a:noFill/>
                <a:ln w="28575" cap="rnd">
                  <a:solidFill>
                    <a:srgbClr val="10153D"/>
                  </a:solidFill>
                  <a:prstDash val="solid"/>
                  <a:round/>
                </a:ln>
              </p:spPr>
              <p:txBody>
                <a:bodyPr rtlCol="0" anchor="ctr"/>
                <a:lstStyle/>
                <a:p>
                  <a:endParaRPr lang="en-US"/>
                </a:p>
              </p:txBody>
            </p:sp>
            <p:sp>
              <p:nvSpPr>
                <p:cNvPr id="58" name="Freeform 57">
                  <a:extLst>
                    <a:ext uri="{FF2B5EF4-FFF2-40B4-BE49-F238E27FC236}">
                      <a16:creationId xmlns:a16="http://schemas.microsoft.com/office/drawing/2014/main" id="{26F20C2F-86BD-A85F-C656-7EA9393BE529}"/>
                    </a:ext>
                  </a:extLst>
                </p:cNvPr>
                <p:cNvSpPr/>
                <p:nvPr/>
              </p:nvSpPr>
              <p:spPr>
                <a:xfrm>
                  <a:off x="7819797" y="2625090"/>
                  <a:ext cx="30842" cy="31024"/>
                </a:xfrm>
                <a:custGeom>
                  <a:avLst/>
                  <a:gdLst>
                    <a:gd name="connsiteX0" fmla="*/ 0 w 30842"/>
                    <a:gd name="connsiteY0" fmla="*/ 0 h 31024"/>
                    <a:gd name="connsiteX1" fmla="*/ 30843 w 30842"/>
                    <a:gd name="connsiteY1" fmla="*/ 31024 h 31024"/>
                  </a:gdLst>
                  <a:ahLst/>
                  <a:cxnLst>
                    <a:cxn ang="0">
                      <a:pos x="connsiteX0" y="connsiteY0"/>
                    </a:cxn>
                    <a:cxn ang="0">
                      <a:pos x="connsiteX1" y="connsiteY1"/>
                    </a:cxn>
                  </a:cxnLst>
                  <a:rect l="l" t="t" r="r" b="b"/>
                  <a:pathLst>
                    <a:path w="30842" h="31024">
                      <a:moveTo>
                        <a:pt x="0" y="0"/>
                      </a:moveTo>
                      <a:lnTo>
                        <a:pt x="30843" y="31024"/>
                      </a:lnTo>
                    </a:path>
                  </a:pathLst>
                </a:custGeom>
                <a:ln w="28575" cap="rnd">
                  <a:solidFill>
                    <a:srgbClr val="10153D"/>
                  </a:solidFill>
                  <a:prstDash val="solid"/>
                  <a:round/>
                </a:ln>
              </p:spPr>
              <p:txBody>
                <a:bodyPr rtlCol="0" anchor="ctr"/>
                <a:lstStyle/>
                <a:p>
                  <a:endParaRPr lang="en-US"/>
                </a:p>
              </p:txBody>
            </p:sp>
          </p:grpSp>
          <p:sp>
            <p:nvSpPr>
              <p:cNvPr id="55" name="Freeform 54">
                <a:extLst>
                  <a:ext uri="{FF2B5EF4-FFF2-40B4-BE49-F238E27FC236}">
                    <a16:creationId xmlns:a16="http://schemas.microsoft.com/office/drawing/2014/main" id="{CD32FAB8-566C-0E79-FF04-F0875E651AD3}"/>
                  </a:ext>
                </a:extLst>
              </p:cNvPr>
              <p:cNvSpPr/>
              <p:nvPr/>
            </p:nvSpPr>
            <p:spPr>
              <a:xfrm>
                <a:off x="7841750" y="2559594"/>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1" y="26489"/>
                      <a:pt x="26488" y="20501"/>
                      <a:pt x="26488" y="13244"/>
                    </a:cubicBezTo>
                    <a:cubicBezTo>
                      <a:pt x="26488" y="5987"/>
                      <a:pt x="20501" y="0"/>
                      <a:pt x="13244" y="0"/>
                    </a:cubicBezTo>
                    <a:cubicBezTo>
                      <a:pt x="5987" y="0"/>
                      <a:pt x="0" y="5987"/>
                      <a:pt x="0" y="13244"/>
                    </a:cubicBezTo>
                    <a:close/>
                  </a:path>
                </a:pathLst>
              </a:custGeom>
              <a:noFill/>
              <a:ln w="28575" cap="rnd">
                <a:solidFill>
                  <a:srgbClr val="10153D"/>
                </a:solidFill>
                <a:prstDash val="solid"/>
                <a:round/>
              </a:ln>
            </p:spPr>
            <p:txBody>
              <a:bodyPr rtlCol="0" anchor="ctr"/>
              <a:lstStyle/>
              <a:p>
                <a:endParaRPr lang="en-US"/>
              </a:p>
            </p:txBody>
          </p:sp>
          <p:sp>
            <p:nvSpPr>
              <p:cNvPr id="56" name="Freeform 55">
                <a:extLst>
                  <a:ext uri="{FF2B5EF4-FFF2-40B4-BE49-F238E27FC236}">
                    <a16:creationId xmlns:a16="http://schemas.microsoft.com/office/drawing/2014/main" id="{95E25FE0-380E-DBC7-073D-4025A00C558F}"/>
                  </a:ext>
                </a:extLst>
              </p:cNvPr>
              <p:cNvSpPr/>
              <p:nvPr/>
            </p:nvSpPr>
            <p:spPr>
              <a:xfrm>
                <a:off x="7845923" y="265121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10153D"/>
                </a:solidFill>
                <a:prstDash val="solid"/>
                <a:round/>
              </a:ln>
            </p:spPr>
            <p:txBody>
              <a:bodyPr rtlCol="0" anchor="ctr"/>
              <a:lstStyle/>
              <a:p>
                <a:endParaRPr lang="en-US"/>
              </a:p>
            </p:txBody>
          </p:sp>
        </p:grpSp>
        <p:grpSp>
          <p:nvGrpSpPr>
            <p:cNvPr id="30" name="Graphic 232">
              <a:extLst>
                <a:ext uri="{FF2B5EF4-FFF2-40B4-BE49-F238E27FC236}">
                  <a16:creationId xmlns:a16="http://schemas.microsoft.com/office/drawing/2014/main" id="{6C07C2A9-66F3-B5AD-A04E-E2BB22CF4C77}"/>
                </a:ext>
              </a:extLst>
            </p:cNvPr>
            <p:cNvGrpSpPr/>
            <p:nvPr/>
          </p:nvGrpSpPr>
          <p:grpSpPr>
            <a:xfrm>
              <a:off x="7546203" y="2632528"/>
              <a:ext cx="245472" cy="174352"/>
              <a:chOff x="7546203" y="2632528"/>
              <a:chExt cx="245472" cy="174352"/>
            </a:xfrm>
            <a:noFill/>
          </p:grpSpPr>
          <p:sp>
            <p:nvSpPr>
              <p:cNvPr id="52" name="Freeform 51">
                <a:extLst>
                  <a:ext uri="{FF2B5EF4-FFF2-40B4-BE49-F238E27FC236}">
                    <a16:creationId xmlns:a16="http://schemas.microsoft.com/office/drawing/2014/main" id="{BD51D51D-1C65-5B89-A639-4BE4A9C8D940}"/>
                  </a:ext>
                </a:extLst>
              </p:cNvPr>
              <p:cNvSpPr/>
              <p:nvPr/>
            </p:nvSpPr>
            <p:spPr>
              <a:xfrm>
                <a:off x="7546203" y="2632528"/>
                <a:ext cx="226785" cy="155847"/>
              </a:xfrm>
              <a:custGeom>
                <a:avLst/>
                <a:gdLst>
                  <a:gd name="connsiteX0" fmla="*/ 0 w 226785"/>
                  <a:gd name="connsiteY0" fmla="*/ 0 h 155847"/>
                  <a:gd name="connsiteX1" fmla="*/ 104140 w 226785"/>
                  <a:gd name="connsiteY1" fmla="*/ 0 h 155847"/>
                  <a:gd name="connsiteX2" fmla="*/ 173809 w 226785"/>
                  <a:gd name="connsiteY2" fmla="*/ 69669 h 155847"/>
                  <a:gd name="connsiteX3" fmla="*/ 173809 w 226785"/>
                  <a:gd name="connsiteY3" fmla="*/ 102870 h 155847"/>
                  <a:gd name="connsiteX4" fmla="*/ 226786 w 226785"/>
                  <a:gd name="connsiteY4" fmla="*/ 155847 h 155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85" h="155847">
                    <a:moveTo>
                      <a:pt x="0" y="0"/>
                    </a:moveTo>
                    <a:lnTo>
                      <a:pt x="104140" y="0"/>
                    </a:lnTo>
                    <a:lnTo>
                      <a:pt x="173809" y="69669"/>
                    </a:lnTo>
                    <a:lnTo>
                      <a:pt x="173809" y="102870"/>
                    </a:lnTo>
                    <a:lnTo>
                      <a:pt x="226786" y="155847"/>
                    </a:lnTo>
                  </a:path>
                </a:pathLst>
              </a:custGeom>
              <a:noFill/>
              <a:ln w="28575" cap="rnd">
                <a:solidFill>
                  <a:srgbClr val="10153D"/>
                </a:solidFill>
                <a:prstDash val="solid"/>
                <a:round/>
              </a:ln>
            </p:spPr>
            <p:txBody>
              <a:bodyPr rtlCol="0" anchor="ctr"/>
              <a:lstStyle/>
              <a:p>
                <a:endParaRPr lang="en-US"/>
              </a:p>
            </p:txBody>
          </p:sp>
          <p:sp>
            <p:nvSpPr>
              <p:cNvPr id="53" name="Freeform 52">
                <a:extLst>
                  <a:ext uri="{FF2B5EF4-FFF2-40B4-BE49-F238E27FC236}">
                    <a16:creationId xmlns:a16="http://schemas.microsoft.com/office/drawing/2014/main" id="{F3CAE969-04D9-6BC6-961A-9B843C2C769E}"/>
                  </a:ext>
                </a:extLst>
              </p:cNvPr>
              <p:cNvSpPr/>
              <p:nvPr/>
            </p:nvSpPr>
            <p:spPr>
              <a:xfrm>
                <a:off x="7765187" y="2780392"/>
                <a:ext cx="26488" cy="26488"/>
              </a:xfrm>
              <a:custGeom>
                <a:avLst/>
                <a:gdLst>
                  <a:gd name="connsiteX0" fmla="*/ 0 w 26488"/>
                  <a:gd name="connsiteY0" fmla="*/ 13244 h 26488"/>
                  <a:gd name="connsiteX1" fmla="*/ 13244 w 26488"/>
                  <a:gd name="connsiteY1" fmla="*/ 26489 h 26488"/>
                  <a:gd name="connsiteX2" fmla="*/ 26489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9" y="20502"/>
                      <a:pt x="26489" y="13244"/>
                    </a:cubicBezTo>
                    <a:cubicBezTo>
                      <a:pt x="26489" y="5987"/>
                      <a:pt x="20502" y="0"/>
                      <a:pt x="13244" y="0"/>
                    </a:cubicBezTo>
                    <a:cubicBezTo>
                      <a:pt x="5987" y="0"/>
                      <a:pt x="0" y="5987"/>
                      <a:pt x="0" y="13244"/>
                    </a:cubicBezTo>
                    <a:close/>
                  </a:path>
                </a:pathLst>
              </a:custGeom>
              <a:noFill/>
              <a:ln w="28575" cap="rnd">
                <a:solidFill>
                  <a:srgbClr val="10153D"/>
                </a:solidFill>
                <a:prstDash val="solid"/>
                <a:round/>
              </a:ln>
            </p:spPr>
            <p:txBody>
              <a:bodyPr rtlCol="0" anchor="ctr"/>
              <a:lstStyle/>
              <a:p>
                <a:endParaRPr lang="en-US"/>
              </a:p>
            </p:txBody>
          </p:sp>
        </p:grpSp>
        <p:grpSp>
          <p:nvGrpSpPr>
            <p:cNvPr id="31" name="Graphic 232">
              <a:extLst>
                <a:ext uri="{FF2B5EF4-FFF2-40B4-BE49-F238E27FC236}">
                  <a16:creationId xmlns:a16="http://schemas.microsoft.com/office/drawing/2014/main" id="{2063FC6D-3398-F8DF-024E-E89158F97E4C}"/>
                </a:ext>
              </a:extLst>
            </p:cNvPr>
            <p:cNvGrpSpPr/>
            <p:nvPr/>
          </p:nvGrpSpPr>
          <p:grpSpPr>
            <a:xfrm>
              <a:off x="7538946" y="2698205"/>
              <a:ext cx="183242" cy="161108"/>
              <a:chOff x="7538946" y="2698205"/>
              <a:chExt cx="183242" cy="161108"/>
            </a:xfrm>
            <a:noFill/>
          </p:grpSpPr>
          <p:sp>
            <p:nvSpPr>
              <p:cNvPr id="49" name="Freeform 48">
                <a:extLst>
                  <a:ext uri="{FF2B5EF4-FFF2-40B4-BE49-F238E27FC236}">
                    <a16:creationId xmlns:a16="http://schemas.microsoft.com/office/drawing/2014/main" id="{D2D720B5-B07E-1DF2-503E-806ECC9B1255}"/>
                  </a:ext>
                </a:extLst>
              </p:cNvPr>
              <p:cNvSpPr/>
              <p:nvPr/>
            </p:nvSpPr>
            <p:spPr>
              <a:xfrm>
                <a:off x="7538946" y="2698205"/>
                <a:ext cx="158024" cy="139700"/>
              </a:xfrm>
              <a:custGeom>
                <a:avLst/>
                <a:gdLst>
                  <a:gd name="connsiteX0" fmla="*/ 0 w 158024"/>
                  <a:gd name="connsiteY0" fmla="*/ 0 h 139700"/>
                  <a:gd name="connsiteX1" fmla="*/ 66584 w 158024"/>
                  <a:gd name="connsiteY1" fmla="*/ 0 h 139700"/>
                  <a:gd name="connsiteX2" fmla="*/ 102326 w 158024"/>
                  <a:gd name="connsiteY2" fmla="*/ 35560 h 139700"/>
                  <a:gd name="connsiteX3" fmla="*/ 102326 w 158024"/>
                  <a:gd name="connsiteY3" fmla="*/ 83820 h 139700"/>
                  <a:gd name="connsiteX4" fmla="*/ 158024 w 158024"/>
                  <a:gd name="connsiteY4" fmla="*/ 139700 h 13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24" h="139700">
                    <a:moveTo>
                      <a:pt x="0" y="0"/>
                    </a:moveTo>
                    <a:lnTo>
                      <a:pt x="66584" y="0"/>
                    </a:lnTo>
                    <a:lnTo>
                      <a:pt x="102326" y="35560"/>
                    </a:lnTo>
                    <a:lnTo>
                      <a:pt x="102326" y="83820"/>
                    </a:lnTo>
                    <a:lnTo>
                      <a:pt x="158024" y="139700"/>
                    </a:lnTo>
                  </a:path>
                </a:pathLst>
              </a:custGeom>
              <a:noFill/>
              <a:ln w="28575" cap="rnd">
                <a:solidFill>
                  <a:srgbClr val="10153D"/>
                </a:solidFill>
                <a:prstDash val="solid"/>
                <a:round/>
              </a:ln>
            </p:spPr>
            <p:txBody>
              <a:bodyPr rtlCol="0" anchor="ctr"/>
              <a:lstStyle/>
              <a:p>
                <a:endParaRPr lang="en-US"/>
              </a:p>
            </p:txBody>
          </p:sp>
          <p:sp>
            <p:nvSpPr>
              <p:cNvPr id="50" name="Freeform 49">
                <a:extLst>
                  <a:ext uri="{FF2B5EF4-FFF2-40B4-BE49-F238E27FC236}">
                    <a16:creationId xmlns:a16="http://schemas.microsoft.com/office/drawing/2014/main" id="{ECED95EE-ACC1-BC1D-BBF3-165B9AC5D14C}"/>
                  </a:ext>
                </a:extLst>
              </p:cNvPr>
              <p:cNvSpPr/>
              <p:nvPr/>
            </p:nvSpPr>
            <p:spPr>
              <a:xfrm>
                <a:off x="7641272" y="2782025"/>
                <a:ext cx="1814" cy="77288"/>
              </a:xfrm>
              <a:custGeom>
                <a:avLst/>
                <a:gdLst>
                  <a:gd name="connsiteX0" fmla="*/ 0 w 1814"/>
                  <a:gd name="connsiteY0" fmla="*/ 0 h 77288"/>
                  <a:gd name="connsiteX1" fmla="*/ 0 w 1814"/>
                  <a:gd name="connsiteY1" fmla="*/ 77289 h 77288"/>
                </a:gdLst>
                <a:ahLst/>
                <a:cxnLst>
                  <a:cxn ang="0">
                    <a:pos x="connsiteX0" y="connsiteY0"/>
                  </a:cxn>
                  <a:cxn ang="0">
                    <a:pos x="connsiteX1" y="connsiteY1"/>
                  </a:cxn>
                </a:cxnLst>
                <a:rect l="l" t="t" r="r" b="b"/>
                <a:pathLst>
                  <a:path w="1814" h="77288">
                    <a:moveTo>
                      <a:pt x="0" y="0"/>
                    </a:moveTo>
                    <a:lnTo>
                      <a:pt x="0" y="77289"/>
                    </a:lnTo>
                  </a:path>
                </a:pathLst>
              </a:custGeom>
              <a:ln w="28575" cap="rnd">
                <a:solidFill>
                  <a:srgbClr val="10153D"/>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5D320CDF-7E38-9E0C-9DB4-F49FB91F25A9}"/>
                  </a:ext>
                </a:extLst>
              </p:cNvPr>
              <p:cNvSpPr/>
              <p:nvPr/>
            </p:nvSpPr>
            <p:spPr>
              <a:xfrm>
                <a:off x="7695700" y="2832825"/>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1" y="26489"/>
                      <a:pt x="26488" y="20501"/>
                      <a:pt x="26488" y="13244"/>
                    </a:cubicBezTo>
                    <a:cubicBezTo>
                      <a:pt x="26488" y="5987"/>
                      <a:pt x="20501" y="0"/>
                      <a:pt x="13244" y="0"/>
                    </a:cubicBezTo>
                    <a:cubicBezTo>
                      <a:pt x="5987" y="0"/>
                      <a:pt x="0" y="5987"/>
                      <a:pt x="0" y="13244"/>
                    </a:cubicBezTo>
                    <a:close/>
                  </a:path>
                </a:pathLst>
              </a:custGeom>
              <a:noFill/>
              <a:ln w="28575" cap="rnd">
                <a:solidFill>
                  <a:srgbClr val="10153D"/>
                </a:solidFill>
                <a:prstDash val="solid"/>
                <a:round/>
              </a:ln>
            </p:spPr>
            <p:txBody>
              <a:bodyPr rtlCol="0" anchor="ctr"/>
              <a:lstStyle/>
              <a:p>
                <a:endParaRPr lang="en-US"/>
              </a:p>
            </p:txBody>
          </p:sp>
        </p:grpSp>
        <p:grpSp>
          <p:nvGrpSpPr>
            <p:cNvPr id="32" name="Graphic 232">
              <a:extLst>
                <a:ext uri="{FF2B5EF4-FFF2-40B4-BE49-F238E27FC236}">
                  <a16:creationId xmlns:a16="http://schemas.microsoft.com/office/drawing/2014/main" id="{0184ADE5-4783-8AAB-021F-430E8CBD348D}"/>
                </a:ext>
              </a:extLst>
            </p:cNvPr>
            <p:cNvGrpSpPr/>
            <p:nvPr/>
          </p:nvGrpSpPr>
          <p:grpSpPr>
            <a:xfrm>
              <a:off x="7702776" y="2312488"/>
              <a:ext cx="144417" cy="85089"/>
              <a:chOff x="7702776" y="2312488"/>
              <a:chExt cx="144417" cy="85089"/>
            </a:xfrm>
            <a:noFill/>
          </p:grpSpPr>
          <p:sp>
            <p:nvSpPr>
              <p:cNvPr id="47" name="Freeform 46">
                <a:extLst>
                  <a:ext uri="{FF2B5EF4-FFF2-40B4-BE49-F238E27FC236}">
                    <a16:creationId xmlns:a16="http://schemas.microsoft.com/office/drawing/2014/main" id="{4DA7C2A5-E62F-D7A3-F1DE-095EA71F0699}"/>
                  </a:ext>
                </a:extLst>
              </p:cNvPr>
              <p:cNvSpPr/>
              <p:nvPr/>
            </p:nvSpPr>
            <p:spPr>
              <a:xfrm>
                <a:off x="7702776" y="2325732"/>
                <a:ext cx="125004" cy="71845"/>
              </a:xfrm>
              <a:custGeom>
                <a:avLst/>
                <a:gdLst>
                  <a:gd name="connsiteX0" fmla="*/ 0 w 125004"/>
                  <a:gd name="connsiteY0" fmla="*/ 71846 h 71845"/>
                  <a:gd name="connsiteX1" fmla="*/ 9616 w 125004"/>
                  <a:gd name="connsiteY1" fmla="*/ 71846 h 71845"/>
                  <a:gd name="connsiteX2" fmla="*/ 60597 w 125004"/>
                  <a:gd name="connsiteY2" fmla="*/ 0 h 71845"/>
                  <a:gd name="connsiteX3" fmla="*/ 125004 w 125004"/>
                  <a:gd name="connsiteY3" fmla="*/ 0 h 71845"/>
                </a:gdLst>
                <a:ahLst/>
                <a:cxnLst>
                  <a:cxn ang="0">
                    <a:pos x="connsiteX0" y="connsiteY0"/>
                  </a:cxn>
                  <a:cxn ang="0">
                    <a:pos x="connsiteX1" y="connsiteY1"/>
                  </a:cxn>
                  <a:cxn ang="0">
                    <a:pos x="connsiteX2" y="connsiteY2"/>
                  </a:cxn>
                  <a:cxn ang="0">
                    <a:pos x="connsiteX3" y="connsiteY3"/>
                  </a:cxn>
                </a:cxnLst>
                <a:rect l="l" t="t" r="r" b="b"/>
                <a:pathLst>
                  <a:path w="125004" h="71845">
                    <a:moveTo>
                      <a:pt x="0" y="71846"/>
                    </a:moveTo>
                    <a:lnTo>
                      <a:pt x="9616" y="71846"/>
                    </a:lnTo>
                    <a:lnTo>
                      <a:pt x="60597" y="0"/>
                    </a:lnTo>
                    <a:lnTo>
                      <a:pt x="125004" y="0"/>
                    </a:lnTo>
                  </a:path>
                </a:pathLst>
              </a:custGeom>
              <a:noFill/>
              <a:ln w="28575" cap="rnd">
                <a:solidFill>
                  <a:srgbClr val="10153D"/>
                </a:solidFill>
                <a:prstDash val="solid"/>
                <a:round/>
              </a:ln>
            </p:spPr>
            <p:txBody>
              <a:bodyPr rtlCol="0" anchor="ctr"/>
              <a:lstStyle/>
              <a:p>
                <a:endParaRPr lang="en-US"/>
              </a:p>
            </p:txBody>
          </p:sp>
          <p:sp>
            <p:nvSpPr>
              <p:cNvPr id="48" name="Freeform 47">
                <a:extLst>
                  <a:ext uri="{FF2B5EF4-FFF2-40B4-BE49-F238E27FC236}">
                    <a16:creationId xmlns:a16="http://schemas.microsoft.com/office/drawing/2014/main" id="{E11179D6-DA20-525F-FC78-FAB2CD088088}"/>
                  </a:ext>
                </a:extLst>
              </p:cNvPr>
              <p:cNvSpPr/>
              <p:nvPr/>
            </p:nvSpPr>
            <p:spPr>
              <a:xfrm>
                <a:off x="7820704" y="2312488"/>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30" y="26489"/>
                      <a:pt x="0" y="20559"/>
                      <a:pt x="0" y="13244"/>
                    </a:cubicBezTo>
                    <a:cubicBezTo>
                      <a:pt x="0" y="5930"/>
                      <a:pt x="5930" y="0"/>
                      <a:pt x="13244" y="0"/>
                    </a:cubicBezTo>
                    <a:cubicBezTo>
                      <a:pt x="20559" y="0"/>
                      <a:pt x="26489" y="5930"/>
                      <a:pt x="26489" y="13244"/>
                    </a:cubicBezTo>
                    <a:close/>
                  </a:path>
                </a:pathLst>
              </a:custGeom>
              <a:noFill/>
              <a:ln w="28575" cap="rnd">
                <a:solidFill>
                  <a:srgbClr val="10153D"/>
                </a:solidFill>
                <a:prstDash val="solid"/>
                <a:round/>
              </a:ln>
            </p:spPr>
            <p:txBody>
              <a:bodyPr rtlCol="0" anchor="ctr"/>
              <a:lstStyle/>
              <a:p>
                <a:endParaRPr lang="en-US"/>
              </a:p>
            </p:txBody>
          </p:sp>
        </p:grpSp>
        <p:grpSp>
          <p:nvGrpSpPr>
            <p:cNvPr id="33" name="Graphic 232">
              <a:extLst>
                <a:ext uri="{FF2B5EF4-FFF2-40B4-BE49-F238E27FC236}">
                  <a16:creationId xmlns:a16="http://schemas.microsoft.com/office/drawing/2014/main" id="{A7206F6C-5B05-E20B-8058-AADDE5A21981}"/>
                </a:ext>
              </a:extLst>
            </p:cNvPr>
            <p:cNvGrpSpPr/>
            <p:nvPr/>
          </p:nvGrpSpPr>
          <p:grpSpPr>
            <a:xfrm>
              <a:off x="7702776" y="2378709"/>
              <a:ext cx="202111" cy="116477"/>
              <a:chOff x="7702776" y="2378709"/>
              <a:chExt cx="202111" cy="116477"/>
            </a:xfrm>
            <a:noFill/>
          </p:grpSpPr>
          <p:sp>
            <p:nvSpPr>
              <p:cNvPr id="42" name="Freeform 41">
                <a:extLst>
                  <a:ext uri="{FF2B5EF4-FFF2-40B4-BE49-F238E27FC236}">
                    <a16:creationId xmlns:a16="http://schemas.microsoft.com/office/drawing/2014/main" id="{E2D9FE6D-78AF-D049-D1F3-BB503FEE7960}"/>
                  </a:ext>
                </a:extLst>
              </p:cNvPr>
              <p:cNvSpPr/>
              <p:nvPr/>
            </p:nvSpPr>
            <p:spPr>
              <a:xfrm>
                <a:off x="7850277" y="2378709"/>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8" y="20502"/>
                      <a:pt x="26488" y="13244"/>
                    </a:cubicBezTo>
                    <a:cubicBezTo>
                      <a:pt x="26488" y="5987"/>
                      <a:pt x="20502" y="0"/>
                      <a:pt x="13244" y="0"/>
                    </a:cubicBezTo>
                    <a:cubicBezTo>
                      <a:pt x="5987" y="0"/>
                      <a:pt x="0" y="5987"/>
                      <a:pt x="0" y="13244"/>
                    </a:cubicBezTo>
                    <a:close/>
                  </a:path>
                </a:pathLst>
              </a:custGeom>
              <a:noFill/>
              <a:ln w="28575" cap="rnd">
                <a:solidFill>
                  <a:srgbClr val="10153D"/>
                </a:solidFill>
                <a:prstDash val="solid"/>
                <a:round/>
              </a:ln>
            </p:spPr>
            <p:txBody>
              <a:bodyPr rtlCol="0" anchor="ctr"/>
              <a:lstStyle/>
              <a:p>
                <a:endParaRPr lang="en-US"/>
              </a:p>
            </p:txBody>
          </p:sp>
          <p:sp>
            <p:nvSpPr>
              <p:cNvPr id="43" name="Freeform 42">
                <a:extLst>
                  <a:ext uri="{FF2B5EF4-FFF2-40B4-BE49-F238E27FC236}">
                    <a16:creationId xmlns:a16="http://schemas.microsoft.com/office/drawing/2014/main" id="{1BB78CFB-4F29-1D68-0A60-FEE55AF2C71C}"/>
                  </a:ext>
                </a:extLst>
              </p:cNvPr>
              <p:cNvSpPr/>
              <p:nvPr/>
            </p:nvSpPr>
            <p:spPr>
              <a:xfrm>
                <a:off x="7878399" y="2454365"/>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2" y="26489"/>
                      <a:pt x="26488" y="20501"/>
                      <a:pt x="26488" y="13244"/>
                    </a:cubicBezTo>
                    <a:cubicBezTo>
                      <a:pt x="26488" y="5987"/>
                      <a:pt x="20502" y="0"/>
                      <a:pt x="13244" y="0"/>
                    </a:cubicBezTo>
                    <a:cubicBezTo>
                      <a:pt x="5987" y="0"/>
                      <a:pt x="0" y="5987"/>
                      <a:pt x="0" y="13244"/>
                    </a:cubicBezTo>
                    <a:close/>
                  </a:path>
                </a:pathLst>
              </a:custGeom>
              <a:noFill/>
              <a:ln w="28575" cap="rnd">
                <a:solidFill>
                  <a:srgbClr val="10153D"/>
                </a:solidFill>
                <a:prstDash val="solid"/>
                <a:round/>
              </a:ln>
            </p:spPr>
            <p:txBody>
              <a:bodyPr rtlCol="0" anchor="ctr"/>
              <a:lstStyle/>
              <a:p>
                <a:endParaRPr lang="en-US"/>
              </a:p>
            </p:txBody>
          </p:sp>
          <p:grpSp>
            <p:nvGrpSpPr>
              <p:cNvPr id="44" name="Graphic 232">
                <a:extLst>
                  <a:ext uri="{FF2B5EF4-FFF2-40B4-BE49-F238E27FC236}">
                    <a16:creationId xmlns:a16="http://schemas.microsoft.com/office/drawing/2014/main" id="{CE9AC20A-7852-1CB6-8368-2D3F875257C6}"/>
                  </a:ext>
                </a:extLst>
              </p:cNvPr>
              <p:cNvGrpSpPr/>
              <p:nvPr/>
            </p:nvGrpSpPr>
            <p:grpSpPr>
              <a:xfrm>
                <a:off x="7702776" y="2413362"/>
                <a:ext cx="175622" cy="81824"/>
                <a:chOff x="7702776" y="2413362"/>
                <a:chExt cx="175622" cy="81824"/>
              </a:xfrm>
              <a:noFill/>
            </p:grpSpPr>
            <p:sp>
              <p:nvSpPr>
                <p:cNvPr id="45" name="Freeform 44">
                  <a:extLst>
                    <a:ext uri="{FF2B5EF4-FFF2-40B4-BE49-F238E27FC236}">
                      <a16:creationId xmlns:a16="http://schemas.microsoft.com/office/drawing/2014/main" id="{3C8E7D54-3C4F-8EFF-63DA-4D56491FF9AC}"/>
                    </a:ext>
                  </a:extLst>
                </p:cNvPr>
                <p:cNvSpPr/>
                <p:nvPr/>
              </p:nvSpPr>
              <p:spPr>
                <a:xfrm>
                  <a:off x="7829231" y="2442754"/>
                  <a:ext cx="49167" cy="15965"/>
                </a:xfrm>
                <a:custGeom>
                  <a:avLst/>
                  <a:gdLst>
                    <a:gd name="connsiteX0" fmla="*/ 0 w 49167"/>
                    <a:gd name="connsiteY0" fmla="*/ 0 h 15965"/>
                    <a:gd name="connsiteX1" fmla="*/ 49167 w 49167"/>
                    <a:gd name="connsiteY1" fmla="*/ 15966 h 15965"/>
                  </a:gdLst>
                  <a:ahLst/>
                  <a:cxnLst>
                    <a:cxn ang="0">
                      <a:pos x="connsiteX0" y="connsiteY0"/>
                    </a:cxn>
                    <a:cxn ang="0">
                      <a:pos x="connsiteX1" y="connsiteY1"/>
                    </a:cxn>
                  </a:cxnLst>
                  <a:rect l="l" t="t" r="r" b="b"/>
                  <a:pathLst>
                    <a:path w="49167" h="15965">
                      <a:moveTo>
                        <a:pt x="0" y="0"/>
                      </a:moveTo>
                      <a:lnTo>
                        <a:pt x="49167" y="15966"/>
                      </a:lnTo>
                    </a:path>
                  </a:pathLst>
                </a:custGeom>
                <a:ln w="28575" cap="rnd">
                  <a:solidFill>
                    <a:srgbClr val="10153D"/>
                  </a:solidFill>
                  <a:prstDash val="solid"/>
                  <a:round/>
                </a:ln>
              </p:spPr>
              <p:txBody>
                <a:bodyPr rtlCol="0" anchor="ctr"/>
                <a:lstStyle/>
                <a:p>
                  <a:endParaRPr lang="en-US"/>
                </a:p>
              </p:txBody>
            </p:sp>
            <p:sp>
              <p:nvSpPr>
                <p:cNvPr id="46" name="Freeform 45">
                  <a:extLst>
                    <a:ext uri="{FF2B5EF4-FFF2-40B4-BE49-F238E27FC236}">
                      <a16:creationId xmlns:a16="http://schemas.microsoft.com/office/drawing/2014/main" id="{F73B529C-769A-1E6C-8EA6-1DBA3CD31F2B}"/>
                    </a:ext>
                  </a:extLst>
                </p:cNvPr>
                <p:cNvSpPr/>
                <p:nvPr/>
              </p:nvSpPr>
              <p:spPr>
                <a:xfrm>
                  <a:off x="7702776" y="2413362"/>
                  <a:ext cx="146412" cy="81824"/>
                </a:xfrm>
                <a:custGeom>
                  <a:avLst/>
                  <a:gdLst>
                    <a:gd name="connsiteX0" fmla="*/ 0 w 146412"/>
                    <a:gd name="connsiteY0" fmla="*/ 51344 h 81824"/>
                    <a:gd name="connsiteX1" fmla="*/ 9616 w 146412"/>
                    <a:gd name="connsiteY1" fmla="*/ 51344 h 81824"/>
                    <a:gd name="connsiteX2" fmla="*/ 41547 w 146412"/>
                    <a:gd name="connsiteY2" fmla="*/ 81824 h 81824"/>
                    <a:gd name="connsiteX3" fmla="*/ 79466 w 146412"/>
                    <a:gd name="connsiteY3" fmla="*/ 81824 h 81824"/>
                    <a:gd name="connsiteX4" fmla="*/ 146413 w 146412"/>
                    <a:gd name="connsiteY4" fmla="*/ 0 h 81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12" h="81824">
                      <a:moveTo>
                        <a:pt x="0" y="51344"/>
                      </a:moveTo>
                      <a:lnTo>
                        <a:pt x="9616" y="51344"/>
                      </a:lnTo>
                      <a:lnTo>
                        <a:pt x="41547" y="81824"/>
                      </a:lnTo>
                      <a:lnTo>
                        <a:pt x="79466" y="81824"/>
                      </a:lnTo>
                      <a:lnTo>
                        <a:pt x="146413" y="0"/>
                      </a:lnTo>
                    </a:path>
                  </a:pathLst>
                </a:custGeom>
                <a:noFill/>
                <a:ln w="28575" cap="rnd">
                  <a:solidFill>
                    <a:srgbClr val="10153D"/>
                  </a:solidFill>
                  <a:prstDash val="solid"/>
                  <a:round/>
                </a:ln>
              </p:spPr>
              <p:txBody>
                <a:bodyPr rtlCol="0" anchor="ctr"/>
                <a:lstStyle/>
                <a:p>
                  <a:endParaRPr lang="en-US"/>
                </a:p>
              </p:txBody>
            </p:sp>
          </p:grpSp>
        </p:grpSp>
        <p:sp>
          <p:nvSpPr>
            <p:cNvPr id="34" name="Freeform 33">
              <a:extLst>
                <a:ext uri="{FF2B5EF4-FFF2-40B4-BE49-F238E27FC236}">
                  <a16:creationId xmlns:a16="http://schemas.microsoft.com/office/drawing/2014/main" id="{15824333-B6B0-50B8-1B1A-07E15BA079E6}"/>
                </a:ext>
              </a:extLst>
            </p:cNvPr>
            <p:cNvSpPr/>
            <p:nvPr/>
          </p:nvSpPr>
          <p:spPr>
            <a:xfrm>
              <a:off x="7626213" y="2186032"/>
              <a:ext cx="158387" cy="52432"/>
            </a:xfrm>
            <a:custGeom>
              <a:avLst/>
              <a:gdLst>
                <a:gd name="connsiteX0" fmla="*/ 0 w 158387"/>
                <a:gd name="connsiteY0" fmla="*/ 52433 h 52432"/>
                <a:gd name="connsiteX1" fmla="*/ 52614 w 158387"/>
                <a:gd name="connsiteY1" fmla="*/ 0 h 52432"/>
                <a:gd name="connsiteX2" fmla="*/ 113393 w 158387"/>
                <a:gd name="connsiteY2" fmla="*/ 45357 h 52432"/>
                <a:gd name="connsiteX3" fmla="*/ 158387 w 158387"/>
                <a:gd name="connsiteY3" fmla="*/ 45357 h 52432"/>
              </a:gdLst>
              <a:ahLst/>
              <a:cxnLst>
                <a:cxn ang="0">
                  <a:pos x="connsiteX0" y="connsiteY0"/>
                </a:cxn>
                <a:cxn ang="0">
                  <a:pos x="connsiteX1" y="connsiteY1"/>
                </a:cxn>
                <a:cxn ang="0">
                  <a:pos x="connsiteX2" y="connsiteY2"/>
                </a:cxn>
                <a:cxn ang="0">
                  <a:pos x="connsiteX3" y="connsiteY3"/>
                </a:cxn>
              </a:cxnLst>
              <a:rect l="l" t="t" r="r" b="b"/>
              <a:pathLst>
                <a:path w="158387" h="52432">
                  <a:moveTo>
                    <a:pt x="0" y="52433"/>
                  </a:moveTo>
                  <a:lnTo>
                    <a:pt x="52614" y="0"/>
                  </a:lnTo>
                  <a:lnTo>
                    <a:pt x="113393" y="45357"/>
                  </a:lnTo>
                  <a:lnTo>
                    <a:pt x="158387" y="45357"/>
                  </a:lnTo>
                </a:path>
              </a:pathLst>
            </a:custGeom>
            <a:noFill/>
            <a:ln w="28575" cap="rnd">
              <a:solidFill>
                <a:srgbClr val="10153D"/>
              </a:solidFill>
              <a:prstDash val="solid"/>
              <a:round/>
            </a:ln>
          </p:spPr>
          <p:txBody>
            <a:bodyPr rtlCol="0" anchor="ctr"/>
            <a:lstStyle/>
            <a:p>
              <a:endParaRPr lang="en-US"/>
            </a:p>
          </p:txBody>
        </p:sp>
        <p:sp>
          <p:nvSpPr>
            <p:cNvPr id="35" name="Freeform 34">
              <a:extLst>
                <a:ext uri="{FF2B5EF4-FFF2-40B4-BE49-F238E27FC236}">
                  <a16:creationId xmlns:a16="http://schemas.microsoft.com/office/drawing/2014/main" id="{1590C319-DA1C-473C-B6EC-BCC4E47F595B}"/>
                </a:ext>
              </a:extLst>
            </p:cNvPr>
            <p:cNvSpPr/>
            <p:nvPr/>
          </p:nvSpPr>
          <p:spPr>
            <a:xfrm>
              <a:off x="7773714" y="2214880"/>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59"/>
                    <a:pt x="20559" y="26489"/>
                    <a:pt x="13244" y="26489"/>
                  </a:cubicBezTo>
                  <a:cubicBezTo>
                    <a:pt x="5929" y="26489"/>
                    <a:pt x="0" y="20559"/>
                    <a:pt x="0" y="13244"/>
                  </a:cubicBezTo>
                  <a:cubicBezTo>
                    <a:pt x="0" y="5930"/>
                    <a:pt x="5929" y="0"/>
                    <a:pt x="13244" y="0"/>
                  </a:cubicBezTo>
                  <a:cubicBezTo>
                    <a:pt x="20559" y="0"/>
                    <a:pt x="26488" y="5930"/>
                    <a:pt x="26488" y="13244"/>
                  </a:cubicBezTo>
                  <a:close/>
                </a:path>
              </a:pathLst>
            </a:custGeom>
            <a:noFill/>
            <a:ln w="28575" cap="rnd">
              <a:solidFill>
                <a:srgbClr val="10153D"/>
              </a:solidFill>
              <a:prstDash val="solid"/>
              <a:round/>
            </a:ln>
          </p:spPr>
          <p:txBody>
            <a:bodyPr rtlCol="0" anchor="ctr"/>
            <a:lstStyle/>
            <a:p>
              <a:endParaRPr lang="en-US"/>
            </a:p>
          </p:txBody>
        </p:sp>
        <p:sp>
          <p:nvSpPr>
            <p:cNvPr id="36" name="Freeform 35">
              <a:extLst>
                <a:ext uri="{FF2B5EF4-FFF2-40B4-BE49-F238E27FC236}">
                  <a16:creationId xmlns:a16="http://schemas.microsoft.com/office/drawing/2014/main" id="{9CE606AE-BD93-7761-F9D5-ADA21625E650}"/>
                </a:ext>
              </a:extLst>
            </p:cNvPr>
            <p:cNvSpPr/>
            <p:nvPr/>
          </p:nvSpPr>
          <p:spPr>
            <a:xfrm>
              <a:off x="7721463" y="2117452"/>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8" y="20502"/>
                    <a:pt x="26488" y="13244"/>
                  </a:cubicBezTo>
                  <a:cubicBezTo>
                    <a:pt x="26488" y="5987"/>
                    <a:pt x="20502" y="0"/>
                    <a:pt x="13244" y="0"/>
                  </a:cubicBezTo>
                  <a:cubicBezTo>
                    <a:pt x="5987" y="0"/>
                    <a:pt x="0" y="5987"/>
                    <a:pt x="0" y="13244"/>
                  </a:cubicBezTo>
                  <a:close/>
                </a:path>
              </a:pathLst>
            </a:custGeom>
            <a:noFill/>
            <a:ln w="28575" cap="rnd">
              <a:solidFill>
                <a:srgbClr val="10153D"/>
              </a:solidFill>
              <a:prstDash val="solid"/>
              <a:round/>
            </a:ln>
          </p:spPr>
          <p:txBody>
            <a:bodyPr rtlCol="0" anchor="ctr"/>
            <a:lstStyle/>
            <a:p>
              <a:endParaRPr lang="en-US"/>
            </a:p>
          </p:txBody>
        </p:sp>
        <p:sp>
          <p:nvSpPr>
            <p:cNvPr id="37" name="Freeform 36">
              <a:extLst>
                <a:ext uri="{FF2B5EF4-FFF2-40B4-BE49-F238E27FC236}">
                  <a16:creationId xmlns:a16="http://schemas.microsoft.com/office/drawing/2014/main" id="{72865B81-788B-C0C1-D172-B3F2116FC811}"/>
                </a:ext>
              </a:extLst>
            </p:cNvPr>
            <p:cNvSpPr/>
            <p:nvPr/>
          </p:nvSpPr>
          <p:spPr>
            <a:xfrm>
              <a:off x="7538946" y="2059395"/>
              <a:ext cx="105772" cy="165825"/>
            </a:xfrm>
            <a:custGeom>
              <a:avLst/>
              <a:gdLst>
                <a:gd name="connsiteX0" fmla="*/ 0 w 105772"/>
                <a:gd name="connsiteY0" fmla="*/ 165826 h 165825"/>
                <a:gd name="connsiteX1" fmla="*/ 2177 w 105772"/>
                <a:gd name="connsiteY1" fmla="*/ 165826 h 165825"/>
                <a:gd name="connsiteX2" fmla="*/ 62593 w 105772"/>
                <a:gd name="connsiteY2" fmla="*/ 105410 h 165825"/>
                <a:gd name="connsiteX3" fmla="*/ 62593 w 105772"/>
                <a:gd name="connsiteY3" fmla="*/ 65314 h 165825"/>
                <a:gd name="connsiteX4" fmla="*/ 105773 w 105772"/>
                <a:gd name="connsiteY4" fmla="*/ 65314 h 165825"/>
                <a:gd name="connsiteX5" fmla="*/ 66040 w 105772"/>
                <a:gd name="connsiteY5" fmla="*/ 0 h 16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72" h="165825">
                  <a:moveTo>
                    <a:pt x="0" y="165826"/>
                  </a:moveTo>
                  <a:lnTo>
                    <a:pt x="2177" y="165826"/>
                  </a:lnTo>
                  <a:lnTo>
                    <a:pt x="62593" y="105410"/>
                  </a:lnTo>
                  <a:lnTo>
                    <a:pt x="62593" y="65314"/>
                  </a:lnTo>
                  <a:lnTo>
                    <a:pt x="105773" y="65314"/>
                  </a:lnTo>
                  <a:lnTo>
                    <a:pt x="66040" y="0"/>
                  </a:lnTo>
                </a:path>
              </a:pathLst>
            </a:custGeom>
            <a:noFill/>
            <a:ln w="28575" cap="rnd">
              <a:solidFill>
                <a:srgbClr val="10153D"/>
              </a:solidFill>
              <a:prstDash val="solid"/>
              <a:round/>
            </a:ln>
          </p:spPr>
          <p:txBody>
            <a:bodyPr rtlCol="0" anchor="ctr"/>
            <a:lstStyle/>
            <a:p>
              <a:endParaRPr lang="en-US"/>
            </a:p>
          </p:txBody>
        </p:sp>
        <p:sp>
          <p:nvSpPr>
            <p:cNvPr id="38" name="Freeform 37">
              <a:extLst>
                <a:ext uri="{FF2B5EF4-FFF2-40B4-BE49-F238E27FC236}">
                  <a16:creationId xmlns:a16="http://schemas.microsoft.com/office/drawing/2014/main" id="{37E66853-E8FD-3CC9-0B85-9DDA67709589}"/>
                </a:ext>
              </a:extLst>
            </p:cNvPr>
            <p:cNvSpPr/>
            <p:nvPr/>
          </p:nvSpPr>
          <p:spPr>
            <a:xfrm>
              <a:off x="7585210" y="2034902"/>
              <a:ext cx="26488" cy="26488"/>
            </a:xfrm>
            <a:custGeom>
              <a:avLst/>
              <a:gdLst>
                <a:gd name="connsiteX0" fmla="*/ 0 w 26488"/>
                <a:gd name="connsiteY0" fmla="*/ 13244 h 26488"/>
                <a:gd name="connsiteX1" fmla="*/ 13244 w 26488"/>
                <a:gd name="connsiteY1" fmla="*/ 26489 h 26488"/>
                <a:gd name="connsiteX2" fmla="*/ 26489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9" y="20502"/>
                    <a:pt x="26489" y="13244"/>
                  </a:cubicBezTo>
                  <a:cubicBezTo>
                    <a:pt x="26489" y="5987"/>
                    <a:pt x="20502" y="0"/>
                    <a:pt x="13244" y="0"/>
                  </a:cubicBezTo>
                  <a:cubicBezTo>
                    <a:pt x="5987" y="0"/>
                    <a:pt x="0" y="5987"/>
                    <a:pt x="0" y="13244"/>
                  </a:cubicBezTo>
                  <a:close/>
                </a:path>
              </a:pathLst>
            </a:custGeom>
            <a:noFill/>
            <a:ln w="28575" cap="rnd">
              <a:solidFill>
                <a:srgbClr val="10153D"/>
              </a:solidFill>
              <a:prstDash val="solid"/>
              <a:round/>
            </a:ln>
          </p:spPr>
          <p:txBody>
            <a:bodyPr rtlCol="0" anchor="ctr"/>
            <a:lstStyle/>
            <a:p>
              <a:endParaRPr lang="en-US"/>
            </a:p>
          </p:txBody>
        </p:sp>
        <p:sp>
          <p:nvSpPr>
            <p:cNvPr id="39" name="Freeform 38">
              <a:extLst>
                <a:ext uri="{FF2B5EF4-FFF2-40B4-BE49-F238E27FC236}">
                  <a16:creationId xmlns:a16="http://schemas.microsoft.com/office/drawing/2014/main" id="{920B4EC1-1202-DF47-B66C-9987B19CAD39}"/>
                </a:ext>
              </a:extLst>
            </p:cNvPr>
            <p:cNvSpPr/>
            <p:nvPr/>
          </p:nvSpPr>
          <p:spPr>
            <a:xfrm>
              <a:off x="7525701" y="209096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10153D"/>
              </a:solidFill>
              <a:prstDash val="solid"/>
              <a:round/>
            </a:ln>
          </p:spPr>
          <p:txBody>
            <a:bodyPr rtlCol="0" anchor="ctr"/>
            <a:lstStyle/>
            <a:p>
              <a:endParaRPr lang="en-US"/>
            </a:p>
          </p:txBody>
        </p:sp>
        <p:sp>
          <p:nvSpPr>
            <p:cNvPr id="40" name="Freeform 39">
              <a:extLst>
                <a:ext uri="{FF2B5EF4-FFF2-40B4-BE49-F238E27FC236}">
                  <a16:creationId xmlns:a16="http://schemas.microsoft.com/office/drawing/2014/main" id="{F9C60C36-AC2D-489B-1559-0E82120C2387}"/>
                </a:ext>
              </a:extLst>
            </p:cNvPr>
            <p:cNvSpPr/>
            <p:nvPr/>
          </p:nvSpPr>
          <p:spPr>
            <a:xfrm>
              <a:off x="7457666" y="209096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10153D"/>
              </a:solidFill>
              <a:prstDash val="solid"/>
              <a:round/>
            </a:ln>
          </p:spPr>
          <p:txBody>
            <a:bodyPr rtlCol="0" anchor="ctr"/>
            <a:lstStyle/>
            <a:p>
              <a:endParaRPr lang="en-US"/>
            </a:p>
          </p:txBody>
        </p:sp>
        <p:sp>
          <p:nvSpPr>
            <p:cNvPr id="41" name="Freeform 40">
              <a:extLst>
                <a:ext uri="{FF2B5EF4-FFF2-40B4-BE49-F238E27FC236}">
                  <a16:creationId xmlns:a16="http://schemas.microsoft.com/office/drawing/2014/main" id="{2D040696-E6F6-2F52-0A0D-5560E0BB4F7F}"/>
                </a:ext>
              </a:extLst>
            </p:cNvPr>
            <p:cNvSpPr/>
            <p:nvPr/>
          </p:nvSpPr>
          <p:spPr>
            <a:xfrm>
              <a:off x="7673384" y="2147207"/>
              <a:ext cx="44631" cy="44812"/>
            </a:xfrm>
            <a:custGeom>
              <a:avLst/>
              <a:gdLst>
                <a:gd name="connsiteX0" fmla="*/ 0 w 44631"/>
                <a:gd name="connsiteY0" fmla="*/ 44813 h 44812"/>
                <a:gd name="connsiteX1" fmla="*/ 44631 w 44631"/>
                <a:gd name="connsiteY1" fmla="*/ 0 h 44812"/>
              </a:gdLst>
              <a:ahLst/>
              <a:cxnLst>
                <a:cxn ang="0">
                  <a:pos x="connsiteX0" y="connsiteY0"/>
                </a:cxn>
                <a:cxn ang="0">
                  <a:pos x="connsiteX1" y="connsiteY1"/>
                </a:cxn>
              </a:cxnLst>
              <a:rect l="l" t="t" r="r" b="b"/>
              <a:pathLst>
                <a:path w="44631" h="44812">
                  <a:moveTo>
                    <a:pt x="0" y="44813"/>
                  </a:moveTo>
                  <a:lnTo>
                    <a:pt x="44631" y="0"/>
                  </a:lnTo>
                </a:path>
              </a:pathLst>
            </a:custGeom>
            <a:ln w="28575" cap="rnd">
              <a:solidFill>
                <a:srgbClr val="10153D"/>
              </a:solidFill>
              <a:prstDash val="solid"/>
              <a:round/>
            </a:ln>
          </p:spPr>
          <p:txBody>
            <a:bodyPr rtlCol="0" anchor="ctr"/>
            <a:lstStyle/>
            <a:p>
              <a:endParaRPr lang="en-US"/>
            </a:p>
          </p:txBody>
        </p:sp>
      </p:grpSp>
    </p:spTree>
    <p:extLst>
      <p:ext uri="{BB962C8B-B14F-4D97-AF65-F5344CB8AC3E}">
        <p14:creationId xmlns:p14="http://schemas.microsoft.com/office/powerpoint/2010/main" val="2746022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06A30-7124-4665-6F2A-BD8B46ADF0F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311298-41C6-4985-0040-518D707487D6}"/>
              </a:ext>
            </a:extLst>
          </p:cNvPr>
          <p:cNvSpPr/>
          <p:nvPr/>
        </p:nvSpPr>
        <p:spPr>
          <a:xfrm flipH="1" flipV="1">
            <a:off x="6760563" y="-7"/>
            <a:ext cx="5431433"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32199EED-5488-ECCD-C557-5B56A7F5F0E1}"/>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Interpretation</a:t>
            </a:r>
          </a:p>
        </p:txBody>
      </p:sp>
      <p:sp>
        <p:nvSpPr>
          <p:cNvPr id="10" name="pole tekstowe 19">
            <a:extLst>
              <a:ext uri="{FF2B5EF4-FFF2-40B4-BE49-F238E27FC236}">
                <a16:creationId xmlns:a16="http://schemas.microsoft.com/office/drawing/2014/main" id="{51084BC2-6481-2760-3BCB-708773CFC4C9}"/>
              </a:ext>
            </a:extLst>
          </p:cNvPr>
          <p:cNvSpPr txBox="1"/>
          <p:nvPr/>
        </p:nvSpPr>
        <p:spPr>
          <a:xfrm>
            <a:off x="699426" y="1749617"/>
            <a:ext cx="5828801" cy="419666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If AI only helped with proofreading, formatting, or organizing the content, this usually does not fall within the core labeling requirement under the AI Act. </a:t>
            </a:r>
          </a:p>
          <a:p>
            <a:endParaRPr lang="en-US" sz="2667" b="1" dirty="0">
              <a:solidFill>
                <a:srgbClr val="10153D"/>
              </a:solidFill>
              <a:latin typeface="Calibri" panose="020F0502020204030204" pitchFamily="34" charset="0"/>
              <a:cs typeface="Calibri" panose="020F0502020204030204" pitchFamily="34" charset="0"/>
            </a:endParaRPr>
          </a:p>
          <a:p>
            <a:r>
              <a:rPr lang="en-US" sz="2667" b="1" dirty="0">
                <a:solidFill>
                  <a:srgbClr val="10153D"/>
                </a:solidFill>
                <a:latin typeface="Calibri" panose="020F0502020204030204" pitchFamily="34" charset="0"/>
                <a:cs typeface="Calibri" panose="020F0502020204030204" pitchFamily="34" charset="0"/>
              </a:rPr>
              <a:t>However, if AI generated content, an image, a voice recording, or a video that the recipient may perceive as authentic, labeling is generally required.</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FF671ECD-0B7A-A1A9-2D8A-9FD85E86AFD3}"/>
              </a:ext>
            </a:extLst>
          </p:cNvPr>
          <p:cNvSpPr/>
          <p:nvPr/>
        </p:nvSpPr>
        <p:spPr>
          <a:xfrm>
            <a:off x="8884229" y="-537852"/>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E212F21-9171-9FF8-9096-C563E8033CC6}"/>
              </a:ext>
            </a:extLst>
          </p:cNvPr>
          <p:cNvSpPr/>
          <p:nvPr/>
        </p:nvSpPr>
        <p:spPr>
          <a:xfrm>
            <a:off x="0" y="1238956"/>
            <a:ext cx="702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E3F76C03-FB66-A2B6-0C77-946C60B33A34}"/>
              </a:ext>
            </a:extLst>
          </p:cNvPr>
          <p:cNvSpPr txBox="1"/>
          <p:nvPr/>
        </p:nvSpPr>
        <p:spPr>
          <a:xfrm>
            <a:off x="7064452" y="1749617"/>
            <a:ext cx="4499716" cy="3877985"/>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Practical Rule</a:t>
            </a:r>
          </a:p>
          <a:p>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If in doubt, follow this rule: it is better to disclose than to conceal. This is especially important in education, publishing, marketing, media, and anywhere content may influence other people’s decisions.</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Rounded Rectangle 5">
            <a:extLst>
              <a:ext uri="{FF2B5EF4-FFF2-40B4-BE49-F238E27FC236}">
                <a16:creationId xmlns:a16="http://schemas.microsoft.com/office/drawing/2014/main" id="{6D4A30BA-9EDE-0DBE-4FD5-0275516326BF}"/>
              </a:ext>
            </a:extLst>
          </p:cNvPr>
          <p:cNvSpPr/>
          <p:nvPr/>
        </p:nvSpPr>
        <p:spPr>
          <a:xfrm>
            <a:off x="6436625" y="5530517"/>
            <a:ext cx="4895208" cy="811243"/>
          </a:xfrm>
          <a:prstGeom prst="roundRect">
            <a:avLst>
              <a:gd name="adj" fmla="val 7861"/>
            </a:avLst>
          </a:prstGeom>
          <a:solidFill>
            <a:srgbClr val="22BDBF"/>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9B09C64-2075-942C-EA4E-78E2AEE5DDA8}"/>
              </a:ext>
            </a:extLst>
          </p:cNvPr>
          <p:cNvSpPr txBox="1"/>
          <p:nvPr/>
        </p:nvSpPr>
        <p:spPr>
          <a:xfrm>
            <a:off x="7064453" y="5705645"/>
            <a:ext cx="4499715" cy="492443"/>
          </a:xfrm>
          <a:prstGeom prst="rect">
            <a:avLst/>
          </a:prstGeom>
          <a:noFill/>
        </p:spPr>
        <p:txBody>
          <a:bodyPr wrap="square" rtlCol="0">
            <a:spAutoFit/>
          </a:bodyPr>
          <a:lstStyle/>
          <a:p>
            <a:pPr fontAlgn="base"/>
            <a:r>
              <a:rPr lang="en-IE" sz="2600" b="1" dirty="0">
                <a:solidFill>
                  <a:schemeClr val="bg1"/>
                </a:solidFill>
                <a:hlinkClick r:id="rId3">
                  <a:extLst>
                    <a:ext uri="{A12FA001-AC4F-418D-AE19-62706E023703}">
                      <ahyp:hlinkClr xmlns:ahyp="http://schemas.microsoft.com/office/drawing/2018/hyperlinkcolor" val="tx"/>
                    </a:ext>
                  </a:extLst>
                </a:hlinkClick>
              </a:rPr>
              <a:t>The Act Texts - Click to read</a:t>
            </a:r>
            <a:endParaRPr lang="en-IE" sz="2600" b="1" dirty="0">
              <a:solidFill>
                <a:schemeClr val="bg1"/>
              </a:solidFill>
            </a:endParaRPr>
          </a:p>
        </p:txBody>
      </p:sp>
    </p:spTree>
    <p:extLst>
      <p:ext uri="{BB962C8B-B14F-4D97-AF65-F5344CB8AC3E}">
        <p14:creationId xmlns:p14="http://schemas.microsoft.com/office/powerpoint/2010/main" val="3049235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7819B-86DC-3440-E369-CE46C18BB10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768832-D173-4273-8256-7FDD297E0CF9}"/>
              </a:ext>
            </a:extLst>
          </p:cNvPr>
          <p:cNvSpPr>
            <a:spLocks noGrp="1"/>
          </p:cNvSpPr>
          <p:nvPr>
            <p:ph type="body" sz="quarter" idx="16"/>
          </p:nvPr>
        </p:nvSpPr>
        <p:spPr>
          <a:xfrm>
            <a:off x="5297322" y="2639355"/>
            <a:ext cx="6754770" cy="2987721"/>
          </a:xfrm>
        </p:spPr>
        <p:txBody>
          <a:bodyPr>
            <a:normAutofit/>
          </a:bodyPr>
          <a:lstStyle/>
          <a:p>
            <a:r>
              <a:rPr lang="en-US" dirty="0"/>
              <a:t>AI in the context of intellectual value and authorship protection</a:t>
            </a:r>
          </a:p>
          <a:p>
            <a:pPr>
              <a:lnSpc>
                <a:spcPct val="250000"/>
              </a:lnSpc>
            </a:pPr>
            <a:endParaRPr lang="en-US" sz="800" dirty="0"/>
          </a:p>
          <a:p>
            <a:r>
              <a:rPr lang="en-US" dirty="0"/>
              <a:t>(20 min)</a:t>
            </a:r>
          </a:p>
          <a:p>
            <a:endParaRPr lang="en-US" dirty="0"/>
          </a:p>
        </p:txBody>
      </p:sp>
      <p:sp>
        <p:nvSpPr>
          <p:cNvPr id="5" name="Text Placeholder 4">
            <a:extLst>
              <a:ext uri="{FF2B5EF4-FFF2-40B4-BE49-F238E27FC236}">
                <a16:creationId xmlns:a16="http://schemas.microsoft.com/office/drawing/2014/main" id="{96430381-9DED-5AEB-553F-D229186EA4D6}"/>
              </a:ext>
            </a:extLst>
          </p:cNvPr>
          <p:cNvSpPr>
            <a:spLocks noGrp="1"/>
          </p:cNvSpPr>
          <p:nvPr>
            <p:ph type="body" sz="quarter" idx="17"/>
          </p:nvPr>
        </p:nvSpPr>
        <p:spPr/>
        <p:txBody>
          <a:bodyPr/>
          <a:lstStyle/>
          <a:p>
            <a:r>
              <a:rPr lang="en-US" dirty="0"/>
              <a:t>04</a:t>
            </a:r>
          </a:p>
        </p:txBody>
      </p:sp>
      <p:sp>
        <p:nvSpPr>
          <p:cNvPr id="7" name="Graphic 7">
            <a:extLst>
              <a:ext uri="{FF2B5EF4-FFF2-40B4-BE49-F238E27FC236}">
                <a16:creationId xmlns:a16="http://schemas.microsoft.com/office/drawing/2014/main" id="{D829CE61-F815-A21C-E041-ACE305213134}"/>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134470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617D39-C038-2DFF-A203-022FFB73F774}"/>
              </a:ext>
            </a:extLst>
          </p:cNvPr>
          <p:cNvSpPr>
            <a:spLocks noGrp="1"/>
          </p:cNvSpPr>
          <p:nvPr>
            <p:ph type="body" sz="quarter" idx="15"/>
          </p:nvPr>
        </p:nvSpPr>
        <p:spPr>
          <a:xfrm>
            <a:off x="2162103" y="1344553"/>
            <a:ext cx="700387" cy="689518"/>
          </a:xfrm>
        </p:spPr>
        <p:txBody>
          <a:bodyPr/>
          <a:lstStyle/>
          <a:p>
            <a:r>
              <a:rPr lang="en-US" dirty="0"/>
              <a:t>01</a:t>
            </a:r>
          </a:p>
        </p:txBody>
      </p:sp>
      <p:sp>
        <p:nvSpPr>
          <p:cNvPr id="6" name="Text Placeholder 5">
            <a:extLst>
              <a:ext uri="{FF2B5EF4-FFF2-40B4-BE49-F238E27FC236}">
                <a16:creationId xmlns:a16="http://schemas.microsoft.com/office/drawing/2014/main" id="{8B33C90F-8899-3F6C-E5FD-480BD2E0ED68}"/>
              </a:ext>
            </a:extLst>
          </p:cNvPr>
          <p:cNvSpPr>
            <a:spLocks noGrp="1"/>
          </p:cNvSpPr>
          <p:nvPr>
            <p:ph type="body" sz="quarter" idx="14"/>
          </p:nvPr>
        </p:nvSpPr>
        <p:spPr>
          <a:xfrm>
            <a:off x="2963637" y="1344554"/>
            <a:ext cx="8750466" cy="689519"/>
          </a:xfrm>
        </p:spPr>
        <p:txBody>
          <a:bodyPr/>
          <a:lstStyle/>
          <a:p>
            <a:pPr>
              <a:tabLst>
                <a:tab pos="7734300" algn="l"/>
              </a:tabLst>
            </a:pPr>
            <a:r>
              <a:rPr lang="en-US" sz="2100" dirty="0"/>
              <a:t>What is transparency in working with AI, and why does it matter?  (10 min)	3</a:t>
            </a:r>
          </a:p>
        </p:txBody>
      </p:sp>
      <p:sp>
        <p:nvSpPr>
          <p:cNvPr id="8" name="Text Placeholder 7">
            <a:extLst>
              <a:ext uri="{FF2B5EF4-FFF2-40B4-BE49-F238E27FC236}">
                <a16:creationId xmlns:a16="http://schemas.microsoft.com/office/drawing/2014/main" id="{CA83E824-2B6C-F7F7-0B1A-8666CEB2E4D2}"/>
              </a:ext>
            </a:extLst>
          </p:cNvPr>
          <p:cNvSpPr>
            <a:spLocks noGrp="1"/>
          </p:cNvSpPr>
          <p:nvPr>
            <p:ph type="body" sz="quarter" idx="29"/>
          </p:nvPr>
        </p:nvSpPr>
        <p:spPr>
          <a:xfrm>
            <a:off x="2162103" y="2056967"/>
            <a:ext cx="700387" cy="689518"/>
          </a:xfrm>
        </p:spPr>
        <p:txBody>
          <a:bodyPr/>
          <a:lstStyle/>
          <a:p>
            <a:r>
              <a:rPr lang="en-US" dirty="0"/>
              <a:t>02</a:t>
            </a:r>
          </a:p>
        </p:txBody>
      </p:sp>
      <p:sp>
        <p:nvSpPr>
          <p:cNvPr id="10" name="Text Placeholder 9">
            <a:extLst>
              <a:ext uri="{FF2B5EF4-FFF2-40B4-BE49-F238E27FC236}">
                <a16:creationId xmlns:a16="http://schemas.microsoft.com/office/drawing/2014/main" id="{41CF06C3-B6A2-CAAA-3DDB-C4E29B0ED718}"/>
              </a:ext>
            </a:extLst>
          </p:cNvPr>
          <p:cNvSpPr>
            <a:spLocks noGrp="1"/>
          </p:cNvSpPr>
          <p:nvPr>
            <p:ph type="body" sz="quarter" idx="30"/>
          </p:nvPr>
        </p:nvSpPr>
        <p:spPr>
          <a:xfrm>
            <a:off x="2985340" y="2056968"/>
            <a:ext cx="8750466" cy="689519"/>
          </a:xfrm>
        </p:spPr>
        <p:txBody>
          <a:bodyPr/>
          <a:lstStyle/>
          <a:p>
            <a:pPr>
              <a:tabLst>
                <a:tab pos="7726363" algn="l"/>
              </a:tabLst>
            </a:pPr>
            <a:r>
              <a:rPr lang="en-US" sz="2100" dirty="0"/>
              <a:t>AI-generated, AI-assisted and AI-edited content (15 min)		7</a:t>
            </a:r>
          </a:p>
        </p:txBody>
      </p:sp>
      <p:sp>
        <p:nvSpPr>
          <p:cNvPr id="12" name="Text Placeholder 11">
            <a:extLst>
              <a:ext uri="{FF2B5EF4-FFF2-40B4-BE49-F238E27FC236}">
                <a16:creationId xmlns:a16="http://schemas.microsoft.com/office/drawing/2014/main" id="{A57C16DD-27C7-C0D1-D494-AC6561340945}"/>
              </a:ext>
            </a:extLst>
          </p:cNvPr>
          <p:cNvSpPr>
            <a:spLocks noGrp="1"/>
          </p:cNvSpPr>
          <p:nvPr>
            <p:ph type="body" sz="quarter" idx="31"/>
          </p:nvPr>
        </p:nvSpPr>
        <p:spPr>
          <a:xfrm>
            <a:off x="2162103" y="2765379"/>
            <a:ext cx="700387" cy="689518"/>
          </a:xfrm>
        </p:spPr>
        <p:txBody>
          <a:bodyPr/>
          <a:lstStyle/>
          <a:p>
            <a:r>
              <a:rPr lang="en-US" dirty="0"/>
              <a:t>03</a:t>
            </a:r>
          </a:p>
        </p:txBody>
      </p:sp>
      <p:sp>
        <p:nvSpPr>
          <p:cNvPr id="14" name="Text Placeholder 13">
            <a:extLst>
              <a:ext uri="{FF2B5EF4-FFF2-40B4-BE49-F238E27FC236}">
                <a16:creationId xmlns:a16="http://schemas.microsoft.com/office/drawing/2014/main" id="{0F676A8B-2215-2443-1763-A5EE35612205}"/>
              </a:ext>
            </a:extLst>
          </p:cNvPr>
          <p:cNvSpPr>
            <a:spLocks noGrp="1"/>
          </p:cNvSpPr>
          <p:nvPr>
            <p:ph type="body" sz="quarter" idx="32"/>
          </p:nvPr>
        </p:nvSpPr>
        <p:spPr>
          <a:xfrm>
            <a:off x="2991919" y="2765379"/>
            <a:ext cx="8750466" cy="689519"/>
          </a:xfrm>
        </p:spPr>
        <p:txBody>
          <a:bodyPr/>
          <a:lstStyle/>
          <a:p>
            <a:pPr>
              <a:tabLst>
                <a:tab pos="7726363" algn="l"/>
              </a:tabLst>
            </a:pPr>
            <a:r>
              <a:rPr lang="en-IE" sz="2100" dirty="0"/>
              <a:t>Regulations and rules for </a:t>
            </a:r>
            <a:r>
              <a:rPr lang="en-IE" sz="2100" dirty="0" err="1"/>
              <a:t>labeling</a:t>
            </a:r>
            <a:r>
              <a:rPr lang="en-IE" sz="2100" dirty="0"/>
              <a:t> AI-generated content (15 min)		11</a:t>
            </a:r>
          </a:p>
        </p:txBody>
      </p:sp>
      <p:sp>
        <p:nvSpPr>
          <p:cNvPr id="28" name="Text Placeholder 27">
            <a:extLst>
              <a:ext uri="{FF2B5EF4-FFF2-40B4-BE49-F238E27FC236}">
                <a16:creationId xmlns:a16="http://schemas.microsoft.com/office/drawing/2014/main" id="{E614182E-39BC-5328-4F5D-E73A961EAB1C}"/>
              </a:ext>
            </a:extLst>
          </p:cNvPr>
          <p:cNvSpPr>
            <a:spLocks noGrp="1"/>
          </p:cNvSpPr>
          <p:nvPr>
            <p:ph type="body" sz="quarter" idx="33"/>
          </p:nvPr>
        </p:nvSpPr>
        <p:spPr>
          <a:xfrm>
            <a:off x="2162103" y="3504318"/>
            <a:ext cx="700387" cy="689518"/>
          </a:xfrm>
        </p:spPr>
        <p:txBody>
          <a:bodyPr/>
          <a:lstStyle/>
          <a:p>
            <a:r>
              <a:rPr lang="en-US" dirty="0"/>
              <a:t>04</a:t>
            </a:r>
          </a:p>
        </p:txBody>
      </p:sp>
      <p:sp>
        <p:nvSpPr>
          <p:cNvPr id="30" name="Text Placeholder 29">
            <a:extLst>
              <a:ext uri="{FF2B5EF4-FFF2-40B4-BE49-F238E27FC236}">
                <a16:creationId xmlns:a16="http://schemas.microsoft.com/office/drawing/2014/main" id="{6E9D76F7-115D-9692-AEA6-D962160A8084}"/>
              </a:ext>
            </a:extLst>
          </p:cNvPr>
          <p:cNvSpPr>
            <a:spLocks noGrp="1"/>
          </p:cNvSpPr>
          <p:nvPr>
            <p:ph type="body" sz="quarter" idx="34"/>
          </p:nvPr>
        </p:nvSpPr>
        <p:spPr>
          <a:xfrm>
            <a:off x="3013621" y="3504318"/>
            <a:ext cx="9000187" cy="689519"/>
          </a:xfrm>
        </p:spPr>
        <p:txBody>
          <a:bodyPr/>
          <a:lstStyle/>
          <a:p>
            <a:pPr>
              <a:tabLst>
                <a:tab pos="7726363" algn="l"/>
              </a:tabLst>
            </a:pPr>
            <a:r>
              <a:rPr lang="en-IE" sz="2100" dirty="0"/>
              <a:t>AI in the context of intellectual value and authorship protection (20 min)	19</a:t>
            </a:r>
          </a:p>
        </p:txBody>
      </p:sp>
      <p:sp>
        <p:nvSpPr>
          <p:cNvPr id="32" name="Text Placeholder 31">
            <a:extLst>
              <a:ext uri="{FF2B5EF4-FFF2-40B4-BE49-F238E27FC236}">
                <a16:creationId xmlns:a16="http://schemas.microsoft.com/office/drawing/2014/main" id="{3DA418C0-6CE0-5146-89C2-90304BDADA45}"/>
              </a:ext>
            </a:extLst>
          </p:cNvPr>
          <p:cNvSpPr>
            <a:spLocks noGrp="1"/>
          </p:cNvSpPr>
          <p:nvPr>
            <p:ph type="body" sz="quarter" idx="35"/>
          </p:nvPr>
        </p:nvSpPr>
        <p:spPr>
          <a:xfrm>
            <a:off x="2162103" y="4228954"/>
            <a:ext cx="700387" cy="689518"/>
          </a:xfrm>
        </p:spPr>
        <p:txBody>
          <a:bodyPr/>
          <a:lstStyle/>
          <a:p>
            <a:r>
              <a:rPr lang="en-US" dirty="0"/>
              <a:t>05</a:t>
            </a:r>
          </a:p>
        </p:txBody>
      </p:sp>
      <p:sp>
        <p:nvSpPr>
          <p:cNvPr id="34" name="Text Placeholder 33">
            <a:extLst>
              <a:ext uri="{FF2B5EF4-FFF2-40B4-BE49-F238E27FC236}">
                <a16:creationId xmlns:a16="http://schemas.microsoft.com/office/drawing/2014/main" id="{36D04AA7-E7F9-9C2E-2A8F-2FB960630317}"/>
              </a:ext>
            </a:extLst>
          </p:cNvPr>
          <p:cNvSpPr>
            <a:spLocks noGrp="1"/>
          </p:cNvSpPr>
          <p:nvPr>
            <p:ph type="body" sz="quarter" idx="36"/>
          </p:nvPr>
        </p:nvSpPr>
        <p:spPr>
          <a:xfrm>
            <a:off x="2991919" y="4228955"/>
            <a:ext cx="8750466" cy="689519"/>
          </a:xfrm>
        </p:spPr>
        <p:txBody>
          <a:bodyPr/>
          <a:lstStyle/>
          <a:p>
            <a:pPr>
              <a:tabLst>
                <a:tab pos="7726363" algn="l"/>
              </a:tabLst>
            </a:pPr>
            <a:r>
              <a:rPr lang="en-IE" sz="2100" dirty="0"/>
              <a:t>Creation Process (10 min)		25</a:t>
            </a:r>
          </a:p>
        </p:txBody>
      </p:sp>
      <p:sp>
        <p:nvSpPr>
          <p:cNvPr id="36" name="Text Placeholder 35">
            <a:extLst>
              <a:ext uri="{FF2B5EF4-FFF2-40B4-BE49-F238E27FC236}">
                <a16:creationId xmlns:a16="http://schemas.microsoft.com/office/drawing/2014/main" id="{EB40006D-B2E5-ABE0-151C-DF39D1D75E8A}"/>
              </a:ext>
            </a:extLst>
          </p:cNvPr>
          <p:cNvSpPr>
            <a:spLocks noGrp="1"/>
          </p:cNvSpPr>
          <p:nvPr>
            <p:ph type="body" sz="quarter" idx="27"/>
          </p:nvPr>
        </p:nvSpPr>
        <p:spPr/>
        <p:txBody>
          <a:bodyPr/>
          <a:lstStyle/>
          <a:p>
            <a:r>
              <a:rPr lang="en-US" dirty="0"/>
              <a:t>Contents</a:t>
            </a:r>
          </a:p>
        </p:txBody>
      </p:sp>
      <p:sp>
        <p:nvSpPr>
          <p:cNvPr id="38" name="Text Placeholder 37">
            <a:extLst>
              <a:ext uri="{FF2B5EF4-FFF2-40B4-BE49-F238E27FC236}">
                <a16:creationId xmlns:a16="http://schemas.microsoft.com/office/drawing/2014/main" id="{F5E8C4B0-174F-CF60-7FA3-A46062BC9918}"/>
              </a:ext>
            </a:extLst>
          </p:cNvPr>
          <p:cNvSpPr>
            <a:spLocks noGrp="1"/>
          </p:cNvSpPr>
          <p:nvPr>
            <p:ph type="body" sz="quarter" idx="37"/>
          </p:nvPr>
        </p:nvSpPr>
        <p:spPr>
          <a:xfrm>
            <a:off x="2162103" y="4935499"/>
            <a:ext cx="700387" cy="689518"/>
          </a:xfrm>
        </p:spPr>
        <p:txBody>
          <a:bodyPr/>
          <a:lstStyle/>
          <a:p>
            <a:r>
              <a:rPr lang="en-US" dirty="0"/>
              <a:t>06</a:t>
            </a:r>
          </a:p>
        </p:txBody>
      </p:sp>
      <p:sp>
        <p:nvSpPr>
          <p:cNvPr id="63" name="Text Placeholder 62">
            <a:extLst>
              <a:ext uri="{FF2B5EF4-FFF2-40B4-BE49-F238E27FC236}">
                <a16:creationId xmlns:a16="http://schemas.microsoft.com/office/drawing/2014/main" id="{5AF9FDCE-F8A9-9A75-447B-7C75797E501A}"/>
              </a:ext>
            </a:extLst>
          </p:cNvPr>
          <p:cNvSpPr>
            <a:spLocks noGrp="1"/>
          </p:cNvSpPr>
          <p:nvPr>
            <p:ph type="body" sz="quarter" idx="38"/>
          </p:nvPr>
        </p:nvSpPr>
        <p:spPr>
          <a:xfrm>
            <a:off x="2991919" y="4935500"/>
            <a:ext cx="8750466" cy="689519"/>
          </a:xfrm>
        </p:spPr>
        <p:txBody>
          <a:bodyPr/>
          <a:lstStyle/>
          <a:p>
            <a:pPr>
              <a:tabLst>
                <a:tab pos="7726363" algn="l"/>
              </a:tabLst>
            </a:pPr>
            <a:r>
              <a:rPr lang="en-IE" sz="2100" dirty="0"/>
              <a:t>Exercises and Activities (30 min)		29</a:t>
            </a:r>
          </a:p>
        </p:txBody>
      </p:sp>
      <p:grpSp>
        <p:nvGrpSpPr>
          <p:cNvPr id="75" name="Group 74">
            <a:extLst>
              <a:ext uri="{FF2B5EF4-FFF2-40B4-BE49-F238E27FC236}">
                <a16:creationId xmlns:a16="http://schemas.microsoft.com/office/drawing/2014/main" id="{AFE978E3-D7B4-92F4-A93E-A8CF9D1008B3}"/>
              </a:ext>
            </a:extLst>
          </p:cNvPr>
          <p:cNvGrpSpPr/>
          <p:nvPr/>
        </p:nvGrpSpPr>
        <p:grpSpPr>
          <a:xfrm>
            <a:off x="1972254" y="2022553"/>
            <a:ext cx="9951613" cy="2892079"/>
            <a:chOff x="1957265" y="2104451"/>
            <a:chExt cx="9552000" cy="2875058"/>
          </a:xfrm>
        </p:grpSpPr>
        <p:cxnSp>
          <p:nvCxnSpPr>
            <p:cNvPr id="70" name="Straight Connector 69">
              <a:extLst>
                <a:ext uri="{FF2B5EF4-FFF2-40B4-BE49-F238E27FC236}">
                  <a16:creationId xmlns:a16="http://schemas.microsoft.com/office/drawing/2014/main" id="{BDD2739B-59B9-BA1A-15D5-CFB5BE8708EA}"/>
                </a:ext>
              </a:extLst>
            </p:cNvPr>
            <p:cNvCxnSpPr>
              <a:cxnSpLocks/>
            </p:cNvCxnSpPr>
            <p:nvPr/>
          </p:nvCxnSpPr>
          <p:spPr>
            <a:xfrm flipH="1">
              <a:off x="1957265" y="4260745"/>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3A3B3F5D-378B-EEB6-0F8E-EAE48C811825}"/>
                </a:ext>
              </a:extLst>
            </p:cNvPr>
            <p:cNvCxnSpPr>
              <a:cxnSpLocks/>
            </p:cNvCxnSpPr>
            <p:nvPr/>
          </p:nvCxnSpPr>
          <p:spPr>
            <a:xfrm flipH="1">
              <a:off x="1957265" y="3541980"/>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AE3F020-49DF-54D9-59DD-3E3EFFA37AF9}"/>
                </a:ext>
              </a:extLst>
            </p:cNvPr>
            <p:cNvCxnSpPr>
              <a:cxnSpLocks/>
            </p:cNvCxnSpPr>
            <p:nvPr/>
          </p:nvCxnSpPr>
          <p:spPr>
            <a:xfrm flipH="1">
              <a:off x="1957265" y="2823215"/>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E78268E9-EF7E-0AD3-BFBD-48131C52EC79}"/>
                </a:ext>
              </a:extLst>
            </p:cNvPr>
            <p:cNvCxnSpPr>
              <a:cxnSpLocks/>
            </p:cNvCxnSpPr>
            <p:nvPr/>
          </p:nvCxnSpPr>
          <p:spPr>
            <a:xfrm flipH="1">
              <a:off x="1957265" y="2104451"/>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4" name="Straight Connector 21">
              <a:extLst>
                <a:ext uri="{FF2B5EF4-FFF2-40B4-BE49-F238E27FC236}">
                  <a16:creationId xmlns:a16="http://schemas.microsoft.com/office/drawing/2014/main" id="{9F29D20F-844D-5970-31AD-5F5F9DBFE0D6}"/>
                </a:ext>
              </a:extLst>
            </p:cNvPr>
            <p:cNvCxnSpPr>
              <a:cxnSpLocks/>
            </p:cNvCxnSpPr>
            <p:nvPr/>
          </p:nvCxnSpPr>
          <p:spPr>
            <a:xfrm flipH="1">
              <a:off x="1957265" y="4979509"/>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grpSp>
      <p:sp>
        <p:nvSpPr>
          <p:cNvPr id="76" name="Graphic 7">
            <a:extLst>
              <a:ext uri="{FF2B5EF4-FFF2-40B4-BE49-F238E27FC236}">
                <a16:creationId xmlns:a16="http://schemas.microsoft.com/office/drawing/2014/main" id="{8DBED5CE-6C66-6C75-57DD-B2DC9A1C88E1}"/>
              </a:ext>
            </a:extLst>
          </p:cNvPr>
          <p:cNvSpPr/>
          <p:nvPr/>
        </p:nvSpPr>
        <p:spPr>
          <a:xfrm>
            <a:off x="-1318493" y="4573713"/>
            <a:ext cx="3173339" cy="257860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8D255-54E3-7CBE-B18A-BFD17BE6DCB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35C6150-D7C0-9E1F-ED3F-5B920AF74F58}"/>
              </a:ext>
            </a:extLst>
          </p:cNvPr>
          <p:cNvSpPr/>
          <p:nvPr/>
        </p:nvSpPr>
        <p:spPr>
          <a:xfrm flipH="1">
            <a:off x="0" y="807401"/>
            <a:ext cx="12185500" cy="5201112"/>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23E06ECB-6533-49FC-D870-622F6DE90962}"/>
              </a:ext>
            </a:extLst>
          </p:cNvPr>
          <p:cNvSpPr/>
          <p:nvPr/>
        </p:nvSpPr>
        <p:spPr>
          <a:xfrm>
            <a:off x="8775070" y="-70503"/>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FE1BAE81-8A6E-9812-2CCB-A5BD783DE8AA}"/>
              </a:ext>
            </a:extLst>
          </p:cNvPr>
          <p:cNvSpPr/>
          <p:nvPr/>
        </p:nvSpPr>
        <p:spPr>
          <a:xfrm rot="5400000">
            <a:off x="1681148" y="-441164"/>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5B152B66-CF4C-D907-B2DC-AC9EB40C5261}"/>
              </a:ext>
            </a:extLst>
          </p:cNvPr>
          <p:cNvSpPr txBox="1"/>
          <p:nvPr/>
        </p:nvSpPr>
        <p:spPr>
          <a:xfrm>
            <a:off x="579275" y="1259174"/>
            <a:ext cx="6301209" cy="4493538"/>
          </a:xfrm>
          <a:prstGeom prst="rect">
            <a:avLst/>
          </a:prstGeom>
          <a:noFill/>
        </p:spPr>
        <p:txBody>
          <a:bodyPr wrap="square">
            <a:spAutoFit/>
          </a:bodyPr>
          <a:lstStyle/>
          <a:p>
            <a:r>
              <a:rPr lang="en-IE" sz="2600" dirty="0">
                <a:solidFill>
                  <a:schemeClr val="bg1"/>
                </a:solidFill>
                <a:latin typeface="Calibri" panose="020F0502020204030204" pitchFamily="34" charset="0"/>
                <a:cs typeface="Calibri" panose="020F0502020204030204" pitchFamily="34" charset="0"/>
              </a:rPr>
              <a:t>AI today occupies the role of a tool that supports creativity and the protection of intellectual property, but it does not replace human authorship in the legal sense. </a:t>
            </a:r>
          </a:p>
          <a:p>
            <a:endParaRPr lang="en-IE" sz="2600" dirty="0">
              <a:solidFill>
                <a:schemeClr val="bg1"/>
              </a:solidFill>
              <a:latin typeface="Calibri" panose="020F0502020204030204" pitchFamily="34" charset="0"/>
              <a:cs typeface="Calibri" panose="020F0502020204030204" pitchFamily="34" charset="0"/>
            </a:endParaRPr>
          </a:p>
          <a:p>
            <a:r>
              <a:rPr lang="en-IE" sz="2600" dirty="0">
                <a:solidFill>
                  <a:schemeClr val="bg1"/>
                </a:solidFill>
                <a:latin typeface="Calibri" panose="020F0502020204030204" pitchFamily="34" charset="0"/>
                <a:cs typeface="Calibri" panose="020F0502020204030204" pitchFamily="34" charset="0"/>
              </a:rPr>
              <a:t>In practice, this means that AI can help create, organize, and personalize content, while authorship, work protection, and responsibility still depend primarily on human involvement.</a:t>
            </a:r>
          </a:p>
          <a:p>
            <a:endParaRPr lang="en-IE" sz="2600" dirty="0">
              <a:solidFill>
                <a:schemeClr val="bg1"/>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C94FB67D-A824-3215-2AD6-8753D9441F98}"/>
              </a:ext>
            </a:extLst>
          </p:cNvPr>
          <p:cNvGrpSpPr/>
          <p:nvPr/>
        </p:nvGrpSpPr>
        <p:grpSpPr>
          <a:xfrm>
            <a:off x="6235528" y="1853900"/>
            <a:ext cx="5956472" cy="4606386"/>
            <a:chOff x="6755061" y="1998208"/>
            <a:chExt cx="5430439" cy="4199583"/>
          </a:xfrm>
        </p:grpSpPr>
        <p:pic>
          <p:nvPicPr>
            <p:cNvPr id="5" name="Picture 5">
              <a:extLst>
                <a:ext uri="{FF2B5EF4-FFF2-40B4-BE49-F238E27FC236}">
                  <a16:creationId xmlns:a16="http://schemas.microsoft.com/office/drawing/2014/main" id="{606D6A88-9215-0798-942B-4F49750C82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7" t="10823" r="26749" b="5574"/>
            <a:stretch>
              <a:fillRect/>
            </a:stretch>
          </p:blipFill>
          <p:spPr>
            <a:xfrm>
              <a:off x="6755061" y="1998208"/>
              <a:ext cx="5430439" cy="4199583"/>
            </a:xfrm>
            <a:prstGeom prst="rect">
              <a:avLst/>
            </a:prstGeom>
            <a:effectLst>
              <a:outerShdw blurRad="63500" sx="102000" sy="102000" algn="ctr" rotWithShape="0">
                <a:prstClr val="black">
                  <a:alpha val="40000"/>
                </a:prstClr>
              </a:outerShdw>
            </a:effectLst>
          </p:spPr>
        </p:pic>
        <p:pic>
          <p:nvPicPr>
            <p:cNvPr id="3" name="Picture 2">
              <a:hlinkClick r:id="rId4"/>
              <a:extLst>
                <a:ext uri="{FF2B5EF4-FFF2-40B4-BE49-F238E27FC236}">
                  <a16:creationId xmlns:a16="http://schemas.microsoft.com/office/drawing/2014/main" id="{3A10F20F-6759-2ED7-04A2-25DD4A4CBA2F}"/>
                </a:ext>
              </a:extLst>
            </p:cNvPr>
            <p:cNvPicPr>
              <a:picLocks noChangeAspect="1"/>
            </p:cNvPicPr>
            <p:nvPr/>
          </p:nvPicPr>
          <p:blipFill>
            <a:blip r:embed="rId5"/>
            <a:stretch>
              <a:fillRect/>
            </a:stretch>
          </p:blipFill>
          <p:spPr>
            <a:xfrm>
              <a:off x="7825543" y="2369741"/>
              <a:ext cx="4359957" cy="3120361"/>
            </a:xfrm>
            <a:prstGeom prst="rect">
              <a:avLst/>
            </a:prstGeom>
          </p:spPr>
        </p:pic>
      </p:grpSp>
      <p:grpSp>
        <p:nvGrpSpPr>
          <p:cNvPr id="13" name="Group 12">
            <a:extLst>
              <a:ext uri="{FF2B5EF4-FFF2-40B4-BE49-F238E27FC236}">
                <a16:creationId xmlns:a16="http://schemas.microsoft.com/office/drawing/2014/main" id="{58D64333-2EB3-711F-22B3-FFB6312FC2E5}"/>
              </a:ext>
            </a:extLst>
          </p:cNvPr>
          <p:cNvGrpSpPr/>
          <p:nvPr/>
        </p:nvGrpSpPr>
        <p:grpSpPr>
          <a:xfrm rot="471209">
            <a:off x="8867675" y="973674"/>
            <a:ext cx="1578853" cy="1558977"/>
            <a:chOff x="5021705" y="3013023"/>
            <a:chExt cx="1578853" cy="1558977"/>
          </a:xfrm>
        </p:grpSpPr>
        <p:sp>
          <p:nvSpPr>
            <p:cNvPr id="7" name="Oval 6">
              <a:extLst>
                <a:ext uri="{FF2B5EF4-FFF2-40B4-BE49-F238E27FC236}">
                  <a16:creationId xmlns:a16="http://schemas.microsoft.com/office/drawing/2014/main" id="{DC3F5B06-5D55-D830-A96A-9260DB7291BA}"/>
                </a:ext>
              </a:extLst>
            </p:cNvPr>
            <p:cNvSpPr/>
            <p:nvPr/>
          </p:nvSpPr>
          <p:spPr>
            <a:xfrm>
              <a:off x="5021705" y="3013023"/>
              <a:ext cx="1558977" cy="1558977"/>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dirty="0"/>
            </a:p>
          </p:txBody>
        </p:sp>
        <p:sp>
          <p:nvSpPr>
            <p:cNvPr id="10" name="TextBox 9">
              <a:extLst>
                <a:ext uri="{FF2B5EF4-FFF2-40B4-BE49-F238E27FC236}">
                  <a16:creationId xmlns:a16="http://schemas.microsoft.com/office/drawing/2014/main" id="{ECA68423-9127-C9BA-12E1-2BAB0E6FC6D9}"/>
                </a:ext>
              </a:extLst>
            </p:cNvPr>
            <p:cNvSpPr txBox="1"/>
            <p:nvPr/>
          </p:nvSpPr>
          <p:spPr>
            <a:xfrm>
              <a:off x="5041581" y="3437792"/>
              <a:ext cx="1558977" cy="861774"/>
            </a:xfrm>
            <a:prstGeom prst="rect">
              <a:avLst/>
            </a:prstGeom>
            <a:noFill/>
          </p:spPr>
          <p:txBody>
            <a:bodyPr wrap="square">
              <a:spAutoFit/>
            </a:bodyPr>
            <a:lstStyle/>
            <a:p>
              <a:pPr algn="ctr">
                <a:lnSpc>
                  <a:spcPts val="2960"/>
                </a:lnSpc>
              </a:pPr>
              <a:r>
                <a:rPr lang="en-US" sz="2800" b="1" dirty="0">
                  <a:solidFill>
                    <a:schemeClr val="bg1"/>
                  </a:solidFill>
                </a:rPr>
                <a:t>CLICK TO </a:t>
              </a:r>
              <a:r>
                <a:rPr lang="en-US" sz="2800" b="1" dirty="0">
                  <a:solidFill>
                    <a:schemeClr val="bg1"/>
                  </a:solidFill>
                  <a:hlinkClick r:id="rId4">
                    <a:extLst>
                      <a:ext uri="{A12FA001-AC4F-418D-AE19-62706E023703}">
                        <ahyp:hlinkClr xmlns:ahyp="http://schemas.microsoft.com/office/drawing/2018/hyperlinkcolor" val="tx"/>
                      </a:ext>
                    </a:extLst>
                  </a:hlinkClick>
                </a:rPr>
                <a:t>VIEW</a:t>
              </a:r>
              <a:endParaRPr lang="en-US" sz="2800" b="1" dirty="0">
                <a:solidFill>
                  <a:schemeClr val="bg1"/>
                </a:solidFill>
              </a:endParaRPr>
            </a:p>
          </p:txBody>
        </p:sp>
      </p:grpSp>
    </p:spTree>
    <p:extLst>
      <p:ext uri="{BB962C8B-B14F-4D97-AF65-F5344CB8AC3E}">
        <p14:creationId xmlns:p14="http://schemas.microsoft.com/office/powerpoint/2010/main" val="1744231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139BA-71A8-86F0-B564-0BA558768A1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3B8F81-6239-7947-9135-075ED083F474}"/>
              </a:ext>
            </a:extLst>
          </p:cNvPr>
          <p:cNvSpPr/>
          <p:nvPr/>
        </p:nvSpPr>
        <p:spPr>
          <a:xfrm flipH="1" flipV="1">
            <a:off x="3740037" y="-6"/>
            <a:ext cx="8451959"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DB83BAD0-86FD-C22F-6792-DC63FDAEB614}"/>
              </a:ext>
            </a:extLst>
          </p:cNvPr>
          <p:cNvSpPr txBox="1">
            <a:spLocks/>
          </p:cNvSpPr>
          <p:nvPr/>
        </p:nvSpPr>
        <p:spPr>
          <a:xfrm>
            <a:off x="579277" y="388608"/>
            <a:ext cx="33055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Intellectual Value</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2E257D1C-9163-98D4-FD2F-2BA9C6C23430}"/>
              </a:ext>
            </a:extLst>
          </p:cNvPr>
          <p:cNvSpPr txBox="1"/>
          <p:nvPr/>
        </p:nvSpPr>
        <p:spPr>
          <a:xfrm>
            <a:off x="4477863" y="1863604"/>
            <a:ext cx="6618097" cy="3786229"/>
          </a:xfrm>
          <a:prstGeom prst="rect">
            <a:avLst/>
          </a:prstGeom>
          <a:noFill/>
        </p:spPr>
        <p:txBody>
          <a:bodyPr wrap="square" rtlCol="0">
            <a:spAutoFit/>
          </a:bodyPr>
          <a:lstStyle/>
          <a:p>
            <a:r>
              <a:rPr lang="en-US" sz="2667" dirty="0">
                <a:solidFill>
                  <a:schemeClr val="bg1"/>
                </a:solidFill>
                <a:latin typeface="Calibri" panose="020F0502020204030204" pitchFamily="34" charset="0"/>
                <a:cs typeface="Calibri" panose="020F0502020204030204" pitchFamily="34" charset="0"/>
              </a:rPr>
              <a:t>AI increases the intellectual value of work mainly by speeding up creation, supporting analysis, generating variants, and helping produce more refined content. </a:t>
            </a:r>
          </a:p>
          <a:p>
            <a:endParaRPr lang="en-US" sz="2667" dirty="0">
              <a:solidFill>
                <a:schemeClr val="bg1"/>
              </a:solidFill>
              <a:latin typeface="Calibri" panose="020F0502020204030204" pitchFamily="34" charset="0"/>
              <a:cs typeface="Calibri" panose="020F0502020204030204" pitchFamily="34" charset="0"/>
            </a:endParaRPr>
          </a:p>
          <a:p>
            <a:r>
              <a:rPr lang="en-US" sz="2667" dirty="0">
                <a:solidFill>
                  <a:schemeClr val="bg1"/>
                </a:solidFill>
                <a:latin typeface="Calibri" panose="020F0502020204030204" pitchFamily="34" charset="0"/>
                <a:cs typeface="Calibri" panose="020F0502020204030204" pitchFamily="34" charset="0"/>
              </a:rPr>
              <a:t>Its role is therefore usually instrumental: </a:t>
            </a:r>
          </a:p>
          <a:p>
            <a:r>
              <a:rPr lang="en-US" sz="2667" dirty="0">
                <a:solidFill>
                  <a:schemeClr val="bg1"/>
                </a:solidFill>
                <a:latin typeface="Calibri" panose="020F0502020204030204" pitchFamily="34" charset="0"/>
                <a:cs typeface="Calibri" panose="020F0502020204030204" pitchFamily="34" charset="0"/>
              </a:rPr>
              <a:t>it helps a person move more quickly from an idea to a finished piece.</a:t>
            </a:r>
          </a:p>
          <a:p>
            <a:endParaRPr lang="en-US" sz="2667"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5128BE1F-E128-45F3-279E-E2AFD741D869}"/>
              </a:ext>
            </a:extLst>
          </p:cNvPr>
          <p:cNvSpPr/>
          <p:nvPr/>
        </p:nvSpPr>
        <p:spPr>
          <a:xfrm>
            <a:off x="8641988" y="-65646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5C03D6-4D24-0E6F-D8A7-A0236F00E75E}"/>
              </a:ext>
            </a:extLst>
          </p:cNvPr>
          <p:cNvSpPr/>
          <p:nvPr/>
        </p:nvSpPr>
        <p:spPr>
          <a:xfrm>
            <a:off x="0" y="1553071"/>
            <a:ext cx="41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grpSp>
        <p:nvGrpSpPr>
          <p:cNvPr id="101" name="Graphic 2">
            <a:extLst>
              <a:ext uri="{FF2B5EF4-FFF2-40B4-BE49-F238E27FC236}">
                <a16:creationId xmlns:a16="http://schemas.microsoft.com/office/drawing/2014/main" id="{CDEC4C3E-9B07-6A2E-9E9E-94CA796A4CA5}"/>
              </a:ext>
            </a:extLst>
          </p:cNvPr>
          <p:cNvGrpSpPr/>
          <p:nvPr/>
        </p:nvGrpSpPr>
        <p:grpSpPr>
          <a:xfrm>
            <a:off x="579277" y="4825452"/>
            <a:ext cx="1331084" cy="1345089"/>
            <a:chOff x="5584936" y="767400"/>
            <a:chExt cx="1331084" cy="1345089"/>
          </a:xfrm>
          <a:solidFill>
            <a:srgbClr val="10153D"/>
          </a:solidFill>
        </p:grpSpPr>
        <p:grpSp>
          <p:nvGrpSpPr>
            <p:cNvPr id="102" name="Graphic 2">
              <a:extLst>
                <a:ext uri="{FF2B5EF4-FFF2-40B4-BE49-F238E27FC236}">
                  <a16:creationId xmlns:a16="http://schemas.microsoft.com/office/drawing/2014/main" id="{E6B3E398-346D-9878-A293-9D797CA81C23}"/>
                </a:ext>
              </a:extLst>
            </p:cNvPr>
            <p:cNvGrpSpPr/>
            <p:nvPr/>
          </p:nvGrpSpPr>
          <p:grpSpPr>
            <a:xfrm>
              <a:off x="5584936" y="767400"/>
              <a:ext cx="1331084" cy="1345089"/>
              <a:chOff x="5584936" y="767400"/>
              <a:chExt cx="1331084" cy="1345089"/>
            </a:xfrm>
            <a:grpFill/>
          </p:grpSpPr>
          <p:sp>
            <p:nvSpPr>
              <p:cNvPr id="124" name="Freeform 123">
                <a:extLst>
                  <a:ext uri="{FF2B5EF4-FFF2-40B4-BE49-F238E27FC236}">
                    <a16:creationId xmlns:a16="http://schemas.microsoft.com/office/drawing/2014/main" id="{95323E4B-DF8B-6082-CD30-A975C69A5666}"/>
                  </a:ext>
                </a:extLst>
              </p:cNvPr>
              <p:cNvSpPr/>
              <p:nvPr/>
            </p:nvSpPr>
            <p:spPr>
              <a:xfrm>
                <a:off x="6235022" y="767400"/>
                <a:ext cx="30451" cy="137850"/>
              </a:xfrm>
              <a:custGeom>
                <a:avLst/>
                <a:gdLst>
                  <a:gd name="connsiteX0" fmla="*/ 30452 w 30451"/>
                  <a:gd name="connsiteY0" fmla="*/ 123142 h 137850"/>
                  <a:gd name="connsiteX1" fmla="*/ 30452 w 30451"/>
                  <a:gd name="connsiteY1" fmla="*/ 14708 h 137850"/>
                  <a:gd name="connsiteX2" fmla="*/ 0 w 30451"/>
                  <a:gd name="connsiteY2" fmla="*/ 14708 h 137850"/>
                  <a:gd name="connsiteX3" fmla="*/ 0 w 30451"/>
                  <a:gd name="connsiteY3" fmla="*/ 123142 h 137850"/>
                  <a:gd name="connsiteX4" fmla="*/ 30452 w 30451"/>
                  <a:gd name="connsiteY4" fmla="*/ 123142 h 137850"/>
                  <a:gd name="connsiteX5" fmla="*/ 30452 w 30451"/>
                  <a:gd name="connsiteY5" fmla="*/ 123142 h 13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1" h="137850">
                    <a:moveTo>
                      <a:pt x="30452" y="123142"/>
                    </a:moveTo>
                    <a:lnTo>
                      <a:pt x="30452" y="14708"/>
                    </a:lnTo>
                    <a:cubicBezTo>
                      <a:pt x="30452" y="-4671"/>
                      <a:pt x="0" y="-5133"/>
                      <a:pt x="0" y="14708"/>
                    </a:cubicBezTo>
                    <a:lnTo>
                      <a:pt x="0" y="123142"/>
                    </a:lnTo>
                    <a:cubicBezTo>
                      <a:pt x="0" y="142522"/>
                      <a:pt x="30452" y="142983"/>
                      <a:pt x="30452" y="123142"/>
                    </a:cubicBezTo>
                    <a:lnTo>
                      <a:pt x="30452" y="123142"/>
                    </a:lnTo>
                    <a:close/>
                  </a:path>
                </a:pathLst>
              </a:custGeom>
              <a:grpFill/>
              <a:ln w="4613"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0F87BC4-33A9-24FA-B1D7-3E37958CC001}"/>
                  </a:ext>
                </a:extLst>
              </p:cNvPr>
              <p:cNvSpPr/>
              <p:nvPr/>
            </p:nvSpPr>
            <p:spPr>
              <a:xfrm>
                <a:off x="5584936" y="1417485"/>
                <a:ext cx="137850" cy="30453"/>
              </a:xfrm>
              <a:custGeom>
                <a:avLst/>
                <a:gdLst>
                  <a:gd name="connsiteX0" fmla="*/ 123142 w 137850"/>
                  <a:gd name="connsiteY0" fmla="*/ 0 h 30453"/>
                  <a:gd name="connsiteX1" fmla="*/ 14708 w 137850"/>
                  <a:gd name="connsiteY1" fmla="*/ 0 h 30453"/>
                  <a:gd name="connsiteX2" fmla="*/ 14708 w 137850"/>
                  <a:gd name="connsiteY2" fmla="*/ 30454 h 30453"/>
                  <a:gd name="connsiteX3" fmla="*/ 123142 w 137850"/>
                  <a:gd name="connsiteY3" fmla="*/ 30454 h 30453"/>
                  <a:gd name="connsiteX4" fmla="*/ 123142 w 137850"/>
                  <a:gd name="connsiteY4" fmla="*/ 0 h 30453"/>
                  <a:gd name="connsiteX5" fmla="*/ 123142 w 137850"/>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850" h="30453">
                    <a:moveTo>
                      <a:pt x="123142" y="0"/>
                    </a:moveTo>
                    <a:lnTo>
                      <a:pt x="14708" y="0"/>
                    </a:lnTo>
                    <a:cubicBezTo>
                      <a:pt x="-4672" y="0"/>
                      <a:pt x="-5132" y="30454"/>
                      <a:pt x="14708" y="30454"/>
                    </a:cubicBezTo>
                    <a:lnTo>
                      <a:pt x="123142" y="30454"/>
                    </a:lnTo>
                    <a:cubicBezTo>
                      <a:pt x="142523" y="30454"/>
                      <a:pt x="142982" y="0"/>
                      <a:pt x="123142" y="0"/>
                    </a:cubicBezTo>
                    <a:lnTo>
                      <a:pt x="123142" y="0"/>
                    </a:lnTo>
                    <a:close/>
                  </a:path>
                </a:pathLst>
              </a:custGeom>
              <a:grpFill/>
              <a:ln w="4613"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8B8A65DB-A95E-58E8-2DCA-A1CC4DE9F1BC}"/>
                  </a:ext>
                </a:extLst>
              </p:cNvPr>
              <p:cNvSpPr/>
              <p:nvPr/>
            </p:nvSpPr>
            <p:spPr>
              <a:xfrm>
                <a:off x="5773380" y="952780"/>
                <a:ext cx="110719" cy="116846"/>
              </a:xfrm>
              <a:custGeom>
                <a:avLst/>
                <a:gdLst>
                  <a:gd name="connsiteX0" fmla="*/ 104500 w 110719"/>
                  <a:gd name="connsiteY0" fmla="*/ 85878 h 116846"/>
                  <a:gd name="connsiteX1" fmla="*/ 27906 w 110719"/>
                  <a:gd name="connsiteY1" fmla="*/ 9282 h 116846"/>
                  <a:gd name="connsiteX2" fmla="*/ 6218 w 110719"/>
                  <a:gd name="connsiteY2" fmla="*/ 30969 h 116846"/>
                  <a:gd name="connsiteX3" fmla="*/ 82815 w 110719"/>
                  <a:gd name="connsiteY3" fmla="*/ 107565 h 116846"/>
                  <a:gd name="connsiteX4" fmla="*/ 104500 w 110719"/>
                  <a:gd name="connsiteY4" fmla="*/ 85878 h 116846"/>
                  <a:gd name="connsiteX5" fmla="*/ 104500 w 110719"/>
                  <a:gd name="connsiteY5" fmla="*/ 85878 h 11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719" h="116846">
                    <a:moveTo>
                      <a:pt x="104500" y="85878"/>
                    </a:moveTo>
                    <a:cubicBezTo>
                      <a:pt x="79122" y="60500"/>
                      <a:pt x="53284" y="34660"/>
                      <a:pt x="27906" y="9282"/>
                    </a:cubicBezTo>
                    <a:cubicBezTo>
                      <a:pt x="2528" y="-16096"/>
                      <a:pt x="-7624" y="17126"/>
                      <a:pt x="6218" y="30969"/>
                    </a:cubicBezTo>
                    <a:cubicBezTo>
                      <a:pt x="31597" y="56347"/>
                      <a:pt x="57437" y="82187"/>
                      <a:pt x="82815" y="107565"/>
                    </a:cubicBezTo>
                    <a:cubicBezTo>
                      <a:pt x="108193" y="132943"/>
                      <a:pt x="118343" y="99721"/>
                      <a:pt x="104500" y="85878"/>
                    </a:cubicBezTo>
                    <a:lnTo>
                      <a:pt x="104500" y="85878"/>
                    </a:lnTo>
                    <a:close/>
                  </a:path>
                </a:pathLst>
              </a:custGeom>
              <a:grpFill/>
              <a:ln w="4613"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2376624-FB9A-88A0-CF71-1F671EE819B1}"/>
                  </a:ext>
                </a:extLst>
              </p:cNvPr>
              <p:cNvSpPr/>
              <p:nvPr/>
            </p:nvSpPr>
            <p:spPr>
              <a:xfrm>
                <a:off x="6778170" y="1417485"/>
                <a:ext cx="137850" cy="30453"/>
              </a:xfrm>
              <a:custGeom>
                <a:avLst/>
                <a:gdLst>
                  <a:gd name="connsiteX0" fmla="*/ 14709 w 137850"/>
                  <a:gd name="connsiteY0" fmla="*/ 30454 h 30453"/>
                  <a:gd name="connsiteX1" fmla="*/ 123143 w 137850"/>
                  <a:gd name="connsiteY1" fmla="*/ 30454 h 30453"/>
                  <a:gd name="connsiteX2" fmla="*/ 123143 w 137850"/>
                  <a:gd name="connsiteY2" fmla="*/ 0 h 30453"/>
                  <a:gd name="connsiteX3" fmla="*/ 14709 w 137850"/>
                  <a:gd name="connsiteY3" fmla="*/ 0 h 30453"/>
                  <a:gd name="connsiteX4" fmla="*/ 14709 w 137850"/>
                  <a:gd name="connsiteY4" fmla="*/ 30454 h 30453"/>
                  <a:gd name="connsiteX5" fmla="*/ 14709 w 137850"/>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850" h="30453">
                    <a:moveTo>
                      <a:pt x="14709" y="30454"/>
                    </a:moveTo>
                    <a:lnTo>
                      <a:pt x="123143" y="30454"/>
                    </a:lnTo>
                    <a:cubicBezTo>
                      <a:pt x="142521" y="30454"/>
                      <a:pt x="142983" y="0"/>
                      <a:pt x="123143" y="0"/>
                    </a:cubicBezTo>
                    <a:lnTo>
                      <a:pt x="14709" y="0"/>
                    </a:lnTo>
                    <a:cubicBezTo>
                      <a:pt x="-4671" y="0"/>
                      <a:pt x="-5133" y="30454"/>
                      <a:pt x="14709" y="30454"/>
                    </a:cubicBezTo>
                    <a:lnTo>
                      <a:pt x="14709" y="30454"/>
                    </a:lnTo>
                    <a:close/>
                  </a:path>
                </a:pathLst>
              </a:custGeom>
              <a:grpFill/>
              <a:ln w="4613"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A560FAE-66B5-D38A-F4BD-B75694BE82E4}"/>
                  </a:ext>
                </a:extLst>
              </p:cNvPr>
              <p:cNvSpPr/>
              <p:nvPr/>
            </p:nvSpPr>
            <p:spPr>
              <a:xfrm>
                <a:off x="6613793" y="955382"/>
                <a:ext cx="116847" cy="110719"/>
              </a:xfrm>
              <a:custGeom>
                <a:avLst/>
                <a:gdLst>
                  <a:gd name="connsiteX0" fmla="*/ 30970 w 116847"/>
                  <a:gd name="connsiteY0" fmla="*/ 104501 h 110719"/>
                  <a:gd name="connsiteX1" fmla="*/ 107566 w 116847"/>
                  <a:gd name="connsiteY1" fmla="*/ 27905 h 110719"/>
                  <a:gd name="connsiteX2" fmla="*/ 85878 w 116847"/>
                  <a:gd name="connsiteY2" fmla="*/ 6219 h 110719"/>
                  <a:gd name="connsiteX3" fmla="*/ 9282 w 116847"/>
                  <a:gd name="connsiteY3" fmla="*/ 82815 h 110719"/>
                  <a:gd name="connsiteX4" fmla="*/ 30970 w 116847"/>
                  <a:gd name="connsiteY4" fmla="*/ 104501 h 110719"/>
                  <a:gd name="connsiteX5" fmla="*/ 30970 w 116847"/>
                  <a:gd name="connsiteY5" fmla="*/ 104501 h 110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847" h="110719">
                    <a:moveTo>
                      <a:pt x="30970" y="104501"/>
                    </a:moveTo>
                    <a:cubicBezTo>
                      <a:pt x="56348" y="79123"/>
                      <a:pt x="82188" y="53284"/>
                      <a:pt x="107566" y="27905"/>
                    </a:cubicBezTo>
                    <a:cubicBezTo>
                      <a:pt x="132944" y="2527"/>
                      <a:pt x="99721" y="-7624"/>
                      <a:pt x="85878" y="6219"/>
                    </a:cubicBezTo>
                    <a:cubicBezTo>
                      <a:pt x="60500" y="31597"/>
                      <a:pt x="34660" y="57436"/>
                      <a:pt x="9282" y="82815"/>
                    </a:cubicBezTo>
                    <a:cubicBezTo>
                      <a:pt x="-16096" y="108193"/>
                      <a:pt x="17127" y="118344"/>
                      <a:pt x="30970" y="104501"/>
                    </a:cubicBezTo>
                    <a:lnTo>
                      <a:pt x="30970" y="104501"/>
                    </a:lnTo>
                    <a:close/>
                  </a:path>
                </a:pathLst>
              </a:custGeom>
              <a:grpFill/>
              <a:ln w="4613"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30EE1279-6A5B-1D41-80E4-4F302CBF3090}"/>
                  </a:ext>
                </a:extLst>
              </p:cNvPr>
              <p:cNvSpPr/>
              <p:nvPr/>
            </p:nvSpPr>
            <p:spPr>
              <a:xfrm>
                <a:off x="6081132" y="1873082"/>
                <a:ext cx="337545" cy="150476"/>
              </a:xfrm>
              <a:custGeom>
                <a:avLst/>
                <a:gdLst>
                  <a:gd name="connsiteX0" fmla="*/ 305697 w 337545"/>
                  <a:gd name="connsiteY0" fmla="*/ 20589 h 150476"/>
                  <a:gd name="connsiteX1" fmla="*/ 305697 w 337545"/>
                  <a:gd name="connsiteY1" fmla="*/ 60732 h 150476"/>
                  <a:gd name="connsiteX2" fmla="*/ 303852 w 337545"/>
                  <a:gd name="connsiteY2" fmla="*/ 102722 h 150476"/>
                  <a:gd name="connsiteX3" fmla="*/ 231408 w 337545"/>
                  <a:gd name="connsiteY3" fmla="*/ 119333 h 150476"/>
                  <a:gd name="connsiteX4" fmla="*/ 120667 w 337545"/>
                  <a:gd name="connsiteY4" fmla="*/ 119333 h 150476"/>
                  <a:gd name="connsiteX5" fmla="*/ 49147 w 337545"/>
                  <a:gd name="connsiteY5" fmla="*/ 116564 h 150476"/>
                  <a:gd name="connsiteX6" fmla="*/ 32535 w 337545"/>
                  <a:gd name="connsiteY6" fmla="*/ 69499 h 150476"/>
                  <a:gd name="connsiteX7" fmla="*/ 32535 w 337545"/>
                  <a:gd name="connsiteY7" fmla="*/ 21050 h 150476"/>
                  <a:gd name="connsiteX8" fmla="*/ 2081 w 337545"/>
                  <a:gd name="connsiteY8" fmla="*/ 21050 h 150476"/>
                  <a:gd name="connsiteX9" fmla="*/ 9002 w 337545"/>
                  <a:gd name="connsiteY9" fmla="*/ 121178 h 150476"/>
                  <a:gd name="connsiteX10" fmla="*/ 97596 w 337545"/>
                  <a:gd name="connsiteY10" fmla="*/ 149786 h 150476"/>
                  <a:gd name="connsiteX11" fmla="*/ 225411 w 337545"/>
                  <a:gd name="connsiteY11" fmla="*/ 149786 h 150476"/>
                  <a:gd name="connsiteX12" fmla="*/ 316771 w 337545"/>
                  <a:gd name="connsiteY12" fmla="*/ 135021 h 150476"/>
                  <a:gd name="connsiteX13" fmla="*/ 335690 w 337545"/>
                  <a:gd name="connsiteY13" fmla="*/ 20589 h 150476"/>
                  <a:gd name="connsiteX14" fmla="*/ 305236 w 337545"/>
                  <a:gd name="connsiteY14" fmla="*/ 20589 h 150476"/>
                  <a:gd name="connsiteX15" fmla="*/ 305236 w 337545"/>
                  <a:gd name="connsiteY15" fmla="*/ 20589 h 15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7545" h="150476">
                    <a:moveTo>
                      <a:pt x="305697" y="20589"/>
                    </a:moveTo>
                    <a:lnTo>
                      <a:pt x="305697" y="60732"/>
                    </a:lnTo>
                    <a:cubicBezTo>
                      <a:pt x="305697" y="73190"/>
                      <a:pt x="308466" y="90725"/>
                      <a:pt x="303852" y="102722"/>
                    </a:cubicBezTo>
                    <a:cubicBezTo>
                      <a:pt x="294624" y="126254"/>
                      <a:pt x="252172" y="119333"/>
                      <a:pt x="231408" y="119333"/>
                    </a:cubicBezTo>
                    <a:lnTo>
                      <a:pt x="120667" y="119333"/>
                    </a:lnTo>
                    <a:cubicBezTo>
                      <a:pt x="99903" y="119333"/>
                      <a:pt x="68987" y="124408"/>
                      <a:pt x="49147" y="116564"/>
                    </a:cubicBezTo>
                    <a:cubicBezTo>
                      <a:pt x="29307" y="108720"/>
                      <a:pt x="32535" y="87033"/>
                      <a:pt x="32535" y="69499"/>
                    </a:cubicBezTo>
                    <a:lnTo>
                      <a:pt x="32535" y="21050"/>
                    </a:lnTo>
                    <a:cubicBezTo>
                      <a:pt x="32535" y="1670"/>
                      <a:pt x="2081" y="1209"/>
                      <a:pt x="2081" y="21050"/>
                    </a:cubicBezTo>
                    <a:cubicBezTo>
                      <a:pt x="2081" y="50581"/>
                      <a:pt x="-5762" y="94416"/>
                      <a:pt x="9002" y="121178"/>
                    </a:cubicBezTo>
                    <a:cubicBezTo>
                      <a:pt x="27459" y="153478"/>
                      <a:pt x="66220" y="149786"/>
                      <a:pt x="97596" y="149786"/>
                    </a:cubicBezTo>
                    <a:lnTo>
                      <a:pt x="225411" y="149786"/>
                    </a:lnTo>
                    <a:cubicBezTo>
                      <a:pt x="254479" y="149786"/>
                      <a:pt x="292776" y="155324"/>
                      <a:pt x="316771" y="135021"/>
                    </a:cubicBezTo>
                    <a:cubicBezTo>
                      <a:pt x="346302" y="110104"/>
                      <a:pt x="335690" y="54734"/>
                      <a:pt x="335690" y="20589"/>
                    </a:cubicBezTo>
                    <a:cubicBezTo>
                      <a:pt x="335690" y="-13557"/>
                      <a:pt x="305236" y="747"/>
                      <a:pt x="305236" y="20589"/>
                    </a:cubicBezTo>
                    <a:lnTo>
                      <a:pt x="305236" y="20589"/>
                    </a:lnTo>
                    <a:close/>
                  </a:path>
                </a:pathLst>
              </a:custGeom>
              <a:grpFill/>
              <a:ln w="4613"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A89D04B6-7DB9-6F49-6373-89523E2D9708}"/>
                  </a:ext>
                </a:extLst>
              </p:cNvPr>
              <p:cNvSpPr/>
              <p:nvPr/>
            </p:nvSpPr>
            <p:spPr>
              <a:xfrm>
                <a:off x="6115512" y="1982012"/>
                <a:ext cx="268547" cy="130476"/>
              </a:xfrm>
              <a:custGeom>
                <a:avLst/>
                <a:gdLst>
                  <a:gd name="connsiteX0" fmla="*/ 239017 w 268547"/>
                  <a:gd name="connsiteY0" fmla="*/ 21938 h 130476"/>
                  <a:gd name="connsiteX1" fmla="*/ 206256 w 268547"/>
                  <a:gd name="connsiteY1" fmla="*/ 92997 h 130476"/>
                  <a:gd name="connsiteX2" fmla="*/ 134736 w 268547"/>
                  <a:gd name="connsiteY2" fmla="*/ 99919 h 130476"/>
                  <a:gd name="connsiteX3" fmla="*/ 66446 w 268547"/>
                  <a:gd name="connsiteY3" fmla="*/ 94381 h 130476"/>
                  <a:gd name="connsiteX4" fmla="*/ 30454 w 268547"/>
                  <a:gd name="connsiteY4" fmla="*/ 21938 h 130476"/>
                  <a:gd name="connsiteX5" fmla="*/ 0 w 268547"/>
                  <a:gd name="connsiteY5" fmla="*/ 21938 h 130476"/>
                  <a:gd name="connsiteX6" fmla="*/ 38299 w 268547"/>
                  <a:gd name="connsiteY6" fmla="*/ 114222 h 130476"/>
                  <a:gd name="connsiteX7" fmla="*/ 134274 w 268547"/>
                  <a:gd name="connsiteY7" fmla="*/ 130372 h 130476"/>
                  <a:gd name="connsiteX8" fmla="*/ 227944 w 268547"/>
                  <a:gd name="connsiteY8" fmla="*/ 115607 h 130476"/>
                  <a:gd name="connsiteX9" fmla="*/ 268548 w 268547"/>
                  <a:gd name="connsiteY9" fmla="*/ 21938 h 130476"/>
                  <a:gd name="connsiteX10" fmla="*/ 238094 w 268547"/>
                  <a:gd name="connsiteY10" fmla="*/ 21938 h 130476"/>
                  <a:gd name="connsiteX11" fmla="*/ 238094 w 268547"/>
                  <a:gd name="connsiteY11" fmla="*/ 21938 h 13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8547" h="130476">
                    <a:moveTo>
                      <a:pt x="239017" y="21938"/>
                    </a:moveTo>
                    <a:cubicBezTo>
                      <a:pt x="239017" y="51008"/>
                      <a:pt x="236710" y="79616"/>
                      <a:pt x="206256" y="92997"/>
                    </a:cubicBezTo>
                    <a:cubicBezTo>
                      <a:pt x="184568" y="102687"/>
                      <a:pt x="158269" y="99919"/>
                      <a:pt x="134736" y="99919"/>
                    </a:cubicBezTo>
                    <a:cubicBezTo>
                      <a:pt x="111203" y="99919"/>
                      <a:pt x="87670" y="102687"/>
                      <a:pt x="66446" y="94381"/>
                    </a:cubicBezTo>
                    <a:cubicBezTo>
                      <a:pt x="33685" y="81462"/>
                      <a:pt x="30454" y="52854"/>
                      <a:pt x="30454" y="21938"/>
                    </a:cubicBezTo>
                    <a:cubicBezTo>
                      <a:pt x="30454" y="-8977"/>
                      <a:pt x="0" y="2097"/>
                      <a:pt x="0" y="21938"/>
                    </a:cubicBezTo>
                    <a:cubicBezTo>
                      <a:pt x="0" y="58391"/>
                      <a:pt x="5076" y="92997"/>
                      <a:pt x="38299" y="114222"/>
                    </a:cubicBezTo>
                    <a:cubicBezTo>
                      <a:pt x="66906" y="132679"/>
                      <a:pt x="101513" y="130372"/>
                      <a:pt x="134274" y="130372"/>
                    </a:cubicBezTo>
                    <a:cubicBezTo>
                      <a:pt x="167035" y="130372"/>
                      <a:pt x="199335" y="132679"/>
                      <a:pt x="227944" y="115607"/>
                    </a:cubicBezTo>
                    <a:cubicBezTo>
                      <a:pt x="263010" y="94381"/>
                      <a:pt x="268548" y="59313"/>
                      <a:pt x="268548" y="21938"/>
                    </a:cubicBezTo>
                    <a:cubicBezTo>
                      <a:pt x="268548" y="-15437"/>
                      <a:pt x="238094" y="2097"/>
                      <a:pt x="238094" y="21938"/>
                    </a:cubicBezTo>
                    <a:lnTo>
                      <a:pt x="238094" y="21938"/>
                    </a:lnTo>
                    <a:close/>
                  </a:path>
                </a:pathLst>
              </a:custGeom>
              <a:grpFill/>
              <a:ln w="4613"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3EC3E99A-93CB-DC14-6A76-971D157FA606}"/>
                  </a:ext>
                </a:extLst>
              </p:cNvPr>
              <p:cNvSpPr/>
              <p:nvPr/>
            </p:nvSpPr>
            <p:spPr>
              <a:xfrm>
                <a:off x="5860404" y="1004066"/>
                <a:ext cx="780140" cy="906853"/>
              </a:xfrm>
              <a:custGeom>
                <a:avLst/>
                <a:gdLst>
                  <a:gd name="connsiteX0" fmla="*/ 389844 w 780140"/>
                  <a:gd name="connsiteY0" fmla="*/ 875762 h 906853"/>
                  <a:gd name="connsiteX1" fmla="*/ 246342 w 780140"/>
                  <a:gd name="connsiteY1" fmla="*/ 875762 h 906853"/>
                  <a:gd name="connsiteX2" fmla="*/ 192357 w 780140"/>
                  <a:gd name="connsiteY2" fmla="*/ 838387 h 906853"/>
                  <a:gd name="connsiteX3" fmla="*/ 186819 w 780140"/>
                  <a:gd name="connsiteY3" fmla="*/ 756716 h 906853"/>
                  <a:gd name="connsiteX4" fmla="*/ 150367 w 780140"/>
                  <a:gd name="connsiteY4" fmla="*/ 660279 h 906853"/>
                  <a:gd name="connsiteX5" fmla="*/ 93611 w 780140"/>
                  <a:gd name="connsiteY5" fmla="*/ 592450 h 906853"/>
                  <a:gd name="connsiteX6" fmla="*/ 33626 w 780140"/>
                  <a:gd name="connsiteY6" fmla="*/ 441104 h 906853"/>
                  <a:gd name="connsiteX7" fmla="*/ 111146 w 780140"/>
                  <a:gd name="connsiteY7" fmla="*/ 160560 h 906853"/>
                  <a:gd name="connsiteX8" fmla="*/ 622400 w 780140"/>
                  <a:gd name="connsiteY8" fmla="*/ 113495 h 906853"/>
                  <a:gd name="connsiteX9" fmla="*/ 748369 w 780140"/>
                  <a:gd name="connsiteY9" fmla="*/ 356202 h 906853"/>
                  <a:gd name="connsiteX10" fmla="*/ 655161 w 780140"/>
                  <a:gd name="connsiteY10" fmla="*/ 627979 h 906853"/>
                  <a:gd name="connsiteX11" fmla="*/ 603021 w 780140"/>
                  <a:gd name="connsiteY11" fmla="*/ 711035 h 906853"/>
                  <a:gd name="connsiteX12" fmla="*/ 589638 w 780140"/>
                  <a:gd name="connsiteY12" fmla="*/ 783017 h 906853"/>
                  <a:gd name="connsiteX13" fmla="*/ 561032 w 780140"/>
                  <a:gd name="connsiteY13" fmla="*/ 868379 h 906853"/>
                  <a:gd name="connsiteX14" fmla="*/ 472900 w 780140"/>
                  <a:gd name="connsiteY14" fmla="*/ 875301 h 906853"/>
                  <a:gd name="connsiteX15" fmla="*/ 389844 w 780140"/>
                  <a:gd name="connsiteY15" fmla="*/ 875301 h 906853"/>
                  <a:gd name="connsiteX16" fmla="*/ 389844 w 780140"/>
                  <a:gd name="connsiteY16" fmla="*/ 905755 h 906853"/>
                  <a:gd name="connsiteX17" fmla="*/ 468286 w 780140"/>
                  <a:gd name="connsiteY17" fmla="*/ 905755 h 906853"/>
                  <a:gd name="connsiteX18" fmla="*/ 549496 w 780140"/>
                  <a:gd name="connsiteY18" fmla="*/ 904370 h 906853"/>
                  <a:gd name="connsiteX19" fmla="*/ 606250 w 780140"/>
                  <a:gd name="connsiteY19" fmla="*/ 868379 h 906853"/>
                  <a:gd name="connsiteX20" fmla="*/ 619171 w 780140"/>
                  <a:gd name="connsiteY20" fmla="*/ 790861 h 906853"/>
                  <a:gd name="connsiteX21" fmla="*/ 658392 w 780140"/>
                  <a:gd name="connsiteY21" fmla="*/ 671353 h 906853"/>
                  <a:gd name="connsiteX22" fmla="*/ 721143 w 780140"/>
                  <a:gd name="connsiteY22" fmla="*/ 595218 h 906853"/>
                  <a:gd name="connsiteX23" fmla="*/ 778361 w 780140"/>
                  <a:gd name="connsiteY23" fmla="*/ 425415 h 906853"/>
                  <a:gd name="connsiteX24" fmla="*/ 687922 w 780140"/>
                  <a:gd name="connsiteY24" fmla="*/ 137027 h 906853"/>
                  <a:gd name="connsiteX25" fmla="*/ 144829 w 780140"/>
                  <a:gd name="connsiteY25" fmla="*/ 84887 h 906853"/>
                  <a:gd name="connsiteX26" fmla="*/ 89920 w 780140"/>
                  <a:gd name="connsiteY26" fmla="*/ 636285 h 906853"/>
                  <a:gd name="connsiteX27" fmla="*/ 145291 w 780140"/>
                  <a:gd name="connsiteY27" fmla="*/ 715188 h 906853"/>
                  <a:gd name="connsiteX28" fmla="*/ 159595 w 780140"/>
                  <a:gd name="connsiteY28" fmla="*/ 790861 h 906853"/>
                  <a:gd name="connsiteX29" fmla="*/ 172514 w 780140"/>
                  <a:gd name="connsiteY29" fmla="*/ 868379 h 906853"/>
                  <a:gd name="connsiteX30" fmla="*/ 261108 w 780140"/>
                  <a:gd name="connsiteY30" fmla="*/ 905755 h 906853"/>
                  <a:gd name="connsiteX31" fmla="*/ 389382 w 780140"/>
                  <a:gd name="connsiteY31" fmla="*/ 905755 h 906853"/>
                  <a:gd name="connsiteX32" fmla="*/ 389382 w 780140"/>
                  <a:gd name="connsiteY32" fmla="*/ 875301 h 9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80140" h="906853">
                    <a:moveTo>
                      <a:pt x="389844" y="875762"/>
                    </a:moveTo>
                    <a:cubicBezTo>
                      <a:pt x="342319" y="875762"/>
                      <a:pt x="293869" y="878069"/>
                      <a:pt x="246342" y="875762"/>
                    </a:cubicBezTo>
                    <a:cubicBezTo>
                      <a:pt x="223271" y="874839"/>
                      <a:pt x="197893" y="862842"/>
                      <a:pt x="192357" y="838387"/>
                    </a:cubicBezTo>
                    <a:cubicBezTo>
                      <a:pt x="186357" y="812548"/>
                      <a:pt x="190509" y="783478"/>
                      <a:pt x="186819" y="756716"/>
                    </a:cubicBezTo>
                    <a:cubicBezTo>
                      <a:pt x="181743" y="722109"/>
                      <a:pt x="171131" y="688887"/>
                      <a:pt x="150367" y="660279"/>
                    </a:cubicBezTo>
                    <a:cubicBezTo>
                      <a:pt x="133294" y="636285"/>
                      <a:pt x="111146" y="616444"/>
                      <a:pt x="93611" y="592450"/>
                    </a:cubicBezTo>
                    <a:cubicBezTo>
                      <a:pt x="61311" y="548615"/>
                      <a:pt x="41471" y="494628"/>
                      <a:pt x="33626" y="441104"/>
                    </a:cubicBezTo>
                    <a:cubicBezTo>
                      <a:pt x="18862" y="341898"/>
                      <a:pt x="47469" y="238079"/>
                      <a:pt x="111146" y="160560"/>
                    </a:cubicBezTo>
                    <a:cubicBezTo>
                      <a:pt x="237113" y="7829"/>
                      <a:pt x="471055" y="-15703"/>
                      <a:pt x="622400" y="113495"/>
                    </a:cubicBezTo>
                    <a:cubicBezTo>
                      <a:pt x="693920" y="174402"/>
                      <a:pt x="740524" y="262534"/>
                      <a:pt x="748369" y="356202"/>
                    </a:cubicBezTo>
                    <a:cubicBezTo>
                      <a:pt x="757136" y="458176"/>
                      <a:pt x="722529" y="553229"/>
                      <a:pt x="655161" y="627979"/>
                    </a:cubicBezTo>
                    <a:cubicBezTo>
                      <a:pt x="632552" y="652896"/>
                      <a:pt x="613633" y="678736"/>
                      <a:pt x="603021" y="711035"/>
                    </a:cubicBezTo>
                    <a:cubicBezTo>
                      <a:pt x="595176" y="734106"/>
                      <a:pt x="591486" y="759023"/>
                      <a:pt x="589638" y="783017"/>
                    </a:cubicBezTo>
                    <a:cubicBezTo>
                      <a:pt x="586872" y="814855"/>
                      <a:pt x="595176" y="850845"/>
                      <a:pt x="561032" y="868379"/>
                    </a:cubicBezTo>
                    <a:cubicBezTo>
                      <a:pt x="536575" y="880838"/>
                      <a:pt x="499661" y="875301"/>
                      <a:pt x="472900" y="875301"/>
                    </a:cubicBezTo>
                    <a:lnTo>
                      <a:pt x="389844" y="875301"/>
                    </a:lnTo>
                    <a:cubicBezTo>
                      <a:pt x="370463" y="875301"/>
                      <a:pt x="370004" y="905755"/>
                      <a:pt x="389844" y="905755"/>
                    </a:cubicBezTo>
                    <a:lnTo>
                      <a:pt x="468286" y="905755"/>
                    </a:lnTo>
                    <a:cubicBezTo>
                      <a:pt x="494588" y="905755"/>
                      <a:pt x="523656" y="908985"/>
                      <a:pt x="549496" y="904370"/>
                    </a:cubicBezTo>
                    <a:cubicBezTo>
                      <a:pt x="572105" y="900218"/>
                      <a:pt x="593331" y="887759"/>
                      <a:pt x="606250" y="868379"/>
                    </a:cubicBezTo>
                    <a:cubicBezTo>
                      <a:pt x="621938" y="844847"/>
                      <a:pt x="617324" y="817162"/>
                      <a:pt x="619171" y="790861"/>
                    </a:cubicBezTo>
                    <a:cubicBezTo>
                      <a:pt x="621938" y="747949"/>
                      <a:pt x="631628" y="705959"/>
                      <a:pt x="658392" y="671353"/>
                    </a:cubicBezTo>
                    <a:cubicBezTo>
                      <a:pt x="678694" y="645513"/>
                      <a:pt x="702687" y="622904"/>
                      <a:pt x="721143" y="595218"/>
                    </a:cubicBezTo>
                    <a:cubicBezTo>
                      <a:pt x="753905" y="544462"/>
                      <a:pt x="772823" y="485400"/>
                      <a:pt x="778361" y="425415"/>
                    </a:cubicBezTo>
                    <a:cubicBezTo>
                      <a:pt x="788511" y="321596"/>
                      <a:pt x="754828" y="216853"/>
                      <a:pt x="687922" y="137027"/>
                    </a:cubicBezTo>
                    <a:cubicBezTo>
                      <a:pt x="553187" y="-23547"/>
                      <a:pt x="307712" y="-45695"/>
                      <a:pt x="144829" y="84887"/>
                    </a:cubicBezTo>
                    <a:cubicBezTo>
                      <a:pt x="-19897" y="216853"/>
                      <a:pt x="-52196" y="475249"/>
                      <a:pt x="89920" y="636285"/>
                    </a:cubicBezTo>
                    <a:cubicBezTo>
                      <a:pt x="111608" y="660740"/>
                      <a:pt x="133755" y="683811"/>
                      <a:pt x="145291" y="715188"/>
                    </a:cubicBezTo>
                    <a:cubicBezTo>
                      <a:pt x="154058" y="739182"/>
                      <a:pt x="157750" y="765021"/>
                      <a:pt x="159595" y="790861"/>
                    </a:cubicBezTo>
                    <a:cubicBezTo>
                      <a:pt x="161441" y="817623"/>
                      <a:pt x="157288" y="845308"/>
                      <a:pt x="172514" y="868379"/>
                    </a:cubicBezTo>
                    <a:cubicBezTo>
                      <a:pt x="192816" y="898833"/>
                      <a:pt x="226963" y="905755"/>
                      <a:pt x="261108" y="905755"/>
                    </a:cubicBezTo>
                    <a:lnTo>
                      <a:pt x="389382" y="905755"/>
                    </a:lnTo>
                    <a:cubicBezTo>
                      <a:pt x="408763" y="905755"/>
                      <a:pt x="409225" y="875301"/>
                      <a:pt x="389382" y="875301"/>
                    </a:cubicBezTo>
                    <a:close/>
                  </a:path>
                </a:pathLst>
              </a:custGeom>
              <a:grpFill/>
              <a:ln w="4613" cap="flat">
                <a:noFill/>
                <a:prstDash val="solid"/>
                <a:miter/>
              </a:ln>
            </p:spPr>
            <p:txBody>
              <a:bodyPr rtlCol="0" anchor="ctr"/>
              <a:lstStyle/>
              <a:p>
                <a:endParaRPr lang="en-US"/>
              </a:p>
            </p:txBody>
          </p:sp>
        </p:grpSp>
        <p:grpSp>
          <p:nvGrpSpPr>
            <p:cNvPr id="103" name="Graphic 2">
              <a:extLst>
                <a:ext uri="{FF2B5EF4-FFF2-40B4-BE49-F238E27FC236}">
                  <a16:creationId xmlns:a16="http://schemas.microsoft.com/office/drawing/2014/main" id="{995401BD-87D6-AD46-FCAD-B4CC75E5440A}"/>
                </a:ext>
              </a:extLst>
            </p:cNvPr>
            <p:cNvGrpSpPr/>
            <p:nvPr/>
          </p:nvGrpSpPr>
          <p:grpSpPr>
            <a:xfrm>
              <a:off x="6178383" y="1665165"/>
              <a:ext cx="144379" cy="197533"/>
              <a:chOff x="6178383" y="1665165"/>
              <a:chExt cx="144379" cy="197533"/>
            </a:xfrm>
            <a:grpFill/>
          </p:grpSpPr>
          <p:sp>
            <p:nvSpPr>
              <p:cNvPr id="121" name="Freeform 120">
                <a:extLst>
                  <a:ext uri="{FF2B5EF4-FFF2-40B4-BE49-F238E27FC236}">
                    <a16:creationId xmlns:a16="http://schemas.microsoft.com/office/drawing/2014/main" id="{59D98C79-7063-1F51-98DB-6ED2F836A629}"/>
                  </a:ext>
                </a:extLst>
              </p:cNvPr>
              <p:cNvSpPr/>
              <p:nvPr/>
            </p:nvSpPr>
            <p:spPr>
              <a:xfrm>
                <a:off x="6235022" y="1720695"/>
                <a:ext cx="30451" cy="142003"/>
              </a:xfrm>
              <a:custGeom>
                <a:avLst/>
                <a:gdLst>
                  <a:gd name="connsiteX0" fmla="*/ 30452 w 30451"/>
                  <a:gd name="connsiteY0" fmla="*/ 127295 h 142003"/>
                  <a:gd name="connsiteX1" fmla="*/ 30452 w 30451"/>
                  <a:gd name="connsiteY1" fmla="*/ 14708 h 142003"/>
                  <a:gd name="connsiteX2" fmla="*/ 0 w 30451"/>
                  <a:gd name="connsiteY2" fmla="*/ 14708 h 142003"/>
                  <a:gd name="connsiteX3" fmla="*/ 0 w 30451"/>
                  <a:gd name="connsiteY3" fmla="*/ 127295 h 142003"/>
                  <a:gd name="connsiteX4" fmla="*/ 30452 w 30451"/>
                  <a:gd name="connsiteY4" fmla="*/ 127295 h 142003"/>
                  <a:gd name="connsiteX5" fmla="*/ 30452 w 30451"/>
                  <a:gd name="connsiteY5" fmla="*/ 127295 h 14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1" h="142003">
                    <a:moveTo>
                      <a:pt x="30452" y="127295"/>
                    </a:moveTo>
                    <a:lnTo>
                      <a:pt x="30452" y="14708"/>
                    </a:lnTo>
                    <a:cubicBezTo>
                      <a:pt x="30452" y="-4671"/>
                      <a:pt x="0" y="-5133"/>
                      <a:pt x="0" y="14708"/>
                    </a:cubicBezTo>
                    <a:lnTo>
                      <a:pt x="0" y="127295"/>
                    </a:lnTo>
                    <a:cubicBezTo>
                      <a:pt x="0" y="146675"/>
                      <a:pt x="30452" y="147136"/>
                      <a:pt x="30452" y="127295"/>
                    </a:cubicBezTo>
                    <a:lnTo>
                      <a:pt x="30452" y="127295"/>
                    </a:lnTo>
                    <a:close/>
                  </a:path>
                </a:pathLst>
              </a:custGeom>
              <a:grpFill/>
              <a:ln w="4613"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FEB3D05F-5866-DF4D-2131-473FA253293C}"/>
                  </a:ext>
                </a:extLst>
              </p:cNvPr>
              <p:cNvSpPr/>
              <p:nvPr/>
            </p:nvSpPr>
            <p:spPr>
              <a:xfrm>
                <a:off x="6234950" y="1665219"/>
                <a:ext cx="87812" cy="84076"/>
              </a:xfrm>
              <a:custGeom>
                <a:avLst/>
                <a:gdLst>
                  <a:gd name="connsiteX0" fmla="*/ 26372 w 87812"/>
                  <a:gd name="connsiteY0" fmla="*/ 79875 h 84076"/>
                  <a:gd name="connsiteX1" fmla="*/ 83128 w 87812"/>
                  <a:gd name="connsiteY1" fmla="*/ 25888 h 84076"/>
                  <a:gd name="connsiteX2" fmla="*/ 61440 w 87812"/>
                  <a:gd name="connsiteY2" fmla="*/ 4202 h 84076"/>
                  <a:gd name="connsiteX3" fmla="*/ 4686 w 87812"/>
                  <a:gd name="connsiteY3" fmla="*/ 58188 h 84076"/>
                  <a:gd name="connsiteX4" fmla="*/ 26372 w 87812"/>
                  <a:gd name="connsiteY4" fmla="*/ 79875 h 84076"/>
                  <a:gd name="connsiteX5" fmla="*/ 26372 w 87812"/>
                  <a:gd name="connsiteY5" fmla="*/ 79875 h 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812" h="84076">
                    <a:moveTo>
                      <a:pt x="26372" y="79875"/>
                    </a:moveTo>
                    <a:cubicBezTo>
                      <a:pt x="45290" y="61879"/>
                      <a:pt x="64209" y="43884"/>
                      <a:pt x="83128" y="25888"/>
                    </a:cubicBezTo>
                    <a:cubicBezTo>
                      <a:pt x="97430" y="12507"/>
                      <a:pt x="75745" y="-9180"/>
                      <a:pt x="61440" y="4202"/>
                    </a:cubicBezTo>
                    <a:cubicBezTo>
                      <a:pt x="42521" y="22197"/>
                      <a:pt x="23603" y="40193"/>
                      <a:pt x="4686" y="58188"/>
                    </a:cubicBezTo>
                    <a:cubicBezTo>
                      <a:pt x="-9618" y="71569"/>
                      <a:pt x="12067" y="93256"/>
                      <a:pt x="26372" y="79875"/>
                    </a:cubicBezTo>
                    <a:lnTo>
                      <a:pt x="26372" y="79875"/>
                    </a:lnTo>
                    <a:close/>
                  </a:path>
                </a:pathLst>
              </a:custGeom>
              <a:grpFill/>
              <a:ln w="4613"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474A9FC1-A443-7C15-2215-D0E4141CC14E}"/>
                  </a:ext>
                </a:extLst>
              </p:cNvPr>
              <p:cNvSpPr/>
              <p:nvPr/>
            </p:nvSpPr>
            <p:spPr>
              <a:xfrm>
                <a:off x="6178383" y="1665165"/>
                <a:ext cx="87435" cy="84182"/>
              </a:xfrm>
              <a:custGeom>
                <a:avLst/>
                <a:gdLst>
                  <a:gd name="connsiteX0" fmla="*/ 82939 w 87435"/>
                  <a:gd name="connsiteY0" fmla="*/ 58241 h 84182"/>
                  <a:gd name="connsiteX1" fmla="*/ 26185 w 87435"/>
                  <a:gd name="connsiteY1" fmla="*/ 4255 h 84182"/>
                  <a:gd name="connsiteX2" fmla="*/ 4497 w 87435"/>
                  <a:gd name="connsiteY2" fmla="*/ 25942 h 84182"/>
                  <a:gd name="connsiteX3" fmla="*/ 61253 w 87435"/>
                  <a:gd name="connsiteY3" fmla="*/ 79928 h 84182"/>
                  <a:gd name="connsiteX4" fmla="*/ 82939 w 87435"/>
                  <a:gd name="connsiteY4" fmla="*/ 58241 h 84182"/>
                  <a:gd name="connsiteX5" fmla="*/ 82939 w 87435"/>
                  <a:gd name="connsiteY5" fmla="*/ 58241 h 8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435" h="84182">
                    <a:moveTo>
                      <a:pt x="82939" y="58241"/>
                    </a:moveTo>
                    <a:cubicBezTo>
                      <a:pt x="64020" y="40246"/>
                      <a:pt x="45103" y="22250"/>
                      <a:pt x="26185" y="4255"/>
                    </a:cubicBezTo>
                    <a:cubicBezTo>
                      <a:pt x="11880" y="-9126"/>
                      <a:pt x="-9346" y="12099"/>
                      <a:pt x="4497" y="25942"/>
                    </a:cubicBezTo>
                    <a:cubicBezTo>
                      <a:pt x="23416" y="43937"/>
                      <a:pt x="42334" y="61932"/>
                      <a:pt x="61253" y="79928"/>
                    </a:cubicBezTo>
                    <a:cubicBezTo>
                      <a:pt x="75555" y="93309"/>
                      <a:pt x="96781" y="72084"/>
                      <a:pt x="82939" y="58241"/>
                    </a:cubicBezTo>
                    <a:lnTo>
                      <a:pt x="82939" y="58241"/>
                    </a:lnTo>
                    <a:close/>
                  </a:path>
                </a:pathLst>
              </a:custGeom>
              <a:grpFill/>
              <a:ln w="4613" cap="flat">
                <a:noFill/>
                <a:prstDash val="solid"/>
                <a:miter/>
              </a:ln>
            </p:spPr>
            <p:txBody>
              <a:bodyPr rtlCol="0" anchor="ctr"/>
              <a:lstStyle/>
              <a:p>
                <a:endParaRPr lang="en-US"/>
              </a:p>
            </p:txBody>
          </p:sp>
        </p:grpSp>
        <p:grpSp>
          <p:nvGrpSpPr>
            <p:cNvPr id="104" name="Graphic 2">
              <a:extLst>
                <a:ext uri="{FF2B5EF4-FFF2-40B4-BE49-F238E27FC236}">
                  <a16:creationId xmlns:a16="http://schemas.microsoft.com/office/drawing/2014/main" id="{952889BF-C549-2033-040A-8AF3EB8D9C64}"/>
                </a:ext>
              </a:extLst>
            </p:cNvPr>
            <p:cNvGrpSpPr/>
            <p:nvPr/>
          </p:nvGrpSpPr>
          <p:grpSpPr>
            <a:xfrm>
              <a:off x="5977087" y="1108645"/>
              <a:ext cx="547554" cy="539091"/>
              <a:chOff x="5977087" y="1108645"/>
              <a:chExt cx="547554" cy="539091"/>
            </a:xfrm>
            <a:grpFill/>
          </p:grpSpPr>
          <p:sp>
            <p:nvSpPr>
              <p:cNvPr id="105" name="Freeform 104">
                <a:extLst>
                  <a:ext uri="{FF2B5EF4-FFF2-40B4-BE49-F238E27FC236}">
                    <a16:creationId xmlns:a16="http://schemas.microsoft.com/office/drawing/2014/main" id="{B3C52DE2-ECA8-51F2-8830-CD388E4944BF}"/>
                  </a:ext>
                </a:extLst>
              </p:cNvPr>
              <p:cNvSpPr/>
              <p:nvPr/>
            </p:nvSpPr>
            <p:spPr>
              <a:xfrm>
                <a:off x="6101581" y="1325236"/>
                <a:ext cx="104987" cy="106730"/>
              </a:xfrm>
              <a:custGeom>
                <a:avLst/>
                <a:gdLst>
                  <a:gd name="connsiteX0" fmla="*/ 7472 w 104987"/>
                  <a:gd name="connsiteY0" fmla="*/ 97785 h 106730"/>
                  <a:gd name="connsiteX1" fmla="*/ 89606 w 104987"/>
                  <a:gd name="connsiteY1" fmla="*/ 84866 h 106730"/>
                  <a:gd name="connsiteX2" fmla="*/ 94221 w 104987"/>
                  <a:gd name="connsiteY2" fmla="*/ 6885 h 106730"/>
                  <a:gd name="connsiteX3" fmla="*/ 67919 w 104987"/>
                  <a:gd name="connsiteY3" fmla="*/ 22112 h 106730"/>
                  <a:gd name="connsiteX4" fmla="*/ 22700 w 104987"/>
                  <a:gd name="connsiteY4" fmla="*/ 71023 h 106730"/>
                  <a:gd name="connsiteX5" fmla="*/ 7472 w 104987"/>
                  <a:gd name="connsiteY5" fmla="*/ 97324 h 106730"/>
                  <a:gd name="connsiteX6" fmla="*/ 7472 w 104987"/>
                  <a:gd name="connsiteY6" fmla="*/ 97324 h 10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987" h="106730">
                    <a:moveTo>
                      <a:pt x="7472" y="97785"/>
                    </a:moveTo>
                    <a:cubicBezTo>
                      <a:pt x="34695" y="113012"/>
                      <a:pt x="68842" y="108859"/>
                      <a:pt x="89606" y="84866"/>
                    </a:cubicBezTo>
                    <a:cubicBezTo>
                      <a:pt x="108523" y="62717"/>
                      <a:pt x="109908" y="31341"/>
                      <a:pt x="94221" y="6885"/>
                    </a:cubicBezTo>
                    <a:cubicBezTo>
                      <a:pt x="83607" y="-9264"/>
                      <a:pt x="57307" y="5963"/>
                      <a:pt x="67919" y="22112"/>
                    </a:cubicBezTo>
                    <a:cubicBezTo>
                      <a:pt x="87759" y="52566"/>
                      <a:pt x="55921" y="89941"/>
                      <a:pt x="22700" y="71023"/>
                    </a:cubicBezTo>
                    <a:cubicBezTo>
                      <a:pt x="5627" y="61333"/>
                      <a:pt x="-9599" y="87634"/>
                      <a:pt x="7472" y="97324"/>
                    </a:cubicBezTo>
                    <a:lnTo>
                      <a:pt x="7472" y="97324"/>
                    </a:lnTo>
                    <a:close/>
                  </a:path>
                </a:pathLst>
              </a:custGeom>
              <a:grpFill/>
              <a:ln w="4613"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67855854-016A-9BF8-6EC0-2FDF2EA986FF}"/>
                  </a:ext>
                </a:extLst>
              </p:cNvPr>
              <p:cNvSpPr/>
              <p:nvPr/>
            </p:nvSpPr>
            <p:spPr>
              <a:xfrm>
                <a:off x="6206239" y="1483468"/>
                <a:ext cx="59235" cy="44649"/>
              </a:xfrm>
              <a:custGeom>
                <a:avLst/>
                <a:gdLst>
                  <a:gd name="connsiteX0" fmla="*/ 44009 w 59235"/>
                  <a:gd name="connsiteY0" fmla="*/ 0 h 44649"/>
                  <a:gd name="connsiteX1" fmla="*/ 4327 w 59235"/>
                  <a:gd name="connsiteY1" fmla="*/ 18457 h 44649"/>
                  <a:gd name="connsiteX2" fmla="*/ 4327 w 59235"/>
                  <a:gd name="connsiteY2" fmla="*/ 40144 h 44649"/>
                  <a:gd name="connsiteX3" fmla="*/ 26014 w 59235"/>
                  <a:gd name="connsiteY3" fmla="*/ 40144 h 44649"/>
                  <a:gd name="connsiteX4" fmla="*/ 35243 w 59235"/>
                  <a:gd name="connsiteY4" fmla="*/ 32761 h 44649"/>
                  <a:gd name="connsiteX5" fmla="*/ 44009 w 59235"/>
                  <a:gd name="connsiteY5" fmla="*/ 30915 h 44649"/>
                  <a:gd name="connsiteX6" fmla="*/ 59235 w 59235"/>
                  <a:gd name="connsiteY6" fmla="*/ 15688 h 44649"/>
                  <a:gd name="connsiteX7" fmla="*/ 44009 w 59235"/>
                  <a:gd name="connsiteY7" fmla="*/ 461 h 44649"/>
                  <a:gd name="connsiteX8" fmla="*/ 44009 w 59235"/>
                  <a:gd name="connsiteY8" fmla="*/ 461 h 4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235" h="44649">
                    <a:moveTo>
                      <a:pt x="44009" y="0"/>
                    </a:moveTo>
                    <a:cubicBezTo>
                      <a:pt x="28783" y="461"/>
                      <a:pt x="14479" y="6460"/>
                      <a:pt x="4327" y="18457"/>
                    </a:cubicBezTo>
                    <a:cubicBezTo>
                      <a:pt x="-1209" y="24455"/>
                      <a:pt x="-1671" y="33684"/>
                      <a:pt x="4327" y="40144"/>
                    </a:cubicBezTo>
                    <a:cubicBezTo>
                      <a:pt x="9865" y="45681"/>
                      <a:pt x="20476" y="46604"/>
                      <a:pt x="26014" y="40144"/>
                    </a:cubicBezTo>
                    <a:cubicBezTo>
                      <a:pt x="29243" y="36452"/>
                      <a:pt x="31090" y="34607"/>
                      <a:pt x="35243" y="32761"/>
                    </a:cubicBezTo>
                    <a:cubicBezTo>
                      <a:pt x="37550" y="31838"/>
                      <a:pt x="41240" y="30915"/>
                      <a:pt x="44009" y="30915"/>
                    </a:cubicBezTo>
                    <a:cubicBezTo>
                      <a:pt x="52314" y="30915"/>
                      <a:pt x="59235" y="23994"/>
                      <a:pt x="59235" y="15688"/>
                    </a:cubicBezTo>
                    <a:cubicBezTo>
                      <a:pt x="59235" y="7383"/>
                      <a:pt x="52314" y="0"/>
                      <a:pt x="44009" y="461"/>
                    </a:cubicBezTo>
                    <a:lnTo>
                      <a:pt x="44009" y="461"/>
                    </a:lnTo>
                    <a:close/>
                  </a:path>
                </a:pathLst>
              </a:custGeom>
              <a:grpFill/>
              <a:ln w="4613"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B049E0C1-45D3-6CFE-5B9B-6219F48979B9}"/>
                  </a:ext>
                </a:extLst>
              </p:cNvPr>
              <p:cNvSpPr/>
              <p:nvPr/>
            </p:nvSpPr>
            <p:spPr>
              <a:xfrm>
                <a:off x="6206239" y="1241222"/>
                <a:ext cx="59235" cy="44988"/>
              </a:xfrm>
              <a:custGeom>
                <a:avLst/>
                <a:gdLst>
                  <a:gd name="connsiteX0" fmla="*/ 44009 w 59235"/>
                  <a:gd name="connsiteY0" fmla="*/ 0 h 44988"/>
                  <a:gd name="connsiteX1" fmla="*/ 4327 w 59235"/>
                  <a:gd name="connsiteY1" fmla="*/ 18457 h 44988"/>
                  <a:gd name="connsiteX2" fmla="*/ 4327 w 59235"/>
                  <a:gd name="connsiteY2" fmla="*/ 40144 h 44988"/>
                  <a:gd name="connsiteX3" fmla="*/ 26014 w 59235"/>
                  <a:gd name="connsiteY3" fmla="*/ 40144 h 44988"/>
                  <a:gd name="connsiteX4" fmla="*/ 35243 w 59235"/>
                  <a:gd name="connsiteY4" fmla="*/ 32761 h 44988"/>
                  <a:gd name="connsiteX5" fmla="*/ 44009 w 59235"/>
                  <a:gd name="connsiteY5" fmla="*/ 30915 h 44988"/>
                  <a:gd name="connsiteX6" fmla="*/ 59235 w 59235"/>
                  <a:gd name="connsiteY6" fmla="*/ 15688 h 44988"/>
                  <a:gd name="connsiteX7" fmla="*/ 44009 w 59235"/>
                  <a:gd name="connsiteY7" fmla="*/ 461 h 44988"/>
                  <a:gd name="connsiteX8" fmla="*/ 44009 w 59235"/>
                  <a:gd name="connsiteY8" fmla="*/ 461 h 44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235" h="44988">
                    <a:moveTo>
                      <a:pt x="44009" y="0"/>
                    </a:moveTo>
                    <a:cubicBezTo>
                      <a:pt x="28783" y="461"/>
                      <a:pt x="14479" y="6460"/>
                      <a:pt x="4327" y="18457"/>
                    </a:cubicBezTo>
                    <a:cubicBezTo>
                      <a:pt x="-1209" y="24455"/>
                      <a:pt x="-1671" y="33684"/>
                      <a:pt x="4327" y="40144"/>
                    </a:cubicBezTo>
                    <a:cubicBezTo>
                      <a:pt x="10327" y="46604"/>
                      <a:pt x="20476" y="46604"/>
                      <a:pt x="26014" y="40144"/>
                    </a:cubicBezTo>
                    <a:cubicBezTo>
                      <a:pt x="29243" y="36452"/>
                      <a:pt x="31090" y="34607"/>
                      <a:pt x="35243" y="32761"/>
                    </a:cubicBezTo>
                    <a:cubicBezTo>
                      <a:pt x="37550" y="31838"/>
                      <a:pt x="41240" y="30915"/>
                      <a:pt x="44009" y="30915"/>
                    </a:cubicBezTo>
                    <a:cubicBezTo>
                      <a:pt x="52314" y="30915"/>
                      <a:pt x="59235" y="23994"/>
                      <a:pt x="59235" y="15688"/>
                    </a:cubicBezTo>
                    <a:cubicBezTo>
                      <a:pt x="59235" y="7383"/>
                      <a:pt x="52314" y="0"/>
                      <a:pt x="44009" y="461"/>
                    </a:cubicBezTo>
                    <a:lnTo>
                      <a:pt x="44009" y="461"/>
                    </a:lnTo>
                    <a:close/>
                  </a:path>
                </a:pathLst>
              </a:custGeom>
              <a:grpFill/>
              <a:ln w="4613"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1327CA02-A703-C457-9824-1AEED621DC6A}"/>
                  </a:ext>
                </a:extLst>
              </p:cNvPr>
              <p:cNvSpPr/>
              <p:nvPr/>
            </p:nvSpPr>
            <p:spPr>
              <a:xfrm>
                <a:off x="5990280" y="1433282"/>
                <a:ext cx="83101" cy="44053"/>
              </a:xfrm>
              <a:custGeom>
                <a:avLst/>
                <a:gdLst>
                  <a:gd name="connsiteX0" fmla="*/ 4803 w 83101"/>
                  <a:gd name="connsiteY0" fmla="*/ 26192 h 44053"/>
                  <a:gd name="connsiteX1" fmla="*/ 78169 w 83101"/>
                  <a:gd name="connsiteY1" fmla="*/ 30345 h 44053"/>
                  <a:gd name="connsiteX2" fmla="*/ 56481 w 83101"/>
                  <a:gd name="connsiteY2" fmla="*/ 8658 h 44053"/>
                  <a:gd name="connsiteX3" fmla="*/ 26027 w 83101"/>
                  <a:gd name="connsiteY3" fmla="*/ 4505 h 44053"/>
                  <a:gd name="connsiteX4" fmla="*/ 4341 w 83101"/>
                  <a:gd name="connsiteY4" fmla="*/ 4505 h 44053"/>
                  <a:gd name="connsiteX5" fmla="*/ 4341 w 83101"/>
                  <a:gd name="connsiteY5" fmla="*/ 26192 h 44053"/>
                  <a:gd name="connsiteX6" fmla="*/ 4341 w 83101"/>
                  <a:gd name="connsiteY6" fmla="*/ 26192 h 44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101" h="44053">
                    <a:moveTo>
                      <a:pt x="4803" y="26192"/>
                    </a:moveTo>
                    <a:cubicBezTo>
                      <a:pt x="23260" y="49263"/>
                      <a:pt x="56943" y="49263"/>
                      <a:pt x="78169" y="30345"/>
                    </a:cubicBezTo>
                    <a:cubicBezTo>
                      <a:pt x="92933" y="17425"/>
                      <a:pt x="71247" y="-4261"/>
                      <a:pt x="56481" y="8658"/>
                    </a:cubicBezTo>
                    <a:cubicBezTo>
                      <a:pt x="46791" y="17425"/>
                      <a:pt x="33872" y="14195"/>
                      <a:pt x="26027" y="4505"/>
                    </a:cubicBezTo>
                    <a:cubicBezTo>
                      <a:pt x="20953" y="-1954"/>
                      <a:pt x="9877" y="-1032"/>
                      <a:pt x="4341" y="4505"/>
                    </a:cubicBezTo>
                    <a:cubicBezTo>
                      <a:pt x="-2118" y="10504"/>
                      <a:pt x="-735" y="19732"/>
                      <a:pt x="4341" y="26192"/>
                    </a:cubicBezTo>
                    <a:lnTo>
                      <a:pt x="4341" y="26192"/>
                    </a:lnTo>
                    <a:close/>
                  </a:path>
                </a:pathLst>
              </a:custGeom>
              <a:grpFill/>
              <a:ln w="4613"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B07BE0D1-DCC1-83DF-2CB1-7C90FEC3BA58}"/>
                  </a:ext>
                </a:extLst>
              </p:cNvPr>
              <p:cNvSpPr/>
              <p:nvPr/>
            </p:nvSpPr>
            <p:spPr>
              <a:xfrm>
                <a:off x="6045029" y="1255059"/>
                <a:ext cx="95825" cy="45583"/>
              </a:xfrm>
              <a:custGeom>
                <a:avLst/>
                <a:gdLst>
                  <a:gd name="connsiteX0" fmla="*/ 88940 w 95825"/>
                  <a:gd name="connsiteY0" fmla="*/ 16617 h 45583"/>
                  <a:gd name="connsiteX1" fmla="*/ 10499 w 95825"/>
                  <a:gd name="connsiteY1" fmla="*/ 4158 h 45583"/>
                  <a:gd name="connsiteX2" fmla="*/ 18806 w 95825"/>
                  <a:gd name="connsiteY2" fmla="*/ 33689 h 45583"/>
                  <a:gd name="connsiteX3" fmla="*/ 73714 w 95825"/>
                  <a:gd name="connsiteY3" fmla="*/ 42918 h 45583"/>
                  <a:gd name="connsiteX4" fmla="*/ 88940 w 95825"/>
                  <a:gd name="connsiteY4" fmla="*/ 16617 h 45583"/>
                  <a:gd name="connsiteX5" fmla="*/ 88940 w 95825"/>
                  <a:gd name="connsiteY5" fmla="*/ 16617 h 4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825" h="45583">
                    <a:moveTo>
                      <a:pt x="88940" y="16617"/>
                    </a:moveTo>
                    <a:cubicBezTo>
                      <a:pt x="65869" y="928"/>
                      <a:pt x="37262" y="-4609"/>
                      <a:pt x="10499" y="4158"/>
                    </a:cubicBezTo>
                    <a:cubicBezTo>
                      <a:pt x="-7958" y="10157"/>
                      <a:pt x="-113" y="39688"/>
                      <a:pt x="18806" y="33689"/>
                    </a:cubicBezTo>
                    <a:cubicBezTo>
                      <a:pt x="38184" y="27229"/>
                      <a:pt x="56641" y="31382"/>
                      <a:pt x="73714" y="42918"/>
                    </a:cubicBezTo>
                    <a:cubicBezTo>
                      <a:pt x="89864" y="53992"/>
                      <a:pt x="105090" y="27691"/>
                      <a:pt x="88940" y="16617"/>
                    </a:cubicBezTo>
                    <a:lnTo>
                      <a:pt x="88940" y="16617"/>
                    </a:lnTo>
                    <a:close/>
                  </a:path>
                </a:pathLst>
              </a:custGeom>
              <a:grpFill/>
              <a:ln w="4613"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21CE206A-6192-D922-AB70-F6F32517E8A3}"/>
                  </a:ext>
                </a:extLst>
              </p:cNvPr>
              <p:cNvSpPr/>
              <p:nvPr/>
            </p:nvSpPr>
            <p:spPr>
              <a:xfrm>
                <a:off x="6160180" y="1391326"/>
                <a:ext cx="41019" cy="86568"/>
              </a:xfrm>
              <a:custGeom>
                <a:avLst/>
                <a:gdLst>
                  <a:gd name="connsiteX0" fmla="*/ 31467 w 41019"/>
                  <a:gd name="connsiteY0" fmla="*/ 79683 h 86568"/>
                  <a:gd name="connsiteX1" fmla="*/ 25469 w 41019"/>
                  <a:gd name="connsiteY1" fmla="*/ 4933 h 86568"/>
                  <a:gd name="connsiteX2" fmla="*/ 3781 w 41019"/>
                  <a:gd name="connsiteY2" fmla="*/ 26620 h 86568"/>
                  <a:gd name="connsiteX3" fmla="*/ 5167 w 41019"/>
                  <a:gd name="connsiteY3" fmla="*/ 64457 h 86568"/>
                  <a:gd name="connsiteX4" fmla="*/ 31467 w 41019"/>
                  <a:gd name="connsiteY4" fmla="*/ 79683 h 86568"/>
                  <a:gd name="connsiteX5" fmla="*/ 31467 w 41019"/>
                  <a:gd name="connsiteY5" fmla="*/ 79683 h 86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019" h="86568">
                    <a:moveTo>
                      <a:pt x="31467" y="79683"/>
                    </a:moveTo>
                    <a:cubicBezTo>
                      <a:pt x="46695" y="56612"/>
                      <a:pt x="43002" y="25236"/>
                      <a:pt x="25469" y="4933"/>
                    </a:cubicBezTo>
                    <a:cubicBezTo>
                      <a:pt x="12550" y="-9832"/>
                      <a:pt x="-8676" y="11855"/>
                      <a:pt x="3781" y="26620"/>
                    </a:cubicBezTo>
                    <a:cubicBezTo>
                      <a:pt x="13010" y="37233"/>
                      <a:pt x="12550" y="53383"/>
                      <a:pt x="5167" y="64457"/>
                    </a:cubicBezTo>
                    <a:cubicBezTo>
                      <a:pt x="-5907" y="80606"/>
                      <a:pt x="20393" y="95833"/>
                      <a:pt x="31467" y="79683"/>
                    </a:cubicBezTo>
                    <a:lnTo>
                      <a:pt x="31467" y="79683"/>
                    </a:lnTo>
                    <a:close/>
                  </a:path>
                </a:pathLst>
              </a:custGeom>
              <a:grpFill/>
              <a:ln w="4613"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42165507-0058-8F3E-6F2C-470DAEC68902}"/>
                  </a:ext>
                </a:extLst>
              </p:cNvPr>
              <p:cNvSpPr/>
              <p:nvPr/>
            </p:nvSpPr>
            <p:spPr>
              <a:xfrm>
                <a:off x="6101699" y="1157882"/>
                <a:ext cx="66591" cy="50292"/>
              </a:xfrm>
              <a:custGeom>
                <a:avLst/>
                <a:gdLst>
                  <a:gd name="connsiteX0" fmla="*/ 62263 w 66591"/>
                  <a:gd name="connsiteY0" fmla="*/ 24278 h 50292"/>
                  <a:gd name="connsiteX1" fmla="*/ 19351 w 66591"/>
                  <a:gd name="connsiteY1" fmla="*/ 284 h 50292"/>
                  <a:gd name="connsiteX2" fmla="*/ 433 w 66591"/>
                  <a:gd name="connsiteY2" fmla="*/ 10897 h 50292"/>
                  <a:gd name="connsiteX3" fmla="*/ 11047 w 66591"/>
                  <a:gd name="connsiteY3" fmla="*/ 29815 h 50292"/>
                  <a:gd name="connsiteX4" fmla="*/ 40577 w 66591"/>
                  <a:gd name="connsiteY4" fmla="*/ 45965 h 50292"/>
                  <a:gd name="connsiteX5" fmla="*/ 62263 w 66591"/>
                  <a:gd name="connsiteY5" fmla="*/ 45965 h 50292"/>
                  <a:gd name="connsiteX6" fmla="*/ 62263 w 66591"/>
                  <a:gd name="connsiteY6" fmla="*/ 24278 h 50292"/>
                  <a:gd name="connsiteX7" fmla="*/ 62263 w 66591"/>
                  <a:gd name="connsiteY7" fmla="*/ 24278 h 50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91" h="50292">
                    <a:moveTo>
                      <a:pt x="62263" y="24278"/>
                    </a:moveTo>
                    <a:cubicBezTo>
                      <a:pt x="51189" y="11820"/>
                      <a:pt x="35963" y="3053"/>
                      <a:pt x="19351" y="284"/>
                    </a:cubicBezTo>
                    <a:cubicBezTo>
                      <a:pt x="11047" y="-1100"/>
                      <a:pt x="2740" y="2591"/>
                      <a:pt x="433" y="10897"/>
                    </a:cubicBezTo>
                    <a:cubicBezTo>
                      <a:pt x="-1412" y="18280"/>
                      <a:pt x="2740" y="27970"/>
                      <a:pt x="11047" y="29815"/>
                    </a:cubicBezTo>
                    <a:cubicBezTo>
                      <a:pt x="23042" y="32122"/>
                      <a:pt x="32270" y="37198"/>
                      <a:pt x="40577" y="45965"/>
                    </a:cubicBezTo>
                    <a:cubicBezTo>
                      <a:pt x="46113" y="51964"/>
                      <a:pt x="56727" y="51502"/>
                      <a:pt x="62263" y="45965"/>
                    </a:cubicBezTo>
                    <a:cubicBezTo>
                      <a:pt x="68263" y="39967"/>
                      <a:pt x="67801" y="30738"/>
                      <a:pt x="62263" y="24278"/>
                    </a:cubicBezTo>
                    <a:lnTo>
                      <a:pt x="62263" y="24278"/>
                    </a:lnTo>
                    <a:close/>
                  </a:path>
                </a:pathLst>
              </a:custGeom>
              <a:grpFill/>
              <a:ln w="4613"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A577FCE8-7C3A-4E68-4901-A4EA940950D4}"/>
                  </a:ext>
                </a:extLst>
              </p:cNvPr>
              <p:cNvSpPr/>
              <p:nvPr/>
            </p:nvSpPr>
            <p:spPr>
              <a:xfrm>
                <a:off x="5977087" y="1109611"/>
                <a:ext cx="289793" cy="538126"/>
              </a:xfrm>
              <a:custGeom>
                <a:avLst/>
                <a:gdLst>
                  <a:gd name="connsiteX0" fmla="*/ 257935 w 289793"/>
                  <a:gd name="connsiteY0" fmla="*/ 466603 h 538126"/>
                  <a:gd name="connsiteX1" fmla="*/ 180877 w 289793"/>
                  <a:gd name="connsiteY1" fmla="*/ 486444 h 538126"/>
                  <a:gd name="connsiteX2" fmla="*/ 160113 w 289793"/>
                  <a:gd name="connsiteY2" fmla="*/ 480907 h 538126"/>
                  <a:gd name="connsiteX3" fmla="*/ 71519 w 289793"/>
                  <a:gd name="connsiteY3" fmla="*/ 449530 h 538126"/>
                  <a:gd name="connsiteX4" fmla="*/ 69212 w 289793"/>
                  <a:gd name="connsiteY4" fmla="*/ 429689 h 538126"/>
                  <a:gd name="connsiteX5" fmla="*/ 55369 w 289793"/>
                  <a:gd name="connsiteY5" fmla="*/ 414923 h 538126"/>
                  <a:gd name="connsiteX6" fmla="*/ 43374 w 289793"/>
                  <a:gd name="connsiteY6" fmla="*/ 348017 h 538126"/>
                  <a:gd name="connsiteX7" fmla="*/ 43374 w 289793"/>
                  <a:gd name="connsiteY7" fmla="*/ 332791 h 538126"/>
                  <a:gd name="connsiteX8" fmla="*/ 30915 w 289793"/>
                  <a:gd name="connsiteY8" fmla="*/ 284803 h 538126"/>
                  <a:gd name="connsiteX9" fmla="*/ 47065 w 289793"/>
                  <a:gd name="connsiteY9" fmla="*/ 249273 h 538126"/>
                  <a:gd name="connsiteX10" fmla="*/ 46141 w 289793"/>
                  <a:gd name="connsiteY10" fmla="*/ 225279 h 538126"/>
                  <a:gd name="connsiteX11" fmla="*/ 53524 w 289793"/>
                  <a:gd name="connsiteY11" fmla="*/ 205438 h 538126"/>
                  <a:gd name="connsiteX12" fmla="*/ 87669 w 289793"/>
                  <a:gd name="connsiteY12" fmla="*/ 179599 h 538126"/>
                  <a:gd name="connsiteX13" fmla="*/ 98283 w 289793"/>
                  <a:gd name="connsiteY13" fmla="*/ 160680 h 538126"/>
                  <a:gd name="connsiteX14" fmla="*/ 111202 w 289793"/>
                  <a:gd name="connsiteY14" fmla="*/ 92852 h 538126"/>
                  <a:gd name="connsiteX15" fmla="*/ 157806 w 289793"/>
                  <a:gd name="connsiteY15" fmla="*/ 68396 h 538126"/>
                  <a:gd name="connsiteX16" fmla="*/ 205793 w 289793"/>
                  <a:gd name="connsiteY16" fmla="*/ 31021 h 538126"/>
                  <a:gd name="connsiteX17" fmla="*/ 259318 w 289793"/>
                  <a:gd name="connsiteY17" fmla="*/ 76241 h 538126"/>
                  <a:gd name="connsiteX18" fmla="*/ 289773 w 289793"/>
                  <a:gd name="connsiteY18" fmla="*/ 76241 h 538126"/>
                  <a:gd name="connsiteX19" fmla="*/ 217329 w 289793"/>
                  <a:gd name="connsiteY19" fmla="*/ 106 h 538126"/>
                  <a:gd name="connsiteX20" fmla="*/ 158729 w 289793"/>
                  <a:gd name="connsiteY20" fmla="*/ 16256 h 538126"/>
                  <a:gd name="connsiteX21" fmla="*/ 130120 w 289793"/>
                  <a:gd name="connsiteY21" fmla="*/ 55938 h 538126"/>
                  <a:gd name="connsiteX22" fmla="*/ 143039 w 289793"/>
                  <a:gd name="connsiteY22" fmla="*/ 48555 h 538126"/>
                  <a:gd name="connsiteX23" fmla="*/ 68752 w 289793"/>
                  <a:gd name="connsiteY23" fmla="*/ 168986 h 538126"/>
                  <a:gd name="connsiteX24" fmla="*/ 79364 w 289793"/>
                  <a:gd name="connsiteY24" fmla="*/ 150068 h 538126"/>
                  <a:gd name="connsiteX25" fmla="*/ 15227 w 289793"/>
                  <a:gd name="connsiteY25" fmla="*/ 234047 h 538126"/>
                  <a:gd name="connsiteX26" fmla="*/ 7844 w 289793"/>
                  <a:gd name="connsiteY26" fmla="*/ 259425 h 538126"/>
                  <a:gd name="connsiteX27" fmla="*/ 461 w 289793"/>
                  <a:gd name="connsiteY27" fmla="*/ 286187 h 538126"/>
                  <a:gd name="connsiteX28" fmla="*/ 17534 w 289793"/>
                  <a:gd name="connsiteY28" fmla="*/ 348017 h 538126"/>
                  <a:gd name="connsiteX29" fmla="*/ 17534 w 289793"/>
                  <a:gd name="connsiteY29" fmla="*/ 332791 h 538126"/>
                  <a:gd name="connsiteX30" fmla="*/ 47527 w 289793"/>
                  <a:gd name="connsiteY30" fmla="*/ 447223 h 538126"/>
                  <a:gd name="connsiteX31" fmla="*/ 40143 w 289793"/>
                  <a:gd name="connsiteY31" fmla="*/ 434303 h 538126"/>
                  <a:gd name="connsiteX32" fmla="*/ 84902 w 289793"/>
                  <a:gd name="connsiteY32" fmla="*/ 512283 h 538126"/>
                  <a:gd name="connsiteX33" fmla="*/ 176263 w 289793"/>
                  <a:gd name="connsiteY33" fmla="*/ 508131 h 538126"/>
                  <a:gd name="connsiteX34" fmla="*/ 155499 w 289793"/>
                  <a:gd name="connsiteY34" fmla="*/ 502593 h 538126"/>
                  <a:gd name="connsiteX35" fmla="*/ 289311 w 289793"/>
                  <a:gd name="connsiteY35" fmla="*/ 467525 h 538126"/>
                  <a:gd name="connsiteX36" fmla="*/ 258856 w 289793"/>
                  <a:gd name="connsiteY36" fmla="*/ 467525 h 538126"/>
                  <a:gd name="connsiteX37" fmla="*/ 258856 w 289793"/>
                  <a:gd name="connsiteY37" fmla="*/ 467525 h 53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89793" h="538126">
                    <a:moveTo>
                      <a:pt x="257935" y="466603"/>
                    </a:moveTo>
                    <a:cubicBezTo>
                      <a:pt x="256088" y="508131"/>
                      <a:pt x="202103" y="523357"/>
                      <a:pt x="180877" y="486444"/>
                    </a:cubicBezTo>
                    <a:cubicBezTo>
                      <a:pt x="176724" y="479061"/>
                      <a:pt x="167034" y="476754"/>
                      <a:pt x="160113" y="480907"/>
                    </a:cubicBezTo>
                    <a:cubicBezTo>
                      <a:pt x="126430" y="500286"/>
                      <a:pt x="82133" y="490596"/>
                      <a:pt x="71519" y="449530"/>
                    </a:cubicBezTo>
                    <a:cubicBezTo>
                      <a:pt x="69674" y="443070"/>
                      <a:pt x="71519" y="435687"/>
                      <a:pt x="69212" y="429689"/>
                    </a:cubicBezTo>
                    <a:cubicBezTo>
                      <a:pt x="66445" y="422306"/>
                      <a:pt x="60445" y="419999"/>
                      <a:pt x="55369" y="414923"/>
                    </a:cubicBezTo>
                    <a:cubicBezTo>
                      <a:pt x="36913" y="397389"/>
                      <a:pt x="32298" y="371088"/>
                      <a:pt x="43374" y="348017"/>
                    </a:cubicBezTo>
                    <a:cubicBezTo>
                      <a:pt x="45681" y="343403"/>
                      <a:pt x="46603" y="337405"/>
                      <a:pt x="43374" y="332791"/>
                    </a:cubicBezTo>
                    <a:cubicBezTo>
                      <a:pt x="33222" y="318948"/>
                      <a:pt x="27225" y="302798"/>
                      <a:pt x="30915" y="284803"/>
                    </a:cubicBezTo>
                    <a:cubicBezTo>
                      <a:pt x="33684" y="271422"/>
                      <a:pt x="44758" y="262193"/>
                      <a:pt x="47065" y="249273"/>
                    </a:cubicBezTo>
                    <a:cubicBezTo>
                      <a:pt x="48448" y="241891"/>
                      <a:pt x="44758" y="233124"/>
                      <a:pt x="46141" y="225279"/>
                    </a:cubicBezTo>
                    <a:cubicBezTo>
                      <a:pt x="47065" y="218358"/>
                      <a:pt x="49834" y="211437"/>
                      <a:pt x="53524" y="205438"/>
                    </a:cubicBezTo>
                    <a:cubicBezTo>
                      <a:pt x="61369" y="192519"/>
                      <a:pt x="73367" y="184213"/>
                      <a:pt x="87669" y="179599"/>
                    </a:cubicBezTo>
                    <a:cubicBezTo>
                      <a:pt x="95052" y="177292"/>
                      <a:pt x="101511" y="168986"/>
                      <a:pt x="98283" y="160680"/>
                    </a:cubicBezTo>
                    <a:cubicBezTo>
                      <a:pt x="89054" y="136687"/>
                      <a:pt x="91362" y="110847"/>
                      <a:pt x="111202" y="92852"/>
                    </a:cubicBezTo>
                    <a:cubicBezTo>
                      <a:pt x="125044" y="80393"/>
                      <a:pt x="148577" y="83623"/>
                      <a:pt x="157806" y="68396"/>
                    </a:cubicBezTo>
                    <a:cubicBezTo>
                      <a:pt x="170265" y="47632"/>
                      <a:pt x="178570" y="33328"/>
                      <a:pt x="205793" y="31021"/>
                    </a:cubicBezTo>
                    <a:cubicBezTo>
                      <a:pt x="234402" y="28253"/>
                      <a:pt x="257935" y="47171"/>
                      <a:pt x="259318" y="76241"/>
                    </a:cubicBezTo>
                    <a:cubicBezTo>
                      <a:pt x="260242" y="95620"/>
                      <a:pt x="290694" y="96082"/>
                      <a:pt x="289773" y="76241"/>
                    </a:cubicBezTo>
                    <a:cubicBezTo>
                      <a:pt x="287927" y="36097"/>
                      <a:pt x="258856" y="2413"/>
                      <a:pt x="217329" y="106"/>
                    </a:cubicBezTo>
                    <a:cubicBezTo>
                      <a:pt x="197027" y="-817"/>
                      <a:pt x="175339" y="4259"/>
                      <a:pt x="158729" y="16256"/>
                    </a:cubicBezTo>
                    <a:cubicBezTo>
                      <a:pt x="143501" y="26868"/>
                      <a:pt x="138887" y="40711"/>
                      <a:pt x="130120" y="55938"/>
                    </a:cubicBezTo>
                    <a:cubicBezTo>
                      <a:pt x="134273" y="53631"/>
                      <a:pt x="138887" y="50862"/>
                      <a:pt x="143039" y="48555"/>
                    </a:cubicBezTo>
                    <a:cubicBezTo>
                      <a:pt x="84440" y="55938"/>
                      <a:pt x="46603" y="112231"/>
                      <a:pt x="68752" y="168986"/>
                    </a:cubicBezTo>
                    <a:cubicBezTo>
                      <a:pt x="72443" y="162526"/>
                      <a:pt x="75674" y="156528"/>
                      <a:pt x="79364" y="150068"/>
                    </a:cubicBezTo>
                    <a:cubicBezTo>
                      <a:pt x="42451" y="162065"/>
                      <a:pt x="15227" y="193903"/>
                      <a:pt x="15227" y="234047"/>
                    </a:cubicBezTo>
                    <a:cubicBezTo>
                      <a:pt x="15227" y="246505"/>
                      <a:pt x="13382" y="247889"/>
                      <a:pt x="7844" y="259425"/>
                    </a:cubicBezTo>
                    <a:cubicBezTo>
                      <a:pt x="4153" y="267730"/>
                      <a:pt x="1385" y="276959"/>
                      <a:pt x="461" y="286187"/>
                    </a:cubicBezTo>
                    <a:cubicBezTo>
                      <a:pt x="-1846" y="308797"/>
                      <a:pt x="4613" y="330022"/>
                      <a:pt x="17534" y="348017"/>
                    </a:cubicBezTo>
                    <a:lnTo>
                      <a:pt x="17534" y="332791"/>
                    </a:lnTo>
                    <a:cubicBezTo>
                      <a:pt x="-2308" y="375241"/>
                      <a:pt x="9689" y="419999"/>
                      <a:pt x="47527" y="447223"/>
                    </a:cubicBezTo>
                    <a:cubicBezTo>
                      <a:pt x="45219" y="443070"/>
                      <a:pt x="42451" y="438456"/>
                      <a:pt x="40143" y="434303"/>
                    </a:cubicBezTo>
                    <a:cubicBezTo>
                      <a:pt x="39220" y="466141"/>
                      <a:pt x="57217" y="497056"/>
                      <a:pt x="84902" y="512283"/>
                    </a:cubicBezTo>
                    <a:cubicBezTo>
                      <a:pt x="114895" y="528894"/>
                      <a:pt x="147654" y="524280"/>
                      <a:pt x="176263" y="508131"/>
                    </a:cubicBezTo>
                    <a:cubicBezTo>
                      <a:pt x="169341" y="506285"/>
                      <a:pt x="162420" y="504439"/>
                      <a:pt x="155499" y="502593"/>
                    </a:cubicBezTo>
                    <a:cubicBezTo>
                      <a:pt x="192412" y="566270"/>
                      <a:pt x="286080" y="538123"/>
                      <a:pt x="289311" y="467525"/>
                    </a:cubicBezTo>
                    <a:cubicBezTo>
                      <a:pt x="290234" y="448146"/>
                      <a:pt x="259780" y="448146"/>
                      <a:pt x="258856" y="467525"/>
                    </a:cubicBezTo>
                    <a:lnTo>
                      <a:pt x="258856" y="467525"/>
                    </a:lnTo>
                    <a:close/>
                  </a:path>
                </a:pathLst>
              </a:custGeom>
              <a:grpFill/>
              <a:ln w="4613"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A7D45979-9533-16FE-24BE-B1A4A332D8CA}"/>
                  </a:ext>
                </a:extLst>
              </p:cNvPr>
              <p:cNvSpPr/>
              <p:nvPr/>
            </p:nvSpPr>
            <p:spPr>
              <a:xfrm>
                <a:off x="6293928" y="1325405"/>
                <a:ext cx="104987" cy="107023"/>
              </a:xfrm>
              <a:custGeom>
                <a:avLst/>
                <a:gdLst>
                  <a:gd name="connsiteX0" fmla="*/ 82287 w 104987"/>
                  <a:gd name="connsiteY0" fmla="*/ 71316 h 107023"/>
                  <a:gd name="connsiteX1" fmla="*/ 37069 w 104987"/>
                  <a:gd name="connsiteY1" fmla="*/ 22405 h 107023"/>
                  <a:gd name="connsiteX2" fmla="*/ 10767 w 104987"/>
                  <a:gd name="connsiteY2" fmla="*/ 7178 h 107023"/>
                  <a:gd name="connsiteX3" fmla="*/ 15381 w 104987"/>
                  <a:gd name="connsiteY3" fmla="*/ 85158 h 107023"/>
                  <a:gd name="connsiteX4" fmla="*/ 97516 w 104987"/>
                  <a:gd name="connsiteY4" fmla="*/ 98078 h 107023"/>
                  <a:gd name="connsiteX5" fmla="*/ 82287 w 104987"/>
                  <a:gd name="connsiteY5" fmla="*/ 71777 h 107023"/>
                  <a:gd name="connsiteX6" fmla="*/ 82287 w 104987"/>
                  <a:gd name="connsiteY6" fmla="*/ 71777 h 10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987" h="107023">
                    <a:moveTo>
                      <a:pt x="82287" y="71316"/>
                    </a:moveTo>
                    <a:cubicBezTo>
                      <a:pt x="49528" y="89772"/>
                      <a:pt x="17229" y="52859"/>
                      <a:pt x="37069" y="22405"/>
                    </a:cubicBezTo>
                    <a:cubicBezTo>
                      <a:pt x="47681" y="5794"/>
                      <a:pt x="21381" y="-9433"/>
                      <a:pt x="10767" y="7178"/>
                    </a:cubicBezTo>
                    <a:cubicBezTo>
                      <a:pt x="-4921" y="31172"/>
                      <a:pt x="-3535" y="63010"/>
                      <a:pt x="15381" y="85158"/>
                    </a:cubicBezTo>
                    <a:cubicBezTo>
                      <a:pt x="36145" y="109152"/>
                      <a:pt x="70292" y="113305"/>
                      <a:pt x="97516" y="98078"/>
                    </a:cubicBezTo>
                    <a:cubicBezTo>
                      <a:pt x="114587" y="88388"/>
                      <a:pt x="99361" y="62087"/>
                      <a:pt x="82287" y="71777"/>
                    </a:cubicBezTo>
                    <a:lnTo>
                      <a:pt x="82287" y="71777"/>
                    </a:lnTo>
                    <a:close/>
                  </a:path>
                </a:pathLst>
              </a:custGeom>
              <a:grpFill/>
              <a:ln w="4613"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8BE56AF9-9D89-D227-A455-C47F55A8F83F}"/>
                  </a:ext>
                </a:extLst>
              </p:cNvPr>
              <p:cNvSpPr/>
              <p:nvPr/>
            </p:nvSpPr>
            <p:spPr>
              <a:xfrm>
                <a:off x="6235022" y="1483006"/>
                <a:ext cx="59235" cy="44471"/>
              </a:xfrm>
              <a:custGeom>
                <a:avLst/>
                <a:gdLst>
                  <a:gd name="connsiteX0" fmla="*/ 15226 w 59235"/>
                  <a:gd name="connsiteY0" fmla="*/ 30915 h 44471"/>
                  <a:gd name="connsiteX1" fmla="*/ 23993 w 59235"/>
                  <a:gd name="connsiteY1" fmla="*/ 32761 h 44471"/>
                  <a:gd name="connsiteX2" fmla="*/ 33221 w 59235"/>
                  <a:gd name="connsiteY2" fmla="*/ 40144 h 44471"/>
                  <a:gd name="connsiteX3" fmla="*/ 54909 w 59235"/>
                  <a:gd name="connsiteY3" fmla="*/ 40144 h 44471"/>
                  <a:gd name="connsiteX4" fmla="*/ 54909 w 59235"/>
                  <a:gd name="connsiteY4" fmla="*/ 18457 h 44471"/>
                  <a:gd name="connsiteX5" fmla="*/ 15226 w 59235"/>
                  <a:gd name="connsiteY5" fmla="*/ 0 h 44471"/>
                  <a:gd name="connsiteX6" fmla="*/ 0 w 59235"/>
                  <a:gd name="connsiteY6" fmla="*/ 15227 h 44471"/>
                  <a:gd name="connsiteX7" fmla="*/ 15226 w 59235"/>
                  <a:gd name="connsiteY7" fmla="*/ 30454 h 44471"/>
                  <a:gd name="connsiteX8" fmla="*/ 15226 w 59235"/>
                  <a:gd name="connsiteY8" fmla="*/ 30454 h 4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235" h="44471">
                    <a:moveTo>
                      <a:pt x="15226" y="30915"/>
                    </a:moveTo>
                    <a:cubicBezTo>
                      <a:pt x="17995" y="30915"/>
                      <a:pt x="22147" y="31838"/>
                      <a:pt x="23993" y="32761"/>
                    </a:cubicBezTo>
                    <a:cubicBezTo>
                      <a:pt x="28145" y="34607"/>
                      <a:pt x="29992" y="36452"/>
                      <a:pt x="33221" y="40144"/>
                    </a:cubicBezTo>
                    <a:cubicBezTo>
                      <a:pt x="38759" y="46142"/>
                      <a:pt x="49371" y="45681"/>
                      <a:pt x="54909" y="40144"/>
                    </a:cubicBezTo>
                    <a:cubicBezTo>
                      <a:pt x="60906" y="34145"/>
                      <a:pt x="60444" y="24917"/>
                      <a:pt x="54909" y="18457"/>
                    </a:cubicBezTo>
                    <a:cubicBezTo>
                      <a:pt x="44756" y="6921"/>
                      <a:pt x="30452" y="923"/>
                      <a:pt x="15226" y="0"/>
                    </a:cubicBezTo>
                    <a:cubicBezTo>
                      <a:pt x="6921" y="0"/>
                      <a:pt x="0" y="7383"/>
                      <a:pt x="0" y="15227"/>
                    </a:cubicBezTo>
                    <a:cubicBezTo>
                      <a:pt x="0" y="23071"/>
                      <a:pt x="6921" y="29992"/>
                      <a:pt x="15226" y="30454"/>
                    </a:cubicBezTo>
                    <a:lnTo>
                      <a:pt x="15226" y="30454"/>
                    </a:lnTo>
                    <a:close/>
                  </a:path>
                </a:pathLst>
              </a:custGeom>
              <a:grpFill/>
              <a:ln w="4613"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11FA2110-C931-FD9D-7BBC-00983B2104BB}"/>
                  </a:ext>
                </a:extLst>
              </p:cNvPr>
              <p:cNvSpPr/>
              <p:nvPr/>
            </p:nvSpPr>
            <p:spPr>
              <a:xfrm>
                <a:off x="6235022" y="1240760"/>
                <a:ext cx="59060" cy="44471"/>
              </a:xfrm>
              <a:custGeom>
                <a:avLst/>
                <a:gdLst>
                  <a:gd name="connsiteX0" fmla="*/ 15226 w 59060"/>
                  <a:gd name="connsiteY0" fmla="*/ 30915 h 44471"/>
                  <a:gd name="connsiteX1" fmla="*/ 23993 w 59060"/>
                  <a:gd name="connsiteY1" fmla="*/ 32761 h 44471"/>
                  <a:gd name="connsiteX2" fmla="*/ 33221 w 59060"/>
                  <a:gd name="connsiteY2" fmla="*/ 40144 h 44471"/>
                  <a:gd name="connsiteX3" fmla="*/ 54909 w 59060"/>
                  <a:gd name="connsiteY3" fmla="*/ 40144 h 44471"/>
                  <a:gd name="connsiteX4" fmla="*/ 54909 w 59060"/>
                  <a:gd name="connsiteY4" fmla="*/ 18457 h 44471"/>
                  <a:gd name="connsiteX5" fmla="*/ 15226 w 59060"/>
                  <a:gd name="connsiteY5" fmla="*/ 0 h 44471"/>
                  <a:gd name="connsiteX6" fmla="*/ 0 w 59060"/>
                  <a:gd name="connsiteY6" fmla="*/ 15227 h 44471"/>
                  <a:gd name="connsiteX7" fmla="*/ 15226 w 59060"/>
                  <a:gd name="connsiteY7" fmla="*/ 30454 h 44471"/>
                  <a:gd name="connsiteX8" fmla="*/ 15226 w 59060"/>
                  <a:gd name="connsiteY8" fmla="*/ 30454 h 4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60" h="44471">
                    <a:moveTo>
                      <a:pt x="15226" y="30915"/>
                    </a:moveTo>
                    <a:cubicBezTo>
                      <a:pt x="17995" y="30915"/>
                      <a:pt x="22147" y="31838"/>
                      <a:pt x="23993" y="32761"/>
                    </a:cubicBezTo>
                    <a:cubicBezTo>
                      <a:pt x="28145" y="34607"/>
                      <a:pt x="29992" y="36452"/>
                      <a:pt x="33221" y="40144"/>
                    </a:cubicBezTo>
                    <a:cubicBezTo>
                      <a:pt x="38759" y="46142"/>
                      <a:pt x="49371" y="45681"/>
                      <a:pt x="54909" y="40144"/>
                    </a:cubicBezTo>
                    <a:cubicBezTo>
                      <a:pt x="60444" y="34607"/>
                      <a:pt x="60444" y="24917"/>
                      <a:pt x="54909" y="18457"/>
                    </a:cubicBezTo>
                    <a:cubicBezTo>
                      <a:pt x="44756" y="6921"/>
                      <a:pt x="30452" y="923"/>
                      <a:pt x="15226" y="0"/>
                    </a:cubicBezTo>
                    <a:cubicBezTo>
                      <a:pt x="6921" y="0"/>
                      <a:pt x="0" y="7383"/>
                      <a:pt x="0" y="15227"/>
                    </a:cubicBezTo>
                    <a:cubicBezTo>
                      <a:pt x="0" y="23071"/>
                      <a:pt x="6921" y="29992"/>
                      <a:pt x="15226" y="30454"/>
                    </a:cubicBezTo>
                    <a:lnTo>
                      <a:pt x="15226" y="30454"/>
                    </a:lnTo>
                    <a:close/>
                  </a:path>
                </a:pathLst>
              </a:custGeom>
              <a:grpFill/>
              <a:ln w="4613"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884150B2-8B90-CE1E-90B9-63F25EF85594}"/>
                  </a:ext>
                </a:extLst>
              </p:cNvPr>
              <p:cNvSpPr/>
              <p:nvPr/>
            </p:nvSpPr>
            <p:spPr>
              <a:xfrm>
                <a:off x="6427115" y="1433282"/>
                <a:ext cx="82458" cy="44053"/>
              </a:xfrm>
              <a:custGeom>
                <a:avLst/>
                <a:gdLst>
                  <a:gd name="connsiteX0" fmla="*/ 57075 w 82458"/>
                  <a:gd name="connsiteY0" fmla="*/ 4505 h 44053"/>
                  <a:gd name="connsiteX1" fmla="*/ 26620 w 82458"/>
                  <a:gd name="connsiteY1" fmla="*/ 8658 h 44053"/>
                  <a:gd name="connsiteX2" fmla="*/ 4933 w 82458"/>
                  <a:gd name="connsiteY2" fmla="*/ 30345 h 44053"/>
                  <a:gd name="connsiteX3" fmla="*/ 78298 w 82458"/>
                  <a:gd name="connsiteY3" fmla="*/ 26192 h 44053"/>
                  <a:gd name="connsiteX4" fmla="*/ 78298 w 82458"/>
                  <a:gd name="connsiteY4" fmla="*/ 4505 h 44053"/>
                  <a:gd name="connsiteX5" fmla="*/ 56613 w 82458"/>
                  <a:gd name="connsiteY5" fmla="*/ 4505 h 44053"/>
                  <a:gd name="connsiteX6" fmla="*/ 56613 w 82458"/>
                  <a:gd name="connsiteY6" fmla="*/ 4505 h 44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458" h="44053">
                    <a:moveTo>
                      <a:pt x="57075" y="4505"/>
                    </a:moveTo>
                    <a:cubicBezTo>
                      <a:pt x="49230" y="13734"/>
                      <a:pt x="36770" y="17425"/>
                      <a:pt x="26620" y="8658"/>
                    </a:cubicBezTo>
                    <a:cubicBezTo>
                      <a:pt x="11854" y="-4261"/>
                      <a:pt x="-9831" y="16964"/>
                      <a:pt x="4933" y="30345"/>
                    </a:cubicBezTo>
                    <a:cubicBezTo>
                      <a:pt x="26159" y="49263"/>
                      <a:pt x="59382" y="49263"/>
                      <a:pt x="78298" y="26192"/>
                    </a:cubicBezTo>
                    <a:cubicBezTo>
                      <a:pt x="83374" y="19732"/>
                      <a:pt x="84298" y="10965"/>
                      <a:pt x="78298" y="4505"/>
                    </a:cubicBezTo>
                    <a:cubicBezTo>
                      <a:pt x="72763" y="-1032"/>
                      <a:pt x="62149" y="-1954"/>
                      <a:pt x="56613" y="4505"/>
                    </a:cubicBezTo>
                    <a:lnTo>
                      <a:pt x="56613" y="4505"/>
                    </a:lnTo>
                    <a:close/>
                  </a:path>
                </a:pathLst>
              </a:custGeom>
              <a:grpFill/>
              <a:ln w="4613"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A377EC9-3DA0-E7B0-2339-EAE2BCFD55C3}"/>
                  </a:ext>
                </a:extLst>
              </p:cNvPr>
              <p:cNvSpPr/>
              <p:nvPr/>
            </p:nvSpPr>
            <p:spPr>
              <a:xfrm>
                <a:off x="6360101" y="1254960"/>
                <a:ext cx="95695" cy="45682"/>
              </a:xfrm>
              <a:custGeom>
                <a:avLst/>
                <a:gdLst>
                  <a:gd name="connsiteX0" fmla="*/ 22113 w 95695"/>
                  <a:gd name="connsiteY0" fmla="*/ 43016 h 45682"/>
                  <a:gd name="connsiteX1" fmla="*/ 77022 w 95695"/>
                  <a:gd name="connsiteY1" fmla="*/ 33788 h 45682"/>
                  <a:gd name="connsiteX2" fmla="*/ 85327 w 95695"/>
                  <a:gd name="connsiteY2" fmla="*/ 4257 h 45682"/>
                  <a:gd name="connsiteX3" fmla="*/ 6885 w 95695"/>
                  <a:gd name="connsiteY3" fmla="*/ 16715 h 45682"/>
                  <a:gd name="connsiteX4" fmla="*/ 22113 w 95695"/>
                  <a:gd name="connsiteY4" fmla="*/ 43016 h 45682"/>
                  <a:gd name="connsiteX5" fmla="*/ 22113 w 95695"/>
                  <a:gd name="connsiteY5" fmla="*/ 43016 h 45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695" h="45682">
                    <a:moveTo>
                      <a:pt x="22113" y="43016"/>
                    </a:moveTo>
                    <a:cubicBezTo>
                      <a:pt x="38725" y="31480"/>
                      <a:pt x="57182" y="27328"/>
                      <a:pt x="77022" y="33788"/>
                    </a:cubicBezTo>
                    <a:cubicBezTo>
                      <a:pt x="95479" y="39786"/>
                      <a:pt x="103784" y="10717"/>
                      <a:pt x="85327" y="4257"/>
                    </a:cubicBezTo>
                    <a:cubicBezTo>
                      <a:pt x="58565" y="-4510"/>
                      <a:pt x="29956" y="565"/>
                      <a:pt x="6885" y="16715"/>
                    </a:cubicBezTo>
                    <a:cubicBezTo>
                      <a:pt x="-9265" y="27789"/>
                      <a:pt x="5964" y="54090"/>
                      <a:pt x="22113" y="43016"/>
                    </a:cubicBezTo>
                    <a:lnTo>
                      <a:pt x="22113" y="43016"/>
                    </a:lnTo>
                    <a:close/>
                  </a:path>
                </a:pathLst>
              </a:custGeom>
              <a:grpFill/>
              <a:ln w="4613"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D1A7C2DA-1EF5-36EF-EB56-D9AB79414E33}"/>
                  </a:ext>
                </a:extLst>
              </p:cNvPr>
              <p:cNvSpPr/>
              <p:nvPr/>
            </p:nvSpPr>
            <p:spPr>
              <a:xfrm>
                <a:off x="6299101" y="1391326"/>
                <a:ext cx="41397" cy="86568"/>
              </a:xfrm>
              <a:custGeom>
                <a:avLst/>
                <a:gdLst>
                  <a:gd name="connsiteX0" fmla="*/ 36048 w 41397"/>
                  <a:gd name="connsiteY0" fmla="*/ 64457 h 86568"/>
                  <a:gd name="connsiteX1" fmla="*/ 37433 w 41397"/>
                  <a:gd name="connsiteY1" fmla="*/ 26620 h 86568"/>
                  <a:gd name="connsiteX2" fmla="*/ 15746 w 41397"/>
                  <a:gd name="connsiteY2" fmla="*/ 4933 h 86568"/>
                  <a:gd name="connsiteX3" fmla="*/ 9748 w 41397"/>
                  <a:gd name="connsiteY3" fmla="*/ 79683 h 86568"/>
                  <a:gd name="connsiteX4" fmla="*/ 36048 w 41397"/>
                  <a:gd name="connsiteY4" fmla="*/ 64457 h 86568"/>
                  <a:gd name="connsiteX5" fmla="*/ 36048 w 41397"/>
                  <a:gd name="connsiteY5" fmla="*/ 64457 h 86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397" h="86568">
                    <a:moveTo>
                      <a:pt x="36048" y="64457"/>
                    </a:moveTo>
                    <a:cubicBezTo>
                      <a:pt x="28664" y="53383"/>
                      <a:pt x="28205" y="36771"/>
                      <a:pt x="37433" y="26620"/>
                    </a:cubicBezTo>
                    <a:cubicBezTo>
                      <a:pt x="50352" y="11855"/>
                      <a:pt x="28664" y="-9832"/>
                      <a:pt x="15746" y="4933"/>
                    </a:cubicBezTo>
                    <a:cubicBezTo>
                      <a:pt x="-1788" y="25236"/>
                      <a:pt x="-5942" y="57074"/>
                      <a:pt x="9748" y="79683"/>
                    </a:cubicBezTo>
                    <a:cubicBezTo>
                      <a:pt x="20822" y="95833"/>
                      <a:pt x="47121" y="80606"/>
                      <a:pt x="36048" y="64457"/>
                    </a:cubicBezTo>
                    <a:lnTo>
                      <a:pt x="36048" y="64457"/>
                    </a:lnTo>
                    <a:close/>
                  </a:path>
                </a:pathLst>
              </a:custGeom>
              <a:grpFill/>
              <a:ln w="4613"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54564A7D-69D6-3855-B5FA-0EEC9281671C}"/>
                  </a:ext>
                </a:extLst>
              </p:cNvPr>
              <p:cNvSpPr/>
              <p:nvPr/>
            </p:nvSpPr>
            <p:spPr>
              <a:xfrm>
                <a:off x="6332668" y="1157420"/>
                <a:ext cx="66591" cy="50292"/>
              </a:xfrm>
              <a:custGeom>
                <a:avLst/>
                <a:gdLst>
                  <a:gd name="connsiteX0" fmla="*/ 26014 w 66591"/>
                  <a:gd name="connsiteY0" fmla="*/ 45965 h 50292"/>
                  <a:gd name="connsiteX1" fmla="*/ 55545 w 66591"/>
                  <a:gd name="connsiteY1" fmla="*/ 29815 h 50292"/>
                  <a:gd name="connsiteX2" fmla="*/ 66159 w 66591"/>
                  <a:gd name="connsiteY2" fmla="*/ 10897 h 50292"/>
                  <a:gd name="connsiteX3" fmla="*/ 47240 w 66591"/>
                  <a:gd name="connsiteY3" fmla="*/ 284 h 50292"/>
                  <a:gd name="connsiteX4" fmla="*/ 4327 w 66591"/>
                  <a:gd name="connsiteY4" fmla="*/ 24278 h 50292"/>
                  <a:gd name="connsiteX5" fmla="*/ 4327 w 66591"/>
                  <a:gd name="connsiteY5" fmla="*/ 45965 h 50292"/>
                  <a:gd name="connsiteX6" fmla="*/ 26014 w 66591"/>
                  <a:gd name="connsiteY6" fmla="*/ 45965 h 50292"/>
                  <a:gd name="connsiteX7" fmla="*/ 26014 w 66591"/>
                  <a:gd name="connsiteY7" fmla="*/ 45965 h 50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91" h="50292">
                    <a:moveTo>
                      <a:pt x="26014" y="45965"/>
                    </a:moveTo>
                    <a:cubicBezTo>
                      <a:pt x="33859" y="36737"/>
                      <a:pt x="43547" y="31661"/>
                      <a:pt x="55545" y="29815"/>
                    </a:cubicBezTo>
                    <a:cubicBezTo>
                      <a:pt x="63852" y="28431"/>
                      <a:pt x="68004" y="18280"/>
                      <a:pt x="66159" y="10897"/>
                    </a:cubicBezTo>
                    <a:cubicBezTo>
                      <a:pt x="63852" y="2591"/>
                      <a:pt x="55545" y="-1100"/>
                      <a:pt x="47240" y="284"/>
                    </a:cubicBezTo>
                    <a:cubicBezTo>
                      <a:pt x="30629" y="3053"/>
                      <a:pt x="15403" y="11820"/>
                      <a:pt x="4327" y="24278"/>
                    </a:cubicBezTo>
                    <a:cubicBezTo>
                      <a:pt x="-1209" y="30277"/>
                      <a:pt x="-1671" y="39967"/>
                      <a:pt x="4327" y="45965"/>
                    </a:cubicBezTo>
                    <a:cubicBezTo>
                      <a:pt x="9865" y="51502"/>
                      <a:pt x="20476" y="51964"/>
                      <a:pt x="26014" y="45965"/>
                    </a:cubicBezTo>
                    <a:lnTo>
                      <a:pt x="26014" y="45965"/>
                    </a:lnTo>
                    <a:close/>
                  </a:path>
                </a:pathLst>
              </a:custGeom>
              <a:grpFill/>
              <a:ln w="4613"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117098AA-1ADA-3E0B-2342-A0D220CC9150}"/>
                  </a:ext>
                </a:extLst>
              </p:cNvPr>
              <p:cNvSpPr/>
              <p:nvPr/>
            </p:nvSpPr>
            <p:spPr>
              <a:xfrm>
                <a:off x="6234885" y="1108645"/>
                <a:ext cx="289756" cy="538370"/>
              </a:xfrm>
              <a:custGeom>
                <a:avLst/>
                <a:gdLst>
                  <a:gd name="connsiteX0" fmla="*/ 137 w 289756"/>
                  <a:gd name="connsiteY0" fmla="*/ 467568 h 538370"/>
                  <a:gd name="connsiteX1" fmla="*/ 133949 w 289756"/>
                  <a:gd name="connsiteY1" fmla="*/ 502636 h 538370"/>
                  <a:gd name="connsiteX2" fmla="*/ 113185 w 289756"/>
                  <a:gd name="connsiteY2" fmla="*/ 508173 h 538370"/>
                  <a:gd name="connsiteX3" fmla="*/ 204545 w 289756"/>
                  <a:gd name="connsiteY3" fmla="*/ 512326 h 538370"/>
                  <a:gd name="connsiteX4" fmla="*/ 249304 w 289756"/>
                  <a:gd name="connsiteY4" fmla="*/ 434346 h 538370"/>
                  <a:gd name="connsiteX5" fmla="*/ 241921 w 289756"/>
                  <a:gd name="connsiteY5" fmla="*/ 447266 h 538370"/>
                  <a:gd name="connsiteX6" fmla="*/ 271913 w 289756"/>
                  <a:gd name="connsiteY6" fmla="*/ 332833 h 538370"/>
                  <a:gd name="connsiteX7" fmla="*/ 271913 w 289756"/>
                  <a:gd name="connsiteY7" fmla="*/ 348060 h 538370"/>
                  <a:gd name="connsiteX8" fmla="*/ 289446 w 289756"/>
                  <a:gd name="connsiteY8" fmla="*/ 288075 h 538370"/>
                  <a:gd name="connsiteX9" fmla="*/ 282063 w 289756"/>
                  <a:gd name="connsiteY9" fmla="*/ 259467 h 538370"/>
                  <a:gd name="connsiteX10" fmla="*/ 274682 w 289756"/>
                  <a:gd name="connsiteY10" fmla="*/ 234089 h 538370"/>
                  <a:gd name="connsiteX11" fmla="*/ 210543 w 289756"/>
                  <a:gd name="connsiteY11" fmla="*/ 150110 h 538370"/>
                  <a:gd name="connsiteX12" fmla="*/ 221157 w 289756"/>
                  <a:gd name="connsiteY12" fmla="*/ 169029 h 538370"/>
                  <a:gd name="connsiteX13" fmla="*/ 146868 w 289756"/>
                  <a:gd name="connsiteY13" fmla="*/ 48598 h 538370"/>
                  <a:gd name="connsiteX14" fmla="*/ 159787 w 289756"/>
                  <a:gd name="connsiteY14" fmla="*/ 55981 h 538370"/>
                  <a:gd name="connsiteX15" fmla="*/ 144099 w 289756"/>
                  <a:gd name="connsiteY15" fmla="*/ 27834 h 538370"/>
                  <a:gd name="connsiteX16" fmla="*/ 100264 w 289756"/>
                  <a:gd name="connsiteY16" fmla="*/ 2456 h 538370"/>
                  <a:gd name="connsiteX17" fmla="*/ 16746 w 289756"/>
                  <a:gd name="connsiteY17" fmla="*/ 28757 h 538370"/>
                  <a:gd name="connsiteX18" fmla="*/ 137 w 289756"/>
                  <a:gd name="connsiteY18" fmla="*/ 112736 h 538370"/>
                  <a:gd name="connsiteX19" fmla="*/ 137 w 289756"/>
                  <a:gd name="connsiteY19" fmla="*/ 466645 h 538370"/>
                  <a:gd name="connsiteX20" fmla="*/ 30589 w 289756"/>
                  <a:gd name="connsiteY20" fmla="*/ 466645 h 538370"/>
                  <a:gd name="connsiteX21" fmla="*/ 30589 w 289756"/>
                  <a:gd name="connsiteY21" fmla="*/ 127962 h 538370"/>
                  <a:gd name="connsiteX22" fmla="*/ 39358 w 289756"/>
                  <a:gd name="connsiteY22" fmla="*/ 49059 h 538370"/>
                  <a:gd name="connsiteX23" fmla="*/ 102109 w 289756"/>
                  <a:gd name="connsiteY23" fmla="*/ 34755 h 538370"/>
                  <a:gd name="connsiteX24" fmla="*/ 133487 w 289756"/>
                  <a:gd name="connsiteY24" fmla="*/ 71208 h 538370"/>
                  <a:gd name="connsiteX25" fmla="*/ 154713 w 289756"/>
                  <a:gd name="connsiteY25" fmla="*/ 80436 h 538370"/>
                  <a:gd name="connsiteX26" fmla="*/ 180551 w 289756"/>
                  <a:gd name="connsiteY26" fmla="*/ 95201 h 538370"/>
                  <a:gd name="connsiteX27" fmla="*/ 191165 w 289756"/>
                  <a:gd name="connsiteY27" fmla="*/ 160723 h 538370"/>
                  <a:gd name="connsiteX28" fmla="*/ 201776 w 289756"/>
                  <a:gd name="connsiteY28" fmla="*/ 179642 h 538370"/>
                  <a:gd name="connsiteX29" fmla="*/ 235921 w 289756"/>
                  <a:gd name="connsiteY29" fmla="*/ 205481 h 538370"/>
                  <a:gd name="connsiteX30" fmla="*/ 241921 w 289756"/>
                  <a:gd name="connsiteY30" fmla="*/ 249316 h 538370"/>
                  <a:gd name="connsiteX31" fmla="*/ 258071 w 289756"/>
                  <a:gd name="connsiteY31" fmla="*/ 284845 h 538370"/>
                  <a:gd name="connsiteX32" fmla="*/ 245611 w 289756"/>
                  <a:gd name="connsiteY32" fmla="*/ 332833 h 538370"/>
                  <a:gd name="connsiteX33" fmla="*/ 245611 w 289756"/>
                  <a:gd name="connsiteY33" fmla="*/ 348060 h 538370"/>
                  <a:gd name="connsiteX34" fmla="*/ 235461 w 289756"/>
                  <a:gd name="connsiteY34" fmla="*/ 412659 h 538370"/>
                  <a:gd name="connsiteX35" fmla="*/ 220233 w 289756"/>
                  <a:gd name="connsiteY35" fmla="*/ 427886 h 538370"/>
                  <a:gd name="connsiteX36" fmla="*/ 217005 w 289756"/>
                  <a:gd name="connsiteY36" fmla="*/ 449573 h 538370"/>
                  <a:gd name="connsiteX37" fmla="*/ 128411 w 289756"/>
                  <a:gd name="connsiteY37" fmla="*/ 480949 h 538370"/>
                  <a:gd name="connsiteX38" fmla="*/ 107647 w 289756"/>
                  <a:gd name="connsiteY38" fmla="*/ 486486 h 538370"/>
                  <a:gd name="connsiteX39" fmla="*/ 30589 w 289756"/>
                  <a:gd name="connsiteY39" fmla="*/ 466645 h 538370"/>
                  <a:gd name="connsiteX40" fmla="*/ 137 w 289756"/>
                  <a:gd name="connsiteY40" fmla="*/ 466645 h 53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89756" h="538370">
                    <a:moveTo>
                      <a:pt x="137" y="467568"/>
                    </a:moveTo>
                    <a:cubicBezTo>
                      <a:pt x="3365" y="538166"/>
                      <a:pt x="97035" y="566774"/>
                      <a:pt x="133949" y="502636"/>
                    </a:cubicBezTo>
                    <a:cubicBezTo>
                      <a:pt x="127028" y="504482"/>
                      <a:pt x="120106" y="506327"/>
                      <a:pt x="113185" y="508173"/>
                    </a:cubicBezTo>
                    <a:cubicBezTo>
                      <a:pt x="141792" y="524784"/>
                      <a:pt x="174553" y="528937"/>
                      <a:pt x="204545" y="512326"/>
                    </a:cubicBezTo>
                    <a:cubicBezTo>
                      <a:pt x="232231" y="497099"/>
                      <a:pt x="250226" y="466184"/>
                      <a:pt x="249304" y="434346"/>
                    </a:cubicBezTo>
                    <a:cubicBezTo>
                      <a:pt x="246997" y="438499"/>
                      <a:pt x="244228" y="443113"/>
                      <a:pt x="241921" y="447266"/>
                    </a:cubicBezTo>
                    <a:cubicBezTo>
                      <a:pt x="279756" y="420042"/>
                      <a:pt x="291753" y="375284"/>
                      <a:pt x="271913" y="332833"/>
                    </a:cubicBezTo>
                    <a:lnTo>
                      <a:pt x="271913" y="348060"/>
                    </a:lnTo>
                    <a:cubicBezTo>
                      <a:pt x="284832" y="330526"/>
                      <a:pt x="291292" y="309762"/>
                      <a:pt x="289446" y="288075"/>
                    </a:cubicBezTo>
                    <a:cubicBezTo>
                      <a:pt x="288525" y="278386"/>
                      <a:pt x="286218" y="268234"/>
                      <a:pt x="282063" y="259467"/>
                    </a:cubicBezTo>
                    <a:cubicBezTo>
                      <a:pt x="276527" y="247009"/>
                      <a:pt x="274682" y="247009"/>
                      <a:pt x="274682" y="234089"/>
                    </a:cubicBezTo>
                    <a:cubicBezTo>
                      <a:pt x="274682" y="193945"/>
                      <a:pt x="247457" y="162107"/>
                      <a:pt x="210543" y="150110"/>
                    </a:cubicBezTo>
                    <a:cubicBezTo>
                      <a:pt x="214236" y="156570"/>
                      <a:pt x="217464" y="162569"/>
                      <a:pt x="221157" y="169029"/>
                    </a:cubicBezTo>
                    <a:cubicBezTo>
                      <a:pt x="243304" y="112274"/>
                      <a:pt x="205929" y="55981"/>
                      <a:pt x="146868" y="48598"/>
                    </a:cubicBezTo>
                    <a:cubicBezTo>
                      <a:pt x="151020" y="50905"/>
                      <a:pt x="155634" y="53674"/>
                      <a:pt x="159787" y="55981"/>
                    </a:cubicBezTo>
                    <a:cubicBezTo>
                      <a:pt x="154251" y="46291"/>
                      <a:pt x="151944" y="36601"/>
                      <a:pt x="144099" y="27834"/>
                    </a:cubicBezTo>
                    <a:cubicBezTo>
                      <a:pt x="133025" y="14914"/>
                      <a:pt x="116875" y="6147"/>
                      <a:pt x="100264" y="2456"/>
                    </a:cubicBezTo>
                    <a:cubicBezTo>
                      <a:pt x="69350" y="-4465"/>
                      <a:pt x="37050" y="2917"/>
                      <a:pt x="16746" y="28757"/>
                    </a:cubicBezTo>
                    <a:cubicBezTo>
                      <a:pt x="-2632" y="53674"/>
                      <a:pt x="137" y="83204"/>
                      <a:pt x="137" y="112736"/>
                    </a:cubicBezTo>
                    <a:lnTo>
                      <a:pt x="137" y="466645"/>
                    </a:lnTo>
                    <a:cubicBezTo>
                      <a:pt x="137" y="486025"/>
                      <a:pt x="30589" y="486486"/>
                      <a:pt x="30589" y="466645"/>
                    </a:cubicBezTo>
                    <a:lnTo>
                      <a:pt x="30589" y="127962"/>
                    </a:lnTo>
                    <a:cubicBezTo>
                      <a:pt x="30589" y="104430"/>
                      <a:pt x="25053" y="69362"/>
                      <a:pt x="39358" y="49059"/>
                    </a:cubicBezTo>
                    <a:cubicBezTo>
                      <a:pt x="53200" y="29218"/>
                      <a:pt x="80424" y="26450"/>
                      <a:pt x="102109" y="34755"/>
                    </a:cubicBezTo>
                    <a:cubicBezTo>
                      <a:pt x="122413" y="42599"/>
                      <a:pt x="122413" y="56904"/>
                      <a:pt x="133487" y="71208"/>
                    </a:cubicBezTo>
                    <a:cubicBezTo>
                      <a:pt x="139485" y="79052"/>
                      <a:pt x="145484" y="77667"/>
                      <a:pt x="154713" y="80436"/>
                    </a:cubicBezTo>
                    <a:cubicBezTo>
                      <a:pt x="164401" y="83204"/>
                      <a:pt x="173629" y="87819"/>
                      <a:pt x="180551" y="95201"/>
                    </a:cubicBezTo>
                    <a:cubicBezTo>
                      <a:pt x="198548" y="113197"/>
                      <a:pt x="200393" y="137652"/>
                      <a:pt x="191165" y="160723"/>
                    </a:cubicBezTo>
                    <a:cubicBezTo>
                      <a:pt x="187934" y="168567"/>
                      <a:pt x="194393" y="177334"/>
                      <a:pt x="201776" y="179642"/>
                    </a:cubicBezTo>
                    <a:cubicBezTo>
                      <a:pt x="216081" y="184256"/>
                      <a:pt x="228078" y="192561"/>
                      <a:pt x="235921" y="205481"/>
                    </a:cubicBezTo>
                    <a:cubicBezTo>
                      <a:pt x="244690" y="220708"/>
                      <a:pt x="240535" y="233628"/>
                      <a:pt x="241921" y="249316"/>
                    </a:cubicBezTo>
                    <a:cubicBezTo>
                      <a:pt x="243304" y="261774"/>
                      <a:pt x="255302" y="271926"/>
                      <a:pt x="258071" y="284845"/>
                    </a:cubicBezTo>
                    <a:cubicBezTo>
                      <a:pt x="261299" y="302379"/>
                      <a:pt x="255764" y="318529"/>
                      <a:pt x="245611" y="332833"/>
                    </a:cubicBezTo>
                    <a:cubicBezTo>
                      <a:pt x="242383" y="337447"/>
                      <a:pt x="243304" y="343446"/>
                      <a:pt x="245611" y="348060"/>
                    </a:cubicBezTo>
                    <a:cubicBezTo>
                      <a:pt x="255764" y="369747"/>
                      <a:pt x="252533" y="395586"/>
                      <a:pt x="235461" y="412659"/>
                    </a:cubicBezTo>
                    <a:cubicBezTo>
                      <a:pt x="230385" y="417735"/>
                      <a:pt x="223002" y="420965"/>
                      <a:pt x="220233" y="427886"/>
                    </a:cubicBezTo>
                    <a:cubicBezTo>
                      <a:pt x="217464" y="434346"/>
                      <a:pt x="218850" y="443113"/>
                      <a:pt x="217005" y="449573"/>
                    </a:cubicBezTo>
                    <a:cubicBezTo>
                      <a:pt x="206391" y="490639"/>
                      <a:pt x="162094" y="500329"/>
                      <a:pt x="128411" y="480949"/>
                    </a:cubicBezTo>
                    <a:cubicBezTo>
                      <a:pt x="121490" y="476797"/>
                      <a:pt x="111799" y="479104"/>
                      <a:pt x="107647" y="486486"/>
                    </a:cubicBezTo>
                    <a:cubicBezTo>
                      <a:pt x="86421" y="523400"/>
                      <a:pt x="32436" y="507712"/>
                      <a:pt x="30589" y="466645"/>
                    </a:cubicBezTo>
                    <a:cubicBezTo>
                      <a:pt x="29667" y="447266"/>
                      <a:pt x="-787" y="446804"/>
                      <a:pt x="137" y="466645"/>
                    </a:cubicBezTo>
                    <a:close/>
                  </a:path>
                </a:pathLst>
              </a:custGeom>
              <a:grpFill/>
              <a:ln w="4613"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358624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12ABC-5C33-3DAA-7211-8FEE03A9D18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8991FD3-869E-0551-B621-25DA7EFD1722}"/>
              </a:ext>
            </a:extLst>
          </p:cNvPr>
          <p:cNvSpPr/>
          <p:nvPr/>
        </p:nvSpPr>
        <p:spPr>
          <a:xfrm flipH="1" flipV="1">
            <a:off x="3740037" y="-6"/>
            <a:ext cx="8451959"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076DD8ED-7A10-620A-B0BE-739FE3656AB9}"/>
              </a:ext>
            </a:extLst>
          </p:cNvPr>
          <p:cNvSpPr txBox="1">
            <a:spLocks/>
          </p:cNvSpPr>
          <p:nvPr/>
        </p:nvSpPr>
        <p:spPr>
          <a:xfrm>
            <a:off x="579277" y="388608"/>
            <a:ext cx="33055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Authorship           &amp; Protection</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01725C3F-8F01-5042-5661-52350C39401C}"/>
              </a:ext>
            </a:extLst>
          </p:cNvPr>
          <p:cNvSpPr txBox="1"/>
          <p:nvPr/>
        </p:nvSpPr>
        <p:spPr>
          <a:xfrm>
            <a:off x="4477864" y="1893584"/>
            <a:ext cx="6580250" cy="4607095"/>
          </a:xfrm>
          <a:prstGeom prst="rect">
            <a:avLst/>
          </a:prstGeom>
          <a:noFill/>
        </p:spPr>
        <p:txBody>
          <a:bodyPr wrap="square" rtlCol="0">
            <a:spAutoFit/>
          </a:bodyPr>
          <a:lstStyle/>
          <a:p>
            <a:r>
              <a:rPr lang="en-US" sz="2667" dirty="0">
                <a:solidFill>
                  <a:schemeClr val="bg1"/>
                </a:solidFill>
                <a:latin typeface="Calibri" panose="020F0502020204030204" pitchFamily="34" charset="0"/>
                <a:cs typeface="Calibri" panose="020F0502020204030204" pitchFamily="34" charset="0"/>
              </a:rPr>
              <a:t>Many studies emphasize that content created autonomously by AI usually does not meet the classic requirements of a copyrighted work, because there is no human author. </a:t>
            </a:r>
          </a:p>
          <a:p>
            <a:endParaRPr lang="en-US" sz="2667" dirty="0">
              <a:solidFill>
                <a:schemeClr val="bg1"/>
              </a:solidFill>
              <a:latin typeface="Calibri" panose="020F0502020204030204" pitchFamily="34" charset="0"/>
              <a:cs typeface="Calibri" panose="020F0502020204030204" pitchFamily="34" charset="0"/>
            </a:endParaRPr>
          </a:p>
          <a:p>
            <a:r>
              <a:rPr lang="en-US" sz="2667" dirty="0">
                <a:solidFill>
                  <a:schemeClr val="bg1"/>
                </a:solidFill>
                <a:latin typeface="Calibri" panose="020F0502020204030204" pitchFamily="34" charset="0"/>
                <a:cs typeface="Calibri" panose="020F0502020204030204" pitchFamily="34" charset="0"/>
              </a:rPr>
              <a:t>On the other hand, if a person clearly shapes the result, for example through selection, editing, and repeated refinement of prompts, an area of co-creation emerges that is still legally ambiguous.</a:t>
            </a:r>
          </a:p>
          <a:p>
            <a:endParaRPr lang="en-US" sz="2667"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F33C0287-8722-FEA2-1ABD-BCD159CE5F74}"/>
              </a:ext>
            </a:extLst>
          </p:cNvPr>
          <p:cNvSpPr/>
          <p:nvPr/>
        </p:nvSpPr>
        <p:spPr>
          <a:xfrm>
            <a:off x="8832285" y="-65646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5238850-E06C-5598-840E-D4309E1408AD}"/>
              </a:ext>
            </a:extLst>
          </p:cNvPr>
          <p:cNvSpPr/>
          <p:nvPr/>
        </p:nvSpPr>
        <p:spPr>
          <a:xfrm>
            <a:off x="0" y="1553071"/>
            <a:ext cx="41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grpSp>
        <p:nvGrpSpPr>
          <p:cNvPr id="34" name="Graphic 2">
            <a:extLst>
              <a:ext uri="{FF2B5EF4-FFF2-40B4-BE49-F238E27FC236}">
                <a16:creationId xmlns:a16="http://schemas.microsoft.com/office/drawing/2014/main" id="{8B52AB01-D394-31EB-E6B4-74D63A3A267C}"/>
              </a:ext>
            </a:extLst>
          </p:cNvPr>
          <p:cNvGrpSpPr/>
          <p:nvPr/>
        </p:nvGrpSpPr>
        <p:grpSpPr>
          <a:xfrm>
            <a:off x="736144" y="4825452"/>
            <a:ext cx="1215383" cy="1340771"/>
            <a:chOff x="-508645" y="2731150"/>
            <a:chExt cx="1215383" cy="1340771"/>
          </a:xfrm>
          <a:solidFill>
            <a:srgbClr val="10153D"/>
          </a:solidFill>
        </p:grpSpPr>
        <p:grpSp>
          <p:nvGrpSpPr>
            <p:cNvPr id="35" name="Graphic 2">
              <a:extLst>
                <a:ext uri="{FF2B5EF4-FFF2-40B4-BE49-F238E27FC236}">
                  <a16:creationId xmlns:a16="http://schemas.microsoft.com/office/drawing/2014/main" id="{C845287A-F4DA-ECB7-CC45-BE08427C779C}"/>
                </a:ext>
              </a:extLst>
            </p:cNvPr>
            <p:cNvGrpSpPr/>
            <p:nvPr/>
          </p:nvGrpSpPr>
          <p:grpSpPr>
            <a:xfrm>
              <a:off x="-404273" y="2989444"/>
              <a:ext cx="1016137" cy="1082477"/>
              <a:chOff x="-404273" y="2989444"/>
              <a:chExt cx="1016137" cy="1082477"/>
            </a:xfrm>
            <a:grpFill/>
          </p:grpSpPr>
          <p:grpSp>
            <p:nvGrpSpPr>
              <p:cNvPr id="50" name="Graphic 2">
                <a:extLst>
                  <a:ext uri="{FF2B5EF4-FFF2-40B4-BE49-F238E27FC236}">
                    <a16:creationId xmlns:a16="http://schemas.microsoft.com/office/drawing/2014/main" id="{B0215519-B120-2EC9-A8D0-FF0E4B10D943}"/>
                  </a:ext>
                </a:extLst>
              </p:cNvPr>
              <p:cNvGrpSpPr/>
              <p:nvPr/>
            </p:nvGrpSpPr>
            <p:grpSpPr>
              <a:xfrm>
                <a:off x="-404273" y="3554381"/>
                <a:ext cx="1016137" cy="517540"/>
                <a:chOff x="-404273" y="3554381"/>
                <a:chExt cx="1016137" cy="517540"/>
              </a:xfrm>
              <a:grpFill/>
            </p:grpSpPr>
            <p:sp>
              <p:nvSpPr>
                <p:cNvPr id="57" name="Freeform 56">
                  <a:extLst>
                    <a:ext uri="{FF2B5EF4-FFF2-40B4-BE49-F238E27FC236}">
                      <a16:creationId xmlns:a16="http://schemas.microsoft.com/office/drawing/2014/main" id="{BFD264E8-8282-6753-80B3-03CC01B7FCB8}"/>
                    </a:ext>
                  </a:extLst>
                </p:cNvPr>
                <p:cNvSpPr/>
                <p:nvPr/>
              </p:nvSpPr>
              <p:spPr>
                <a:xfrm>
                  <a:off x="347204" y="3554381"/>
                  <a:ext cx="264659" cy="517540"/>
                </a:xfrm>
                <a:custGeom>
                  <a:avLst/>
                  <a:gdLst>
                    <a:gd name="connsiteX0" fmla="*/ 132514 w 264659"/>
                    <a:gd name="connsiteY0" fmla="*/ 512120 h 517540"/>
                    <a:gd name="connsiteX1" fmla="*/ 216494 w 264659"/>
                    <a:gd name="connsiteY1" fmla="*/ 424912 h 517540"/>
                    <a:gd name="connsiteX2" fmla="*/ 252945 w 264659"/>
                    <a:gd name="connsiteY2" fmla="*/ 378770 h 517540"/>
                    <a:gd name="connsiteX3" fmla="*/ 252483 w 264659"/>
                    <a:gd name="connsiteY3" fmla="*/ 273566 h 517540"/>
                    <a:gd name="connsiteX4" fmla="*/ 154202 w 264659"/>
                    <a:gd name="connsiteY4" fmla="*/ 72386 h 517540"/>
                    <a:gd name="connsiteX5" fmla="*/ 19005 w 264659"/>
                    <a:gd name="connsiteY5" fmla="*/ 405 h 517540"/>
                    <a:gd name="connsiteX6" fmla="*/ 10699 w 264659"/>
                    <a:gd name="connsiteY6" fmla="*/ 29935 h 517540"/>
                    <a:gd name="connsiteX7" fmla="*/ 127900 w 264659"/>
                    <a:gd name="connsiteY7" fmla="*/ 87613 h 517540"/>
                    <a:gd name="connsiteX8" fmla="*/ 169890 w 264659"/>
                    <a:gd name="connsiteY8" fmla="*/ 173899 h 517540"/>
                    <a:gd name="connsiteX9" fmla="*/ 222953 w 264659"/>
                    <a:gd name="connsiteY9" fmla="*/ 282333 h 517540"/>
                    <a:gd name="connsiteX10" fmla="*/ 197575 w 264659"/>
                    <a:gd name="connsiteY10" fmla="*/ 401379 h 517540"/>
                    <a:gd name="connsiteX11" fmla="*/ 111289 w 264659"/>
                    <a:gd name="connsiteY11" fmla="*/ 491356 h 517540"/>
                    <a:gd name="connsiteX12" fmla="*/ 132976 w 264659"/>
                    <a:gd name="connsiteY12" fmla="*/ 513043 h 517540"/>
                    <a:gd name="connsiteX13" fmla="*/ 132976 w 264659"/>
                    <a:gd name="connsiteY13" fmla="*/ 513043 h 51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4659" h="517540">
                      <a:moveTo>
                        <a:pt x="132514" y="512120"/>
                      </a:moveTo>
                      <a:cubicBezTo>
                        <a:pt x="160661" y="483051"/>
                        <a:pt x="188808" y="453981"/>
                        <a:pt x="216494" y="424912"/>
                      </a:cubicBezTo>
                      <a:cubicBezTo>
                        <a:pt x="230336" y="410608"/>
                        <a:pt x="244179" y="396765"/>
                        <a:pt x="252945" y="378770"/>
                      </a:cubicBezTo>
                      <a:cubicBezTo>
                        <a:pt x="269095" y="345086"/>
                        <a:pt x="268172" y="307250"/>
                        <a:pt x="252483" y="273566"/>
                      </a:cubicBezTo>
                      <a:cubicBezTo>
                        <a:pt x="221108" y="206198"/>
                        <a:pt x="188808" y="138369"/>
                        <a:pt x="154202" y="72386"/>
                      </a:cubicBezTo>
                      <a:cubicBezTo>
                        <a:pt x="126516" y="19784"/>
                        <a:pt x="71146" y="11940"/>
                        <a:pt x="19005" y="405"/>
                      </a:cubicBezTo>
                      <a:cubicBezTo>
                        <a:pt x="86" y="-3748"/>
                        <a:pt x="-8219" y="25321"/>
                        <a:pt x="10699" y="29935"/>
                      </a:cubicBezTo>
                      <a:cubicBezTo>
                        <a:pt x="54072" y="39625"/>
                        <a:pt x="104829" y="43778"/>
                        <a:pt x="127900" y="87613"/>
                      </a:cubicBezTo>
                      <a:cubicBezTo>
                        <a:pt x="142666" y="115760"/>
                        <a:pt x="156047" y="145291"/>
                        <a:pt x="169890" y="173899"/>
                      </a:cubicBezTo>
                      <a:cubicBezTo>
                        <a:pt x="187424" y="209890"/>
                        <a:pt x="205881" y="245880"/>
                        <a:pt x="222953" y="282333"/>
                      </a:cubicBezTo>
                      <a:cubicBezTo>
                        <a:pt x="244640" y="328014"/>
                        <a:pt x="230797" y="366773"/>
                        <a:pt x="197575" y="401379"/>
                      </a:cubicBezTo>
                      <a:cubicBezTo>
                        <a:pt x="168967" y="431372"/>
                        <a:pt x="139897" y="461364"/>
                        <a:pt x="111289" y="491356"/>
                      </a:cubicBezTo>
                      <a:cubicBezTo>
                        <a:pt x="97907" y="505661"/>
                        <a:pt x="119133" y="526886"/>
                        <a:pt x="132976" y="513043"/>
                      </a:cubicBezTo>
                      <a:lnTo>
                        <a:pt x="132976" y="513043"/>
                      </a:lnTo>
                      <a:close/>
                    </a:path>
                  </a:pathLst>
                </a:custGeom>
                <a:grpFill/>
                <a:ln w="4613"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D3E95774-1FEC-D620-29D7-EAD15267859A}"/>
                    </a:ext>
                  </a:extLst>
                </p:cNvPr>
                <p:cNvSpPr/>
                <p:nvPr/>
              </p:nvSpPr>
              <p:spPr>
                <a:xfrm>
                  <a:off x="-404273" y="3554387"/>
                  <a:ext cx="264521" cy="517262"/>
                </a:xfrm>
                <a:custGeom>
                  <a:avLst/>
                  <a:gdLst>
                    <a:gd name="connsiteX0" fmla="*/ 245848 w 264521"/>
                    <a:gd name="connsiteY0" fmla="*/ 399 h 517262"/>
                    <a:gd name="connsiteX1" fmla="*/ 119418 w 264521"/>
                    <a:gd name="connsiteY1" fmla="*/ 57615 h 517262"/>
                    <a:gd name="connsiteX2" fmla="*/ 68201 w 264521"/>
                    <a:gd name="connsiteY2" fmla="*/ 158205 h 517262"/>
                    <a:gd name="connsiteX3" fmla="*/ 12830 w 264521"/>
                    <a:gd name="connsiteY3" fmla="*/ 271253 h 517262"/>
                    <a:gd name="connsiteX4" fmla="*/ 38669 w 264521"/>
                    <a:gd name="connsiteY4" fmla="*/ 415678 h 517262"/>
                    <a:gd name="connsiteX5" fmla="*/ 131876 w 264521"/>
                    <a:gd name="connsiteY5" fmla="*/ 512576 h 517262"/>
                    <a:gd name="connsiteX6" fmla="*/ 153563 w 264521"/>
                    <a:gd name="connsiteY6" fmla="*/ 490889 h 517262"/>
                    <a:gd name="connsiteX7" fmla="*/ 76967 w 264521"/>
                    <a:gd name="connsiteY7" fmla="*/ 411525 h 517262"/>
                    <a:gd name="connsiteX8" fmla="*/ 46975 w 264521"/>
                    <a:gd name="connsiteY8" fmla="*/ 379226 h 517262"/>
                    <a:gd name="connsiteX9" fmla="*/ 39131 w 264521"/>
                    <a:gd name="connsiteY9" fmla="*/ 287403 h 517262"/>
                    <a:gd name="connsiteX10" fmla="*/ 135567 w 264521"/>
                    <a:gd name="connsiteY10" fmla="*/ 89915 h 517262"/>
                    <a:gd name="connsiteX11" fmla="*/ 253692 w 264521"/>
                    <a:gd name="connsiteY11" fmla="*/ 29930 h 517262"/>
                    <a:gd name="connsiteX12" fmla="*/ 245386 w 264521"/>
                    <a:gd name="connsiteY12" fmla="*/ 399 h 517262"/>
                    <a:gd name="connsiteX13" fmla="*/ 245386 w 264521"/>
                    <a:gd name="connsiteY13" fmla="*/ 399 h 51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4521" h="517262">
                      <a:moveTo>
                        <a:pt x="245848" y="399"/>
                      </a:moveTo>
                      <a:cubicBezTo>
                        <a:pt x="200166" y="10550"/>
                        <a:pt x="149410" y="16549"/>
                        <a:pt x="119418" y="57615"/>
                      </a:cubicBezTo>
                      <a:cubicBezTo>
                        <a:pt x="97731" y="87146"/>
                        <a:pt x="84350" y="125444"/>
                        <a:pt x="68201" y="158205"/>
                      </a:cubicBezTo>
                      <a:cubicBezTo>
                        <a:pt x="49744" y="196041"/>
                        <a:pt x="30825" y="233417"/>
                        <a:pt x="12830" y="271253"/>
                      </a:cubicBezTo>
                      <a:cubicBezTo>
                        <a:pt x="-11625" y="322932"/>
                        <a:pt x="-90" y="375073"/>
                        <a:pt x="38669" y="415678"/>
                      </a:cubicBezTo>
                      <a:cubicBezTo>
                        <a:pt x="69584" y="447977"/>
                        <a:pt x="100961" y="480277"/>
                        <a:pt x="131876" y="512576"/>
                      </a:cubicBezTo>
                      <a:cubicBezTo>
                        <a:pt x="145718" y="526880"/>
                        <a:pt x="166944" y="505193"/>
                        <a:pt x="153563" y="490889"/>
                      </a:cubicBezTo>
                      <a:cubicBezTo>
                        <a:pt x="128185" y="464588"/>
                        <a:pt x="102345" y="437826"/>
                        <a:pt x="76967" y="411525"/>
                      </a:cubicBezTo>
                      <a:cubicBezTo>
                        <a:pt x="66816" y="400912"/>
                        <a:pt x="55741" y="390761"/>
                        <a:pt x="46975" y="379226"/>
                      </a:cubicBezTo>
                      <a:cubicBezTo>
                        <a:pt x="27133" y="352002"/>
                        <a:pt x="25288" y="317395"/>
                        <a:pt x="39131" y="287403"/>
                      </a:cubicBezTo>
                      <a:cubicBezTo>
                        <a:pt x="69584" y="220958"/>
                        <a:pt x="102807" y="154975"/>
                        <a:pt x="135567" y="89915"/>
                      </a:cubicBezTo>
                      <a:cubicBezTo>
                        <a:pt x="158638" y="44695"/>
                        <a:pt x="208934" y="40081"/>
                        <a:pt x="253692" y="29930"/>
                      </a:cubicBezTo>
                      <a:cubicBezTo>
                        <a:pt x="272609" y="25777"/>
                        <a:pt x="264765" y="-3754"/>
                        <a:pt x="245386" y="399"/>
                      </a:cubicBezTo>
                      <a:lnTo>
                        <a:pt x="245386" y="399"/>
                      </a:lnTo>
                      <a:close/>
                    </a:path>
                  </a:pathLst>
                </a:custGeom>
                <a:grpFill/>
                <a:ln w="4613"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8B320B1B-93BE-45F1-3804-4DF4A583FA8B}"/>
                    </a:ext>
                  </a:extLst>
                </p:cNvPr>
                <p:cNvSpPr/>
                <p:nvPr/>
              </p:nvSpPr>
              <p:spPr>
                <a:xfrm>
                  <a:off x="-249817" y="3651757"/>
                  <a:ext cx="706370" cy="419821"/>
                </a:xfrm>
                <a:custGeom>
                  <a:avLst/>
                  <a:gdLst>
                    <a:gd name="connsiteX0" fmla="*/ 45710 w 706370"/>
                    <a:gd name="connsiteY0" fmla="*/ 30843 h 419821"/>
                    <a:gd name="connsiteX1" fmla="*/ 634945 w 706370"/>
                    <a:gd name="connsiteY1" fmla="*/ 30843 h 419821"/>
                    <a:gd name="connsiteX2" fmla="*/ 676473 w 706370"/>
                    <a:gd name="connsiteY2" fmla="*/ 46993 h 419821"/>
                    <a:gd name="connsiteX3" fmla="*/ 669091 w 706370"/>
                    <a:gd name="connsiteY3" fmla="*/ 112053 h 419821"/>
                    <a:gd name="connsiteX4" fmla="*/ 641866 w 706370"/>
                    <a:gd name="connsiteY4" fmla="*/ 352915 h 419821"/>
                    <a:gd name="connsiteX5" fmla="*/ 617412 w 706370"/>
                    <a:gd name="connsiteY5" fmla="*/ 388906 h 419821"/>
                    <a:gd name="connsiteX6" fmla="*/ 555120 w 706370"/>
                    <a:gd name="connsiteY6" fmla="*/ 388906 h 419821"/>
                    <a:gd name="connsiteX7" fmla="*/ 102465 w 706370"/>
                    <a:gd name="connsiteY7" fmla="*/ 388906 h 419821"/>
                    <a:gd name="connsiteX8" fmla="*/ 66936 w 706370"/>
                    <a:gd name="connsiteY8" fmla="*/ 372756 h 419821"/>
                    <a:gd name="connsiteX9" fmla="*/ 57246 w 706370"/>
                    <a:gd name="connsiteY9" fmla="*/ 284624 h 419821"/>
                    <a:gd name="connsiteX10" fmla="*/ 31868 w 706370"/>
                    <a:gd name="connsiteY10" fmla="*/ 57144 h 419821"/>
                    <a:gd name="connsiteX11" fmla="*/ 45710 w 706370"/>
                    <a:gd name="connsiteY11" fmla="*/ 30843 h 419821"/>
                    <a:gd name="connsiteX12" fmla="*/ 45710 w 706370"/>
                    <a:gd name="connsiteY12" fmla="*/ 389 h 419821"/>
                    <a:gd name="connsiteX13" fmla="*/ 30 w 706370"/>
                    <a:gd name="connsiteY13" fmla="*/ 46993 h 419821"/>
                    <a:gd name="connsiteX14" fmla="*/ 2337 w 706370"/>
                    <a:gd name="connsiteY14" fmla="*/ 68680 h 419821"/>
                    <a:gd name="connsiteX15" fmla="*/ 15718 w 706370"/>
                    <a:gd name="connsiteY15" fmla="*/ 185881 h 419821"/>
                    <a:gd name="connsiteX16" fmla="*/ 30945 w 706370"/>
                    <a:gd name="connsiteY16" fmla="*/ 321538 h 419821"/>
                    <a:gd name="connsiteX17" fmla="*/ 41096 w 706370"/>
                    <a:gd name="connsiteY17" fmla="*/ 393058 h 419821"/>
                    <a:gd name="connsiteX18" fmla="*/ 107542 w 706370"/>
                    <a:gd name="connsiteY18" fmla="*/ 419359 h 419821"/>
                    <a:gd name="connsiteX19" fmla="*/ 588803 w 706370"/>
                    <a:gd name="connsiteY19" fmla="*/ 419359 h 419821"/>
                    <a:gd name="connsiteX20" fmla="*/ 648787 w 706370"/>
                    <a:gd name="connsiteY20" fmla="*/ 411977 h 419821"/>
                    <a:gd name="connsiteX21" fmla="*/ 674166 w 706370"/>
                    <a:gd name="connsiteY21" fmla="*/ 338611 h 419821"/>
                    <a:gd name="connsiteX22" fmla="*/ 688932 w 706370"/>
                    <a:gd name="connsiteY22" fmla="*/ 208952 h 419821"/>
                    <a:gd name="connsiteX23" fmla="*/ 703235 w 706370"/>
                    <a:gd name="connsiteY23" fmla="*/ 80677 h 419821"/>
                    <a:gd name="connsiteX24" fmla="*/ 685701 w 706370"/>
                    <a:gd name="connsiteY24" fmla="*/ 6849 h 419821"/>
                    <a:gd name="connsiteX25" fmla="*/ 630792 w 706370"/>
                    <a:gd name="connsiteY25" fmla="*/ 389 h 419821"/>
                    <a:gd name="connsiteX26" fmla="*/ 45710 w 706370"/>
                    <a:gd name="connsiteY26" fmla="*/ 389 h 419821"/>
                    <a:gd name="connsiteX27" fmla="*/ 45710 w 706370"/>
                    <a:gd name="connsiteY27" fmla="*/ 30843 h 4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6370" h="419821">
                      <a:moveTo>
                        <a:pt x="45710" y="30843"/>
                      </a:moveTo>
                      <a:lnTo>
                        <a:pt x="634945" y="30843"/>
                      </a:lnTo>
                      <a:cubicBezTo>
                        <a:pt x="650634" y="30843"/>
                        <a:pt x="674627" y="26229"/>
                        <a:pt x="676473" y="46993"/>
                      </a:cubicBezTo>
                      <a:cubicBezTo>
                        <a:pt x="677857" y="67757"/>
                        <a:pt x="671398" y="91751"/>
                        <a:pt x="669091" y="112053"/>
                      </a:cubicBezTo>
                      <a:cubicBezTo>
                        <a:pt x="659862" y="192340"/>
                        <a:pt x="651094" y="272628"/>
                        <a:pt x="641866" y="352915"/>
                      </a:cubicBezTo>
                      <a:cubicBezTo>
                        <a:pt x="639559" y="372294"/>
                        <a:pt x="642328" y="387060"/>
                        <a:pt x="617412" y="388906"/>
                      </a:cubicBezTo>
                      <a:cubicBezTo>
                        <a:pt x="596648" y="390290"/>
                        <a:pt x="575422" y="388906"/>
                        <a:pt x="555120" y="388906"/>
                      </a:cubicBezTo>
                      <a:lnTo>
                        <a:pt x="102465" y="388906"/>
                      </a:lnTo>
                      <a:cubicBezTo>
                        <a:pt x="87238" y="388906"/>
                        <a:pt x="70628" y="390290"/>
                        <a:pt x="66936" y="372756"/>
                      </a:cubicBezTo>
                      <a:cubicBezTo>
                        <a:pt x="60938" y="344609"/>
                        <a:pt x="60476" y="313233"/>
                        <a:pt x="57246" y="284624"/>
                      </a:cubicBezTo>
                      <a:cubicBezTo>
                        <a:pt x="48940" y="208952"/>
                        <a:pt x="40174" y="132817"/>
                        <a:pt x="31868" y="57144"/>
                      </a:cubicBezTo>
                      <a:cubicBezTo>
                        <a:pt x="30483" y="45147"/>
                        <a:pt x="28638" y="32227"/>
                        <a:pt x="45710" y="30843"/>
                      </a:cubicBezTo>
                      <a:cubicBezTo>
                        <a:pt x="65090" y="28997"/>
                        <a:pt x="65090" y="-1457"/>
                        <a:pt x="45710" y="389"/>
                      </a:cubicBezTo>
                      <a:cubicBezTo>
                        <a:pt x="19410" y="2696"/>
                        <a:pt x="-892" y="19307"/>
                        <a:pt x="30" y="46993"/>
                      </a:cubicBezTo>
                      <a:cubicBezTo>
                        <a:pt x="30" y="54376"/>
                        <a:pt x="1875" y="61758"/>
                        <a:pt x="2337" y="68680"/>
                      </a:cubicBezTo>
                      <a:cubicBezTo>
                        <a:pt x="6952" y="107900"/>
                        <a:pt x="11104" y="147121"/>
                        <a:pt x="15718" y="185881"/>
                      </a:cubicBezTo>
                      <a:cubicBezTo>
                        <a:pt x="20794" y="231100"/>
                        <a:pt x="25869" y="276319"/>
                        <a:pt x="30945" y="321538"/>
                      </a:cubicBezTo>
                      <a:cubicBezTo>
                        <a:pt x="33252" y="342764"/>
                        <a:pt x="31407" y="372756"/>
                        <a:pt x="41096" y="393058"/>
                      </a:cubicBezTo>
                      <a:cubicBezTo>
                        <a:pt x="53554" y="420282"/>
                        <a:pt x="82624" y="419359"/>
                        <a:pt x="107542" y="419359"/>
                      </a:cubicBezTo>
                      <a:lnTo>
                        <a:pt x="588803" y="419359"/>
                      </a:lnTo>
                      <a:cubicBezTo>
                        <a:pt x="608183" y="419359"/>
                        <a:pt x="631715" y="422589"/>
                        <a:pt x="648787" y="411977"/>
                      </a:cubicBezTo>
                      <a:cubicBezTo>
                        <a:pt x="673243" y="397211"/>
                        <a:pt x="671398" y="363528"/>
                        <a:pt x="674166" y="338611"/>
                      </a:cubicBezTo>
                      <a:cubicBezTo>
                        <a:pt x="679242" y="295237"/>
                        <a:pt x="683856" y="251864"/>
                        <a:pt x="688932" y="208952"/>
                      </a:cubicBezTo>
                      <a:lnTo>
                        <a:pt x="703235" y="80677"/>
                      </a:lnTo>
                      <a:cubicBezTo>
                        <a:pt x="706004" y="54376"/>
                        <a:pt x="713848" y="22999"/>
                        <a:pt x="685701" y="6849"/>
                      </a:cubicBezTo>
                      <a:cubicBezTo>
                        <a:pt x="670013" y="-2379"/>
                        <a:pt x="648327" y="389"/>
                        <a:pt x="630792" y="389"/>
                      </a:cubicBezTo>
                      <a:lnTo>
                        <a:pt x="45710" y="389"/>
                      </a:lnTo>
                      <a:cubicBezTo>
                        <a:pt x="26331" y="389"/>
                        <a:pt x="25869" y="30843"/>
                        <a:pt x="45710" y="30843"/>
                      </a:cubicBezTo>
                      <a:close/>
                    </a:path>
                  </a:pathLst>
                </a:custGeom>
                <a:grpFill/>
                <a:ln w="4613"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93BE03D0-3656-1419-FED4-B62F36B95D2B}"/>
                    </a:ext>
                  </a:extLst>
                </p:cNvPr>
                <p:cNvSpPr/>
                <p:nvPr/>
              </p:nvSpPr>
              <p:spPr>
                <a:xfrm>
                  <a:off x="-371545" y="4040662"/>
                  <a:ext cx="950874" cy="30453"/>
                </a:xfrm>
                <a:custGeom>
                  <a:avLst/>
                  <a:gdLst>
                    <a:gd name="connsiteX0" fmla="*/ 936166 w 950874"/>
                    <a:gd name="connsiteY0" fmla="*/ 0 h 30453"/>
                    <a:gd name="connsiteX1" fmla="*/ 14709 w 950874"/>
                    <a:gd name="connsiteY1" fmla="*/ 0 h 30453"/>
                    <a:gd name="connsiteX2" fmla="*/ 14709 w 950874"/>
                    <a:gd name="connsiteY2" fmla="*/ 30454 h 30453"/>
                    <a:gd name="connsiteX3" fmla="*/ 936166 w 950874"/>
                    <a:gd name="connsiteY3" fmla="*/ 30454 h 30453"/>
                    <a:gd name="connsiteX4" fmla="*/ 936166 w 950874"/>
                    <a:gd name="connsiteY4" fmla="*/ 0 h 30453"/>
                    <a:gd name="connsiteX5" fmla="*/ 936166 w 950874"/>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874" h="30453">
                      <a:moveTo>
                        <a:pt x="936166" y="0"/>
                      </a:moveTo>
                      <a:lnTo>
                        <a:pt x="14709" y="0"/>
                      </a:lnTo>
                      <a:cubicBezTo>
                        <a:pt x="-4672" y="0"/>
                        <a:pt x="-5133" y="30454"/>
                        <a:pt x="14709" y="30454"/>
                      </a:cubicBezTo>
                      <a:lnTo>
                        <a:pt x="936166" y="30454"/>
                      </a:lnTo>
                      <a:cubicBezTo>
                        <a:pt x="955546" y="30454"/>
                        <a:pt x="956007" y="0"/>
                        <a:pt x="936166" y="0"/>
                      </a:cubicBezTo>
                      <a:lnTo>
                        <a:pt x="936166" y="0"/>
                      </a:lnTo>
                      <a:close/>
                    </a:path>
                  </a:pathLst>
                </a:custGeom>
                <a:grpFill/>
                <a:ln w="4613" cap="flat">
                  <a:noFill/>
                  <a:prstDash val="solid"/>
                  <a:miter/>
                </a:ln>
              </p:spPr>
              <p:txBody>
                <a:bodyPr rtlCol="0" anchor="ctr"/>
                <a:lstStyle/>
                <a:p>
                  <a:endParaRPr lang="en-US"/>
                </a:p>
              </p:txBody>
            </p:sp>
          </p:grpSp>
          <p:grpSp>
            <p:nvGrpSpPr>
              <p:cNvPr id="51" name="Graphic 2">
                <a:extLst>
                  <a:ext uri="{FF2B5EF4-FFF2-40B4-BE49-F238E27FC236}">
                    <a16:creationId xmlns:a16="http://schemas.microsoft.com/office/drawing/2014/main" id="{F09B5E27-3767-BCFE-08CE-FFCBAD532FE6}"/>
                  </a:ext>
                </a:extLst>
              </p:cNvPr>
              <p:cNvGrpSpPr/>
              <p:nvPr/>
            </p:nvGrpSpPr>
            <p:grpSpPr>
              <a:xfrm>
                <a:off x="-268108" y="2989444"/>
                <a:ext cx="743666" cy="648647"/>
                <a:chOff x="-268108" y="2989444"/>
                <a:chExt cx="743666" cy="648647"/>
              </a:xfrm>
              <a:grpFill/>
            </p:grpSpPr>
            <p:sp>
              <p:nvSpPr>
                <p:cNvPr id="52" name="Freeform 51">
                  <a:extLst>
                    <a:ext uri="{FF2B5EF4-FFF2-40B4-BE49-F238E27FC236}">
                      <a16:creationId xmlns:a16="http://schemas.microsoft.com/office/drawing/2014/main" id="{0372B313-1ED4-C12C-C3B6-F17170FDD16D}"/>
                    </a:ext>
                  </a:extLst>
                </p:cNvPr>
                <p:cNvSpPr/>
                <p:nvPr/>
              </p:nvSpPr>
              <p:spPr>
                <a:xfrm>
                  <a:off x="-254452" y="3144458"/>
                  <a:ext cx="716220" cy="261616"/>
                </a:xfrm>
                <a:custGeom>
                  <a:avLst/>
                  <a:gdLst>
                    <a:gd name="connsiteX0" fmla="*/ 173084 w 716220"/>
                    <a:gd name="connsiteY0" fmla="*/ 125 h 261616"/>
                    <a:gd name="connsiteX1" fmla="*/ 2358 w 716220"/>
                    <a:gd name="connsiteY1" fmla="*/ 107636 h 261616"/>
                    <a:gd name="connsiteX2" fmla="*/ 172161 w 716220"/>
                    <a:gd name="connsiteY2" fmla="*/ 232681 h 261616"/>
                    <a:gd name="connsiteX3" fmla="*/ 506230 w 716220"/>
                    <a:gd name="connsiteY3" fmla="*/ 243294 h 261616"/>
                    <a:gd name="connsiteX4" fmla="*/ 707410 w 716220"/>
                    <a:gd name="connsiteY4" fmla="*/ 123324 h 261616"/>
                    <a:gd name="connsiteX5" fmla="*/ 543143 w 716220"/>
                    <a:gd name="connsiteY5" fmla="*/ 125 h 261616"/>
                    <a:gd name="connsiteX6" fmla="*/ 543143 w 716220"/>
                    <a:gd name="connsiteY6" fmla="*/ 30578 h 261616"/>
                    <a:gd name="connsiteX7" fmla="*/ 679724 w 716220"/>
                    <a:gd name="connsiteY7" fmla="*/ 111327 h 261616"/>
                    <a:gd name="connsiteX8" fmla="*/ 515458 w 716220"/>
                    <a:gd name="connsiteY8" fmla="*/ 209610 h 261616"/>
                    <a:gd name="connsiteX9" fmla="*/ 235836 w 716220"/>
                    <a:gd name="connsiteY9" fmla="*/ 218377 h 261616"/>
                    <a:gd name="connsiteX10" fmla="*/ 47116 w 716220"/>
                    <a:gd name="connsiteY10" fmla="*/ 127015 h 261616"/>
                    <a:gd name="connsiteX11" fmla="*/ 172622 w 716220"/>
                    <a:gd name="connsiteY11" fmla="*/ 31040 h 261616"/>
                    <a:gd name="connsiteX12" fmla="*/ 172622 w 716220"/>
                    <a:gd name="connsiteY12" fmla="*/ 586 h 261616"/>
                    <a:gd name="connsiteX13" fmla="*/ 172622 w 716220"/>
                    <a:gd name="connsiteY13" fmla="*/ 586 h 261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6220" h="261616">
                      <a:moveTo>
                        <a:pt x="173084" y="125"/>
                      </a:moveTo>
                      <a:cubicBezTo>
                        <a:pt x="120021" y="6585"/>
                        <a:pt x="-19790" y="22273"/>
                        <a:pt x="2358" y="107636"/>
                      </a:cubicBezTo>
                      <a:cubicBezTo>
                        <a:pt x="19892" y="175926"/>
                        <a:pt x="113099" y="213301"/>
                        <a:pt x="172161" y="232681"/>
                      </a:cubicBezTo>
                      <a:cubicBezTo>
                        <a:pt x="279211" y="267749"/>
                        <a:pt x="397334" y="270517"/>
                        <a:pt x="506230" y="243294"/>
                      </a:cubicBezTo>
                      <a:cubicBezTo>
                        <a:pt x="575443" y="226221"/>
                        <a:pt x="672803" y="192537"/>
                        <a:pt x="707410" y="123324"/>
                      </a:cubicBezTo>
                      <a:cubicBezTo>
                        <a:pt x="754474" y="29194"/>
                        <a:pt x="600359" y="7046"/>
                        <a:pt x="543143" y="125"/>
                      </a:cubicBezTo>
                      <a:cubicBezTo>
                        <a:pt x="523764" y="-2182"/>
                        <a:pt x="523764" y="28271"/>
                        <a:pt x="543143" y="30578"/>
                      </a:cubicBezTo>
                      <a:cubicBezTo>
                        <a:pt x="577288" y="34731"/>
                        <a:pt x="712946" y="48113"/>
                        <a:pt x="679724" y="111327"/>
                      </a:cubicBezTo>
                      <a:cubicBezTo>
                        <a:pt x="651115" y="166236"/>
                        <a:pt x="570829" y="194383"/>
                        <a:pt x="515458" y="209610"/>
                      </a:cubicBezTo>
                      <a:cubicBezTo>
                        <a:pt x="425019" y="234988"/>
                        <a:pt x="327660" y="238218"/>
                        <a:pt x="235836" y="218377"/>
                      </a:cubicBezTo>
                      <a:cubicBezTo>
                        <a:pt x="170315" y="204534"/>
                        <a:pt x="92335" y="179156"/>
                        <a:pt x="47116" y="127015"/>
                      </a:cubicBezTo>
                      <a:cubicBezTo>
                        <a:pt x="-14714" y="55034"/>
                        <a:pt x="128787" y="36115"/>
                        <a:pt x="172622" y="31040"/>
                      </a:cubicBezTo>
                      <a:cubicBezTo>
                        <a:pt x="192001" y="28733"/>
                        <a:pt x="192001" y="-1721"/>
                        <a:pt x="172622" y="586"/>
                      </a:cubicBezTo>
                      <a:lnTo>
                        <a:pt x="172622" y="586"/>
                      </a:lnTo>
                      <a:close/>
                    </a:path>
                  </a:pathLst>
                </a:custGeom>
                <a:grpFill/>
                <a:ln w="461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D52AD8D-1D77-0EE1-BE41-CF220B90E974}"/>
                    </a:ext>
                  </a:extLst>
                </p:cNvPr>
                <p:cNvSpPr/>
                <p:nvPr/>
              </p:nvSpPr>
              <p:spPr>
                <a:xfrm>
                  <a:off x="-110902" y="3342576"/>
                  <a:ext cx="429420" cy="295515"/>
                </a:xfrm>
                <a:custGeom>
                  <a:avLst/>
                  <a:gdLst>
                    <a:gd name="connsiteX0" fmla="*/ 3233 w 429420"/>
                    <a:gd name="connsiteY0" fmla="*/ 11030 h 295515"/>
                    <a:gd name="connsiteX1" fmla="*/ 135661 w 429420"/>
                    <a:gd name="connsiteY1" fmla="*/ 275424 h 295515"/>
                    <a:gd name="connsiteX2" fmla="*/ 388520 w 429420"/>
                    <a:gd name="connsiteY2" fmla="*/ 180833 h 295515"/>
                    <a:gd name="connsiteX3" fmla="*/ 426356 w 429420"/>
                    <a:gd name="connsiteY3" fmla="*/ 11030 h 295515"/>
                    <a:gd name="connsiteX4" fmla="*/ 396824 w 429420"/>
                    <a:gd name="connsiteY4" fmla="*/ 19336 h 295515"/>
                    <a:gd name="connsiteX5" fmla="*/ 214563 w 429420"/>
                    <a:gd name="connsiteY5" fmla="*/ 266658 h 295515"/>
                    <a:gd name="connsiteX6" fmla="*/ 32764 w 429420"/>
                    <a:gd name="connsiteY6" fmla="*/ 19336 h 295515"/>
                    <a:gd name="connsiteX7" fmla="*/ 3233 w 429420"/>
                    <a:gd name="connsiteY7" fmla="*/ 11030 h 295515"/>
                    <a:gd name="connsiteX8" fmla="*/ 3233 w 429420"/>
                    <a:gd name="connsiteY8" fmla="*/ 11030 h 29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9420" h="295515">
                      <a:moveTo>
                        <a:pt x="3233" y="11030"/>
                      </a:moveTo>
                      <a:cubicBezTo>
                        <a:pt x="-15224" y="110697"/>
                        <a:pt x="47529" y="227898"/>
                        <a:pt x="135661" y="275424"/>
                      </a:cubicBezTo>
                      <a:cubicBezTo>
                        <a:pt x="234404" y="328949"/>
                        <a:pt x="335917" y="268042"/>
                        <a:pt x="388520" y="180833"/>
                      </a:cubicBezTo>
                      <a:cubicBezTo>
                        <a:pt x="418973" y="130538"/>
                        <a:pt x="436969" y="69631"/>
                        <a:pt x="426356" y="11030"/>
                      </a:cubicBezTo>
                      <a:cubicBezTo>
                        <a:pt x="422664" y="-8350"/>
                        <a:pt x="393595" y="-44"/>
                        <a:pt x="396824" y="19336"/>
                      </a:cubicBezTo>
                      <a:cubicBezTo>
                        <a:pt x="415743" y="121310"/>
                        <a:pt x="325766" y="266658"/>
                        <a:pt x="214563" y="266658"/>
                      </a:cubicBezTo>
                      <a:cubicBezTo>
                        <a:pt x="103822" y="266658"/>
                        <a:pt x="13845" y="121310"/>
                        <a:pt x="32764" y="19336"/>
                      </a:cubicBezTo>
                      <a:cubicBezTo>
                        <a:pt x="36455" y="-44"/>
                        <a:pt x="6924" y="-7888"/>
                        <a:pt x="3233" y="11030"/>
                      </a:cubicBezTo>
                      <a:lnTo>
                        <a:pt x="3233" y="11030"/>
                      </a:lnTo>
                      <a:close/>
                    </a:path>
                  </a:pathLst>
                </a:custGeom>
                <a:grpFill/>
                <a:ln w="4613"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7C901ED6-EA53-CC88-EA25-A5FCE85A00DB}"/>
                    </a:ext>
                  </a:extLst>
                </p:cNvPr>
                <p:cNvSpPr/>
                <p:nvPr/>
              </p:nvSpPr>
              <p:spPr>
                <a:xfrm>
                  <a:off x="-268108" y="3425405"/>
                  <a:ext cx="183465" cy="209739"/>
                </a:xfrm>
                <a:custGeom>
                  <a:avLst/>
                  <a:gdLst>
                    <a:gd name="connsiteX0" fmla="*/ 164591 w 183465"/>
                    <a:gd name="connsiteY0" fmla="*/ 644 h 209739"/>
                    <a:gd name="connsiteX1" fmla="*/ 10938 w 183465"/>
                    <a:gd name="connsiteY1" fmla="*/ 23254 h 209739"/>
                    <a:gd name="connsiteX2" fmla="*/ 4017 w 183465"/>
                    <a:gd name="connsiteY2" fmla="*/ 48632 h 209739"/>
                    <a:gd name="connsiteX3" fmla="*/ 153056 w 183465"/>
                    <a:gd name="connsiteY3" fmla="*/ 205054 h 209739"/>
                    <a:gd name="connsiteX4" fmla="*/ 174742 w 183465"/>
                    <a:gd name="connsiteY4" fmla="*/ 183367 h 209739"/>
                    <a:gd name="connsiteX5" fmla="*/ 25703 w 183465"/>
                    <a:gd name="connsiteY5" fmla="*/ 26945 h 209739"/>
                    <a:gd name="connsiteX6" fmla="*/ 18782 w 183465"/>
                    <a:gd name="connsiteY6" fmla="*/ 52323 h 209739"/>
                    <a:gd name="connsiteX7" fmla="*/ 172435 w 183465"/>
                    <a:gd name="connsiteY7" fmla="*/ 29714 h 209739"/>
                    <a:gd name="connsiteX8" fmla="*/ 164129 w 183465"/>
                    <a:gd name="connsiteY8" fmla="*/ 183 h 209739"/>
                    <a:gd name="connsiteX9" fmla="*/ 164129 w 183465"/>
                    <a:gd name="connsiteY9" fmla="*/ 183 h 209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465" h="209739">
                      <a:moveTo>
                        <a:pt x="164591" y="644"/>
                      </a:moveTo>
                      <a:cubicBezTo>
                        <a:pt x="113373" y="8027"/>
                        <a:pt x="62156" y="15410"/>
                        <a:pt x="10938" y="23254"/>
                      </a:cubicBezTo>
                      <a:cubicBezTo>
                        <a:pt x="-1058" y="25100"/>
                        <a:pt x="-2905" y="41249"/>
                        <a:pt x="4017" y="48632"/>
                      </a:cubicBezTo>
                      <a:cubicBezTo>
                        <a:pt x="53850" y="100773"/>
                        <a:pt x="103222" y="152913"/>
                        <a:pt x="153056" y="205054"/>
                      </a:cubicBezTo>
                      <a:cubicBezTo>
                        <a:pt x="166437" y="219358"/>
                        <a:pt x="188124" y="197671"/>
                        <a:pt x="174742" y="183367"/>
                      </a:cubicBezTo>
                      <a:cubicBezTo>
                        <a:pt x="124909" y="131226"/>
                        <a:pt x="75537" y="79086"/>
                        <a:pt x="25703" y="26945"/>
                      </a:cubicBezTo>
                      <a:cubicBezTo>
                        <a:pt x="23396" y="35251"/>
                        <a:pt x="21089" y="44018"/>
                        <a:pt x="18782" y="52323"/>
                      </a:cubicBezTo>
                      <a:cubicBezTo>
                        <a:pt x="70000" y="44941"/>
                        <a:pt x="121218" y="37558"/>
                        <a:pt x="172435" y="29714"/>
                      </a:cubicBezTo>
                      <a:cubicBezTo>
                        <a:pt x="191815" y="26945"/>
                        <a:pt x="183510" y="-2586"/>
                        <a:pt x="164129" y="183"/>
                      </a:cubicBezTo>
                      <a:lnTo>
                        <a:pt x="164129" y="183"/>
                      </a:lnTo>
                      <a:close/>
                    </a:path>
                  </a:pathLst>
                </a:custGeom>
                <a:grpFill/>
                <a:ln w="4613"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E30195B2-96DA-E04F-56EE-1AE1663A7CD0}"/>
                    </a:ext>
                  </a:extLst>
                </p:cNvPr>
                <p:cNvSpPr/>
                <p:nvPr/>
              </p:nvSpPr>
              <p:spPr>
                <a:xfrm>
                  <a:off x="291702" y="3426328"/>
                  <a:ext cx="183854" cy="209278"/>
                </a:xfrm>
                <a:custGeom>
                  <a:avLst/>
                  <a:gdLst>
                    <a:gd name="connsiteX0" fmla="*/ 11293 w 183854"/>
                    <a:gd name="connsiteY0" fmla="*/ 29253 h 209278"/>
                    <a:gd name="connsiteX1" fmla="*/ 164945 w 183854"/>
                    <a:gd name="connsiteY1" fmla="*/ 51862 h 209278"/>
                    <a:gd name="connsiteX2" fmla="*/ 158023 w 183854"/>
                    <a:gd name="connsiteY2" fmla="*/ 26484 h 209278"/>
                    <a:gd name="connsiteX3" fmla="*/ 13600 w 183854"/>
                    <a:gd name="connsiteY3" fmla="*/ 182906 h 209278"/>
                    <a:gd name="connsiteX4" fmla="*/ 35286 w 183854"/>
                    <a:gd name="connsiteY4" fmla="*/ 204593 h 209278"/>
                    <a:gd name="connsiteX5" fmla="*/ 179711 w 183854"/>
                    <a:gd name="connsiteY5" fmla="*/ 48171 h 209278"/>
                    <a:gd name="connsiteX6" fmla="*/ 172790 w 183854"/>
                    <a:gd name="connsiteY6" fmla="*/ 22793 h 209278"/>
                    <a:gd name="connsiteX7" fmla="*/ 19136 w 183854"/>
                    <a:gd name="connsiteY7" fmla="*/ 183 h 209278"/>
                    <a:gd name="connsiteX8" fmla="*/ 10831 w 183854"/>
                    <a:gd name="connsiteY8" fmla="*/ 29714 h 209278"/>
                    <a:gd name="connsiteX9" fmla="*/ 10831 w 183854"/>
                    <a:gd name="connsiteY9" fmla="*/ 29714 h 20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854" h="209278">
                      <a:moveTo>
                        <a:pt x="11293" y="29253"/>
                      </a:moveTo>
                      <a:cubicBezTo>
                        <a:pt x="62510" y="36635"/>
                        <a:pt x="113728" y="44018"/>
                        <a:pt x="164945" y="51862"/>
                      </a:cubicBezTo>
                      <a:cubicBezTo>
                        <a:pt x="162638" y="43557"/>
                        <a:pt x="160331" y="34789"/>
                        <a:pt x="158023" y="26484"/>
                      </a:cubicBezTo>
                      <a:cubicBezTo>
                        <a:pt x="110036" y="78624"/>
                        <a:pt x="61587" y="130765"/>
                        <a:pt x="13600" y="182906"/>
                      </a:cubicBezTo>
                      <a:cubicBezTo>
                        <a:pt x="218" y="197210"/>
                        <a:pt x="21904" y="218897"/>
                        <a:pt x="35286" y="204593"/>
                      </a:cubicBezTo>
                      <a:cubicBezTo>
                        <a:pt x="83273" y="152452"/>
                        <a:pt x="131723" y="100311"/>
                        <a:pt x="179711" y="48171"/>
                      </a:cubicBezTo>
                      <a:cubicBezTo>
                        <a:pt x="186632" y="40788"/>
                        <a:pt x="185248" y="24638"/>
                        <a:pt x="172790" y="22793"/>
                      </a:cubicBezTo>
                      <a:cubicBezTo>
                        <a:pt x="121572" y="15410"/>
                        <a:pt x="70353" y="8027"/>
                        <a:pt x="19136" y="183"/>
                      </a:cubicBezTo>
                      <a:cubicBezTo>
                        <a:pt x="-243" y="-2586"/>
                        <a:pt x="-8088" y="26946"/>
                        <a:pt x="10831" y="29714"/>
                      </a:cubicBezTo>
                      <a:lnTo>
                        <a:pt x="10831" y="29714"/>
                      </a:lnTo>
                      <a:close/>
                    </a:path>
                  </a:pathLst>
                </a:custGeom>
                <a:grpFill/>
                <a:ln w="461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305F5299-AAF2-06E2-EF9E-8633D177B047}"/>
                    </a:ext>
                  </a:extLst>
                </p:cNvPr>
                <p:cNvSpPr/>
                <p:nvPr/>
              </p:nvSpPr>
              <p:spPr>
                <a:xfrm>
                  <a:off x="-112995" y="2989444"/>
                  <a:ext cx="434231" cy="283369"/>
                </a:xfrm>
                <a:custGeom>
                  <a:avLst/>
                  <a:gdLst>
                    <a:gd name="connsiteX0" fmla="*/ 433524 w 434231"/>
                    <a:gd name="connsiteY0" fmla="*/ 264034 h 283369"/>
                    <a:gd name="connsiteX1" fmla="*/ 407223 w 434231"/>
                    <a:gd name="connsiteY1" fmla="*/ 112227 h 283369"/>
                    <a:gd name="connsiteX2" fmla="*/ 397534 w 434231"/>
                    <a:gd name="connsiteY2" fmla="*/ 56395 h 283369"/>
                    <a:gd name="connsiteX3" fmla="*/ 323706 w 434231"/>
                    <a:gd name="connsiteY3" fmla="*/ 101 h 283369"/>
                    <a:gd name="connsiteX4" fmla="*/ 243880 w 434231"/>
                    <a:gd name="connsiteY4" fmla="*/ 7484 h 283369"/>
                    <a:gd name="connsiteX5" fmla="*/ 127141 w 434231"/>
                    <a:gd name="connsiteY5" fmla="*/ 1486 h 283369"/>
                    <a:gd name="connsiteX6" fmla="*/ 46392 w 434231"/>
                    <a:gd name="connsiteY6" fmla="*/ 30555 h 283369"/>
                    <a:gd name="connsiteX7" fmla="*/ 29780 w 434231"/>
                    <a:gd name="connsiteY7" fmla="*/ 91001 h 283369"/>
                    <a:gd name="connsiteX8" fmla="*/ 250 w 434231"/>
                    <a:gd name="connsiteY8" fmla="*/ 264034 h 283369"/>
                    <a:gd name="connsiteX9" fmla="*/ 29780 w 434231"/>
                    <a:gd name="connsiteY9" fmla="*/ 272340 h 283369"/>
                    <a:gd name="connsiteX10" fmla="*/ 52851 w 434231"/>
                    <a:gd name="connsiteY10" fmla="*/ 137143 h 283369"/>
                    <a:gd name="connsiteX11" fmla="*/ 64387 w 434231"/>
                    <a:gd name="connsiteY11" fmla="*/ 70237 h 283369"/>
                    <a:gd name="connsiteX12" fmla="*/ 115605 w 434231"/>
                    <a:gd name="connsiteY12" fmla="*/ 31016 h 283369"/>
                    <a:gd name="connsiteX13" fmla="*/ 194509 w 434231"/>
                    <a:gd name="connsiteY13" fmla="*/ 38399 h 283369"/>
                    <a:gd name="connsiteX14" fmla="*/ 298328 w 434231"/>
                    <a:gd name="connsiteY14" fmla="*/ 33323 h 283369"/>
                    <a:gd name="connsiteX15" fmla="*/ 368925 w 434231"/>
                    <a:gd name="connsiteY15" fmla="*/ 65162 h 283369"/>
                    <a:gd name="connsiteX16" fmla="*/ 377231 w 434231"/>
                    <a:gd name="connsiteY16" fmla="*/ 114534 h 283369"/>
                    <a:gd name="connsiteX17" fmla="*/ 404455 w 434231"/>
                    <a:gd name="connsiteY17" fmla="*/ 272340 h 283369"/>
                    <a:gd name="connsiteX18" fmla="*/ 433986 w 434231"/>
                    <a:gd name="connsiteY18" fmla="*/ 264034 h 283369"/>
                    <a:gd name="connsiteX19" fmla="*/ 433986 w 434231"/>
                    <a:gd name="connsiteY19" fmla="*/ 264034 h 28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4231" h="283369">
                      <a:moveTo>
                        <a:pt x="433524" y="264034"/>
                      </a:moveTo>
                      <a:cubicBezTo>
                        <a:pt x="424757" y="213278"/>
                        <a:pt x="415991" y="162521"/>
                        <a:pt x="407223" y="112227"/>
                      </a:cubicBezTo>
                      <a:cubicBezTo>
                        <a:pt x="403993" y="93770"/>
                        <a:pt x="401686" y="74851"/>
                        <a:pt x="397534" y="56395"/>
                      </a:cubicBezTo>
                      <a:cubicBezTo>
                        <a:pt x="389689" y="21788"/>
                        <a:pt x="359236" y="-1744"/>
                        <a:pt x="323706" y="101"/>
                      </a:cubicBezTo>
                      <a:cubicBezTo>
                        <a:pt x="296944" y="1486"/>
                        <a:pt x="270181" y="5638"/>
                        <a:pt x="243880" y="7484"/>
                      </a:cubicBezTo>
                      <a:cubicBezTo>
                        <a:pt x="204660" y="10252"/>
                        <a:pt x="165900" y="5177"/>
                        <a:pt x="127141" y="1486"/>
                      </a:cubicBezTo>
                      <a:cubicBezTo>
                        <a:pt x="95764" y="-1283"/>
                        <a:pt x="65771" y="1486"/>
                        <a:pt x="46392" y="30555"/>
                      </a:cubicBezTo>
                      <a:cubicBezTo>
                        <a:pt x="34857" y="48089"/>
                        <a:pt x="33472" y="70699"/>
                        <a:pt x="29780" y="91001"/>
                      </a:cubicBezTo>
                      <a:cubicBezTo>
                        <a:pt x="20091" y="148679"/>
                        <a:pt x="9940" y="206356"/>
                        <a:pt x="250" y="264034"/>
                      </a:cubicBezTo>
                      <a:cubicBezTo>
                        <a:pt x="-2980" y="283414"/>
                        <a:pt x="26090" y="291258"/>
                        <a:pt x="29780" y="272340"/>
                      </a:cubicBezTo>
                      <a:cubicBezTo>
                        <a:pt x="37625" y="227120"/>
                        <a:pt x="45469" y="182363"/>
                        <a:pt x="52851" y="137143"/>
                      </a:cubicBezTo>
                      <a:cubicBezTo>
                        <a:pt x="56543" y="114995"/>
                        <a:pt x="60235" y="92386"/>
                        <a:pt x="64387" y="70237"/>
                      </a:cubicBezTo>
                      <a:cubicBezTo>
                        <a:pt x="69463" y="42091"/>
                        <a:pt x="87458" y="28248"/>
                        <a:pt x="115605" y="31016"/>
                      </a:cubicBezTo>
                      <a:cubicBezTo>
                        <a:pt x="141906" y="33323"/>
                        <a:pt x="168207" y="36553"/>
                        <a:pt x="194509" y="38399"/>
                      </a:cubicBezTo>
                      <a:cubicBezTo>
                        <a:pt x="229115" y="40245"/>
                        <a:pt x="263722" y="36553"/>
                        <a:pt x="298328" y="33323"/>
                      </a:cubicBezTo>
                      <a:cubicBezTo>
                        <a:pt x="328781" y="30555"/>
                        <a:pt x="360158" y="26864"/>
                        <a:pt x="368925" y="65162"/>
                      </a:cubicBezTo>
                      <a:cubicBezTo>
                        <a:pt x="372616" y="81311"/>
                        <a:pt x="374463" y="98384"/>
                        <a:pt x="377231" y="114534"/>
                      </a:cubicBezTo>
                      <a:cubicBezTo>
                        <a:pt x="386459" y="167136"/>
                        <a:pt x="395227" y="219738"/>
                        <a:pt x="404455" y="272340"/>
                      </a:cubicBezTo>
                      <a:cubicBezTo>
                        <a:pt x="407685" y="291719"/>
                        <a:pt x="437215" y="283414"/>
                        <a:pt x="433986" y="264034"/>
                      </a:cubicBezTo>
                      <a:lnTo>
                        <a:pt x="433986" y="264034"/>
                      </a:lnTo>
                      <a:close/>
                    </a:path>
                  </a:pathLst>
                </a:custGeom>
                <a:grpFill/>
                <a:ln w="4613" cap="flat">
                  <a:noFill/>
                  <a:prstDash val="solid"/>
                  <a:miter/>
                </a:ln>
              </p:spPr>
              <p:txBody>
                <a:bodyPr rtlCol="0" anchor="ctr"/>
                <a:lstStyle/>
                <a:p>
                  <a:endParaRPr lang="en-US"/>
                </a:p>
              </p:txBody>
            </p:sp>
          </p:grpSp>
        </p:grpSp>
        <p:sp>
          <p:nvSpPr>
            <p:cNvPr id="36" name="Freeform 35">
              <a:extLst>
                <a:ext uri="{FF2B5EF4-FFF2-40B4-BE49-F238E27FC236}">
                  <a16:creationId xmlns:a16="http://schemas.microsoft.com/office/drawing/2014/main" id="{B545CDF1-E9C4-9023-47D1-C30B98305ED1}"/>
                </a:ext>
              </a:extLst>
            </p:cNvPr>
            <p:cNvSpPr/>
            <p:nvPr/>
          </p:nvSpPr>
          <p:spPr>
            <a:xfrm>
              <a:off x="486697" y="3375755"/>
              <a:ext cx="144771" cy="30453"/>
            </a:xfrm>
            <a:custGeom>
              <a:avLst/>
              <a:gdLst>
                <a:gd name="connsiteX0" fmla="*/ 14709 w 144771"/>
                <a:gd name="connsiteY0" fmla="*/ 30454 h 30453"/>
                <a:gd name="connsiteX1" fmla="*/ 130064 w 144771"/>
                <a:gd name="connsiteY1" fmla="*/ 30454 h 30453"/>
                <a:gd name="connsiteX2" fmla="*/ 130064 w 144771"/>
                <a:gd name="connsiteY2" fmla="*/ 0 h 30453"/>
                <a:gd name="connsiteX3" fmla="*/ 14709 w 144771"/>
                <a:gd name="connsiteY3" fmla="*/ 0 h 30453"/>
                <a:gd name="connsiteX4" fmla="*/ 14709 w 144771"/>
                <a:gd name="connsiteY4" fmla="*/ 30454 h 30453"/>
                <a:gd name="connsiteX5" fmla="*/ 14709 w 144771"/>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771" h="30453">
                  <a:moveTo>
                    <a:pt x="14709" y="30454"/>
                  </a:moveTo>
                  <a:lnTo>
                    <a:pt x="130064" y="30454"/>
                  </a:lnTo>
                  <a:cubicBezTo>
                    <a:pt x="149443" y="30454"/>
                    <a:pt x="149904" y="0"/>
                    <a:pt x="130064" y="0"/>
                  </a:cubicBezTo>
                  <a:lnTo>
                    <a:pt x="14709" y="0"/>
                  </a:lnTo>
                  <a:cubicBezTo>
                    <a:pt x="-4672" y="0"/>
                    <a:pt x="-5133" y="30454"/>
                    <a:pt x="14709" y="30454"/>
                  </a:cubicBezTo>
                  <a:lnTo>
                    <a:pt x="14709" y="30454"/>
                  </a:lnTo>
                  <a:close/>
                </a:path>
              </a:pathLst>
            </a:custGeom>
            <a:grpFill/>
            <a:ln w="4613"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F266E21A-B447-A0BA-C281-A58CF06D2B84}"/>
                </a:ext>
              </a:extLst>
            </p:cNvPr>
            <p:cNvSpPr/>
            <p:nvPr/>
          </p:nvSpPr>
          <p:spPr>
            <a:xfrm>
              <a:off x="601534" y="3338785"/>
              <a:ext cx="105204" cy="104798"/>
            </a:xfrm>
            <a:custGeom>
              <a:avLst/>
              <a:gdLst>
                <a:gd name="connsiteX0" fmla="*/ 0 w 105204"/>
                <a:gd name="connsiteY0" fmla="*/ 52197 h 104798"/>
                <a:gd name="connsiteX1" fmla="*/ 52602 w 105204"/>
                <a:gd name="connsiteY1" fmla="*/ 104799 h 104798"/>
                <a:gd name="connsiteX2" fmla="*/ 105204 w 105204"/>
                <a:gd name="connsiteY2" fmla="*/ 52197 h 104798"/>
                <a:gd name="connsiteX3" fmla="*/ 54909 w 105204"/>
                <a:gd name="connsiteY3" fmla="*/ 56 h 104798"/>
                <a:gd name="connsiteX4" fmla="*/ 461 w 105204"/>
                <a:gd name="connsiteY4" fmla="*/ 52197 h 104798"/>
                <a:gd name="connsiteX5" fmla="*/ 30915 w 105204"/>
                <a:gd name="connsiteY5" fmla="*/ 52197 h 104798"/>
                <a:gd name="connsiteX6" fmla="*/ 74750 w 105204"/>
                <a:gd name="connsiteY6" fmla="*/ 52197 h 104798"/>
                <a:gd name="connsiteX7" fmla="*/ 30915 w 105204"/>
                <a:gd name="connsiteY7" fmla="*/ 52197 h 104798"/>
                <a:gd name="connsiteX8" fmla="*/ 461 w 105204"/>
                <a:gd name="connsiteY8" fmla="*/ 52197 h 104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204" h="104798">
                  <a:moveTo>
                    <a:pt x="0" y="52197"/>
                  </a:moveTo>
                  <a:cubicBezTo>
                    <a:pt x="1384" y="80343"/>
                    <a:pt x="22609" y="104799"/>
                    <a:pt x="52602" y="104799"/>
                  </a:cubicBezTo>
                  <a:cubicBezTo>
                    <a:pt x="82594" y="104799"/>
                    <a:pt x="104742" y="80805"/>
                    <a:pt x="105204" y="52197"/>
                  </a:cubicBezTo>
                  <a:cubicBezTo>
                    <a:pt x="105204" y="24512"/>
                    <a:pt x="82594" y="979"/>
                    <a:pt x="54909" y="56"/>
                  </a:cubicBezTo>
                  <a:cubicBezTo>
                    <a:pt x="24456" y="-1328"/>
                    <a:pt x="2307" y="23127"/>
                    <a:pt x="461" y="52197"/>
                  </a:cubicBezTo>
                  <a:cubicBezTo>
                    <a:pt x="-462" y="71576"/>
                    <a:pt x="29992" y="71576"/>
                    <a:pt x="30915" y="52197"/>
                  </a:cubicBezTo>
                  <a:cubicBezTo>
                    <a:pt x="32299" y="24050"/>
                    <a:pt x="74750" y="24050"/>
                    <a:pt x="74750" y="52197"/>
                  </a:cubicBezTo>
                  <a:cubicBezTo>
                    <a:pt x="74750" y="80343"/>
                    <a:pt x="32299" y="80343"/>
                    <a:pt x="30915" y="52197"/>
                  </a:cubicBezTo>
                  <a:cubicBezTo>
                    <a:pt x="29992" y="32817"/>
                    <a:pt x="-462" y="32355"/>
                    <a:pt x="461" y="52197"/>
                  </a:cubicBezTo>
                  <a:close/>
                </a:path>
              </a:pathLst>
            </a:custGeom>
            <a:grpFill/>
            <a:ln w="4613" cap="flat">
              <a:noFill/>
              <a:prstDash val="solid"/>
              <a:miter/>
            </a:ln>
          </p:spPr>
          <p:txBody>
            <a:bodyPr rtlCol="0" anchor="ctr"/>
            <a:lstStyle/>
            <a:p>
              <a:endParaRPr lang="en-US"/>
            </a:p>
          </p:txBody>
        </p:sp>
        <p:grpSp>
          <p:nvGrpSpPr>
            <p:cNvPr id="38" name="Graphic 2">
              <a:extLst>
                <a:ext uri="{FF2B5EF4-FFF2-40B4-BE49-F238E27FC236}">
                  <a16:creationId xmlns:a16="http://schemas.microsoft.com/office/drawing/2014/main" id="{770DE8D3-FCF0-CDDB-00B5-54DCA85F92D6}"/>
                </a:ext>
              </a:extLst>
            </p:cNvPr>
            <p:cNvGrpSpPr/>
            <p:nvPr/>
          </p:nvGrpSpPr>
          <p:grpSpPr>
            <a:xfrm>
              <a:off x="-442199" y="3210566"/>
              <a:ext cx="138830" cy="328070"/>
              <a:chOff x="-442199" y="3210566"/>
              <a:chExt cx="138830" cy="328070"/>
            </a:xfrm>
            <a:grpFill/>
          </p:grpSpPr>
          <p:sp>
            <p:nvSpPr>
              <p:cNvPr id="48" name="Freeform 47">
                <a:extLst>
                  <a:ext uri="{FF2B5EF4-FFF2-40B4-BE49-F238E27FC236}">
                    <a16:creationId xmlns:a16="http://schemas.microsoft.com/office/drawing/2014/main" id="{D03B0A26-D487-76E0-9226-640EBCF30065}"/>
                  </a:ext>
                </a:extLst>
              </p:cNvPr>
              <p:cNvSpPr/>
              <p:nvPr/>
            </p:nvSpPr>
            <p:spPr>
              <a:xfrm>
                <a:off x="-404825" y="3210566"/>
                <a:ext cx="101455" cy="252801"/>
              </a:xfrm>
              <a:custGeom>
                <a:avLst/>
                <a:gdLst>
                  <a:gd name="connsiteX0" fmla="*/ 30454 w 101455"/>
                  <a:gd name="connsiteY0" fmla="*/ 238093 h 252801"/>
                  <a:gd name="connsiteX1" fmla="*/ 30454 w 101455"/>
                  <a:gd name="connsiteY1" fmla="*/ 15227 h 252801"/>
                  <a:gd name="connsiteX2" fmla="*/ 15227 w 101455"/>
                  <a:gd name="connsiteY2" fmla="*/ 30454 h 252801"/>
                  <a:gd name="connsiteX3" fmla="*/ 86747 w 101455"/>
                  <a:gd name="connsiteY3" fmla="*/ 30454 h 252801"/>
                  <a:gd name="connsiteX4" fmla="*/ 86747 w 101455"/>
                  <a:gd name="connsiteY4" fmla="*/ 0 h 252801"/>
                  <a:gd name="connsiteX5" fmla="*/ 15227 w 101455"/>
                  <a:gd name="connsiteY5" fmla="*/ 0 h 252801"/>
                  <a:gd name="connsiteX6" fmla="*/ 0 w 101455"/>
                  <a:gd name="connsiteY6" fmla="*/ 15227 h 252801"/>
                  <a:gd name="connsiteX7" fmla="*/ 0 w 101455"/>
                  <a:gd name="connsiteY7" fmla="*/ 238093 h 252801"/>
                  <a:gd name="connsiteX8" fmla="*/ 30454 w 101455"/>
                  <a:gd name="connsiteY8" fmla="*/ 238093 h 252801"/>
                  <a:gd name="connsiteX9" fmla="*/ 30454 w 101455"/>
                  <a:gd name="connsiteY9" fmla="*/ 238093 h 252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455" h="252801">
                    <a:moveTo>
                      <a:pt x="30454" y="238093"/>
                    </a:moveTo>
                    <a:lnTo>
                      <a:pt x="30454" y="15227"/>
                    </a:lnTo>
                    <a:lnTo>
                      <a:pt x="15227" y="30454"/>
                    </a:lnTo>
                    <a:lnTo>
                      <a:pt x="86747" y="30454"/>
                    </a:lnTo>
                    <a:cubicBezTo>
                      <a:pt x="106127" y="30454"/>
                      <a:pt x="106589" y="0"/>
                      <a:pt x="86747" y="0"/>
                    </a:cubicBezTo>
                    <a:lnTo>
                      <a:pt x="15227" y="0"/>
                    </a:lnTo>
                    <a:cubicBezTo>
                      <a:pt x="6921" y="0"/>
                      <a:pt x="0" y="6921"/>
                      <a:pt x="0" y="15227"/>
                    </a:cubicBezTo>
                    <a:lnTo>
                      <a:pt x="0" y="238093"/>
                    </a:lnTo>
                    <a:cubicBezTo>
                      <a:pt x="0" y="257473"/>
                      <a:pt x="30454" y="257934"/>
                      <a:pt x="30454" y="238093"/>
                    </a:cubicBezTo>
                    <a:lnTo>
                      <a:pt x="30454" y="238093"/>
                    </a:lnTo>
                    <a:close/>
                  </a:path>
                </a:pathLst>
              </a:custGeom>
              <a:grpFill/>
              <a:ln w="4613"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757E2820-6E1D-57F3-8150-9F0CF2CE4B41}"/>
                  </a:ext>
                </a:extLst>
              </p:cNvPr>
              <p:cNvSpPr/>
              <p:nvPr/>
            </p:nvSpPr>
            <p:spPr>
              <a:xfrm>
                <a:off x="-442199" y="3433432"/>
                <a:ext cx="104798" cy="105204"/>
              </a:xfrm>
              <a:custGeom>
                <a:avLst/>
                <a:gdLst>
                  <a:gd name="connsiteX0" fmla="*/ 52602 w 104798"/>
                  <a:gd name="connsiteY0" fmla="*/ 0 h 105204"/>
                  <a:gd name="connsiteX1" fmla="*/ 0 w 104798"/>
                  <a:gd name="connsiteY1" fmla="*/ 52602 h 105204"/>
                  <a:gd name="connsiteX2" fmla="*/ 52602 w 104798"/>
                  <a:gd name="connsiteY2" fmla="*/ 105204 h 105204"/>
                  <a:gd name="connsiteX3" fmla="*/ 104742 w 104798"/>
                  <a:gd name="connsiteY3" fmla="*/ 54909 h 105204"/>
                  <a:gd name="connsiteX4" fmla="*/ 52602 w 104798"/>
                  <a:gd name="connsiteY4" fmla="*/ 462 h 105204"/>
                  <a:gd name="connsiteX5" fmla="*/ 52602 w 104798"/>
                  <a:gd name="connsiteY5" fmla="*/ 30915 h 105204"/>
                  <a:gd name="connsiteX6" fmla="*/ 52602 w 104798"/>
                  <a:gd name="connsiteY6" fmla="*/ 74750 h 105204"/>
                  <a:gd name="connsiteX7" fmla="*/ 52602 w 104798"/>
                  <a:gd name="connsiteY7" fmla="*/ 30915 h 105204"/>
                  <a:gd name="connsiteX8" fmla="*/ 52602 w 104798"/>
                  <a:gd name="connsiteY8" fmla="*/ 462 h 105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98" h="105204">
                    <a:moveTo>
                      <a:pt x="52602" y="0"/>
                    </a:moveTo>
                    <a:cubicBezTo>
                      <a:pt x="24454" y="1384"/>
                      <a:pt x="0" y="22610"/>
                      <a:pt x="0" y="52602"/>
                    </a:cubicBezTo>
                    <a:cubicBezTo>
                      <a:pt x="0" y="82594"/>
                      <a:pt x="23994" y="104743"/>
                      <a:pt x="52602" y="105204"/>
                    </a:cubicBezTo>
                    <a:cubicBezTo>
                      <a:pt x="80287" y="105204"/>
                      <a:pt x="103820" y="82594"/>
                      <a:pt x="104742" y="54909"/>
                    </a:cubicBezTo>
                    <a:cubicBezTo>
                      <a:pt x="106127" y="24456"/>
                      <a:pt x="81671" y="2307"/>
                      <a:pt x="52602" y="462"/>
                    </a:cubicBezTo>
                    <a:cubicBezTo>
                      <a:pt x="33222" y="-461"/>
                      <a:pt x="33222" y="29992"/>
                      <a:pt x="52602" y="30915"/>
                    </a:cubicBezTo>
                    <a:cubicBezTo>
                      <a:pt x="80749" y="32299"/>
                      <a:pt x="80749" y="74750"/>
                      <a:pt x="52602" y="74750"/>
                    </a:cubicBezTo>
                    <a:cubicBezTo>
                      <a:pt x="24454" y="74750"/>
                      <a:pt x="24454" y="32299"/>
                      <a:pt x="52602" y="30915"/>
                    </a:cubicBezTo>
                    <a:cubicBezTo>
                      <a:pt x="71981" y="29992"/>
                      <a:pt x="72443" y="-461"/>
                      <a:pt x="52602" y="462"/>
                    </a:cubicBezTo>
                    <a:close/>
                  </a:path>
                </a:pathLst>
              </a:custGeom>
              <a:grpFill/>
              <a:ln w="4613" cap="flat">
                <a:noFill/>
                <a:prstDash val="solid"/>
                <a:miter/>
              </a:ln>
            </p:spPr>
            <p:txBody>
              <a:bodyPr rtlCol="0" anchor="ctr"/>
              <a:lstStyle/>
              <a:p>
                <a:endParaRPr lang="en-US"/>
              </a:p>
            </p:txBody>
          </p:sp>
        </p:grpSp>
        <p:grpSp>
          <p:nvGrpSpPr>
            <p:cNvPr id="39" name="Graphic 2">
              <a:extLst>
                <a:ext uri="{FF2B5EF4-FFF2-40B4-BE49-F238E27FC236}">
                  <a16:creationId xmlns:a16="http://schemas.microsoft.com/office/drawing/2014/main" id="{DF399A59-2FE7-B8B2-52D5-1B2F56D2A6E6}"/>
                </a:ext>
              </a:extLst>
            </p:cNvPr>
            <p:cNvGrpSpPr/>
            <p:nvPr/>
          </p:nvGrpSpPr>
          <p:grpSpPr>
            <a:xfrm>
              <a:off x="-508645" y="2826202"/>
              <a:ext cx="347450" cy="192355"/>
              <a:chOff x="-508645" y="2826202"/>
              <a:chExt cx="347450" cy="192355"/>
            </a:xfrm>
            <a:grpFill/>
          </p:grpSpPr>
          <p:sp>
            <p:nvSpPr>
              <p:cNvPr id="46" name="Freeform 45">
                <a:extLst>
                  <a:ext uri="{FF2B5EF4-FFF2-40B4-BE49-F238E27FC236}">
                    <a16:creationId xmlns:a16="http://schemas.microsoft.com/office/drawing/2014/main" id="{83FA43C5-70DB-A8D4-CB77-FF968D6A658D}"/>
                  </a:ext>
                </a:extLst>
              </p:cNvPr>
              <p:cNvSpPr/>
              <p:nvPr/>
            </p:nvSpPr>
            <p:spPr>
              <a:xfrm>
                <a:off x="-433376" y="2863577"/>
                <a:ext cx="272181" cy="154980"/>
              </a:xfrm>
              <a:custGeom>
                <a:avLst/>
                <a:gdLst>
                  <a:gd name="connsiteX0" fmla="*/ 14708 w 272181"/>
                  <a:gd name="connsiteY0" fmla="*/ 30454 h 154980"/>
                  <a:gd name="connsiteX1" fmla="*/ 256954 w 272181"/>
                  <a:gd name="connsiteY1" fmla="*/ 30454 h 154980"/>
                  <a:gd name="connsiteX2" fmla="*/ 241727 w 272181"/>
                  <a:gd name="connsiteY2" fmla="*/ 15227 h 154980"/>
                  <a:gd name="connsiteX3" fmla="*/ 241727 w 272181"/>
                  <a:gd name="connsiteY3" fmla="*/ 140272 h 154980"/>
                  <a:gd name="connsiteX4" fmla="*/ 272181 w 272181"/>
                  <a:gd name="connsiteY4" fmla="*/ 140272 h 154980"/>
                  <a:gd name="connsiteX5" fmla="*/ 272181 w 272181"/>
                  <a:gd name="connsiteY5" fmla="*/ 15227 h 154980"/>
                  <a:gd name="connsiteX6" fmla="*/ 256954 w 272181"/>
                  <a:gd name="connsiteY6" fmla="*/ 0 h 154980"/>
                  <a:gd name="connsiteX7" fmla="*/ 14708 w 272181"/>
                  <a:gd name="connsiteY7" fmla="*/ 0 h 154980"/>
                  <a:gd name="connsiteX8" fmla="*/ 14708 w 272181"/>
                  <a:gd name="connsiteY8" fmla="*/ 30454 h 154980"/>
                  <a:gd name="connsiteX9" fmla="*/ 14708 w 272181"/>
                  <a:gd name="connsiteY9" fmla="*/ 30454 h 15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2181" h="154980">
                    <a:moveTo>
                      <a:pt x="14708" y="30454"/>
                    </a:moveTo>
                    <a:lnTo>
                      <a:pt x="256954" y="30454"/>
                    </a:lnTo>
                    <a:lnTo>
                      <a:pt x="241727" y="15227"/>
                    </a:lnTo>
                    <a:lnTo>
                      <a:pt x="241727" y="140272"/>
                    </a:lnTo>
                    <a:cubicBezTo>
                      <a:pt x="241727" y="159652"/>
                      <a:pt x="272181" y="160113"/>
                      <a:pt x="272181" y="140272"/>
                    </a:cubicBezTo>
                    <a:lnTo>
                      <a:pt x="272181" y="15227"/>
                    </a:lnTo>
                    <a:cubicBezTo>
                      <a:pt x="272181" y="6921"/>
                      <a:pt x="265260" y="0"/>
                      <a:pt x="256954" y="0"/>
                    </a:cubicBezTo>
                    <a:lnTo>
                      <a:pt x="14708" y="0"/>
                    </a:lnTo>
                    <a:cubicBezTo>
                      <a:pt x="-4671" y="0"/>
                      <a:pt x="-5133" y="30454"/>
                      <a:pt x="14708" y="30454"/>
                    </a:cubicBezTo>
                    <a:lnTo>
                      <a:pt x="14708" y="30454"/>
                    </a:lnTo>
                    <a:close/>
                  </a:path>
                </a:pathLst>
              </a:custGeom>
              <a:grpFill/>
              <a:ln w="4613"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80AE08C-506B-23EA-8122-02114500F923}"/>
                  </a:ext>
                </a:extLst>
              </p:cNvPr>
              <p:cNvSpPr/>
              <p:nvPr/>
            </p:nvSpPr>
            <p:spPr>
              <a:xfrm>
                <a:off x="-508645" y="2826202"/>
                <a:ext cx="105204" cy="104798"/>
              </a:xfrm>
              <a:custGeom>
                <a:avLst/>
                <a:gdLst>
                  <a:gd name="connsiteX0" fmla="*/ 105204 w 105204"/>
                  <a:gd name="connsiteY0" fmla="*/ 52602 h 104798"/>
                  <a:gd name="connsiteX1" fmla="*/ 52603 w 105204"/>
                  <a:gd name="connsiteY1" fmla="*/ 0 h 104798"/>
                  <a:gd name="connsiteX2" fmla="*/ 0 w 105204"/>
                  <a:gd name="connsiteY2" fmla="*/ 52602 h 104798"/>
                  <a:gd name="connsiteX3" fmla="*/ 50296 w 105204"/>
                  <a:gd name="connsiteY3" fmla="*/ 104743 h 104798"/>
                  <a:gd name="connsiteX4" fmla="*/ 104742 w 105204"/>
                  <a:gd name="connsiteY4" fmla="*/ 52602 h 104798"/>
                  <a:gd name="connsiteX5" fmla="*/ 74289 w 105204"/>
                  <a:gd name="connsiteY5" fmla="*/ 52602 h 104798"/>
                  <a:gd name="connsiteX6" fmla="*/ 30454 w 105204"/>
                  <a:gd name="connsiteY6" fmla="*/ 52602 h 104798"/>
                  <a:gd name="connsiteX7" fmla="*/ 74289 w 105204"/>
                  <a:gd name="connsiteY7" fmla="*/ 52602 h 104798"/>
                  <a:gd name="connsiteX8" fmla="*/ 104742 w 105204"/>
                  <a:gd name="connsiteY8" fmla="*/ 52602 h 104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204" h="104798">
                    <a:moveTo>
                      <a:pt x="105204" y="52602"/>
                    </a:moveTo>
                    <a:cubicBezTo>
                      <a:pt x="103820" y="24455"/>
                      <a:pt x="82595" y="0"/>
                      <a:pt x="52603" y="0"/>
                    </a:cubicBezTo>
                    <a:cubicBezTo>
                      <a:pt x="22610" y="0"/>
                      <a:pt x="462" y="23994"/>
                      <a:pt x="0" y="52602"/>
                    </a:cubicBezTo>
                    <a:cubicBezTo>
                      <a:pt x="0" y="80287"/>
                      <a:pt x="22610" y="103820"/>
                      <a:pt x="50296" y="104743"/>
                    </a:cubicBezTo>
                    <a:cubicBezTo>
                      <a:pt x="80749" y="106127"/>
                      <a:pt x="102897" y="81672"/>
                      <a:pt x="104742" y="52602"/>
                    </a:cubicBezTo>
                    <a:cubicBezTo>
                      <a:pt x="105666" y="33222"/>
                      <a:pt x="75212" y="33222"/>
                      <a:pt x="74289" y="52602"/>
                    </a:cubicBezTo>
                    <a:cubicBezTo>
                      <a:pt x="72905" y="80749"/>
                      <a:pt x="30454" y="80749"/>
                      <a:pt x="30454" y="52602"/>
                    </a:cubicBezTo>
                    <a:cubicBezTo>
                      <a:pt x="30454" y="24455"/>
                      <a:pt x="72905" y="24455"/>
                      <a:pt x="74289" y="52602"/>
                    </a:cubicBezTo>
                    <a:cubicBezTo>
                      <a:pt x="75212" y="71982"/>
                      <a:pt x="105666" y="72443"/>
                      <a:pt x="104742" y="52602"/>
                    </a:cubicBezTo>
                    <a:close/>
                  </a:path>
                </a:pathLst>
              </a:custGeom>
              <a:grpFill/>
              <a:ln w="4613" cap="flat">
                <a:noFill/>
                <a:prstDash val="solid"/>
                <a:miter/>
              </a:ln>
            </p:spPr>
            <p:txBody>
              <a:bodyPr rtlCol="0" anchor="ctr"/>
              <a:lstStyle/>
              <a:p>
                <a:endParaRPr lang="en-US"/>
              </a:p>
            </p:txBody>
          </p:sp>
        </p:grpSp>
        <p:grpSp>
          <p:nvGrpSpPr>
            <p:cNvPr id="40" name="Graphic 2">
              <a:extLst>
                <a:ext uri="{FF2B5EF4-FFF2-40B4-BE49-F238E27FC236}">
                  <a16:creationId xmlns:a16="http://schemas.microsoft.com/office/drawing/2014/main" id="{53C58F37-347C-AF1D-9B01-2FF275187EAD}"/>
                </a:ext>
              </a:extLst>
            </p:cNvPr>
            <p:cNvGrpSpPr/>
            <p:nvPr/>
          </p:nvGrpSpPr>
          <p:grpSpPr>
            <a:xfrm>
              <a:off x="51464" y="2731150"/>
              <a:ext cx="104798" cy="220040"/>
              <a:chOff x="51464" y="2731150"/>
              <a:chExt cx="104798" cy="220040"/>
            </a:xfrm>
            <a:grpFill/>
          </p:grpSpPr>
          <p:sp>
            <p:nvSpPr>
              <p:cNvPr id="44" name="Freeform 43">
                <a:extLst>
                  <a:ext uri="{FF2B5EF4-FFF2-40B4-BE49-F238E27FC236}">
                    <a16:creationId xmlns:a16="http://schemas.microsoft.com/office/drawing/2014/main" id="{1D58F6FD-0CF7-1C15-11C4-B1F80B033420}"/>
                  </a:ext>
                </a:extLst>
              </p:cNvPr>
              <p:cNvSpPr/>
              <p:nvPr/>
            </p:nvSpPr>
            <p:spPr>
              <a:xfrm>
                <a:off x="88434" y="2806419"/>
                <a:ext cx="30453" cy="144771"/>
              </a:xfrm>
              <a:custGeom>
                <a:avLst/>
                <a:gdLst>
                  <a:gd name="connsiteX0" fmla="*/ 30453 w 30453"/>
                  <a:gd name="connsiteY0" fmla="*/ 130064 h 144771"/>
                  <a:gd name="connsiteX1" fmla="*/ 30453 w 30453"/>
                  <a:gd name="connsiteY1" fmla="*/ 14708 h 144771"/>
                  <a:gd name="connsiteX2" fmla="*/ 0 w 30453"/>
                  <a:gd name="connsiteY2" fmla="*/ 14708 h 144771"/>
                  <a:gd name="connsiteX3" fmla="*/ 0 w 30453"/>
                  <a:gd name="connsiteY3" fmla="*/ 130064 h 144771"/>
                  <a:gd name="connsiteX4" fmla="*/ 30453 w 30453"/>
                  <a:gd name="connsiteY4" fmla="*/ 130064 h 144771"/>
                  <a:gd name="connsiteX5" fmla="*/ 30453 w 30453"/>
                  <a:gd name="connsiteY5" fmla="*/ 130064 h 144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144771">
                    <a:moveTo>
                      <a:pt x="30453" y="130064"/>
                    </a:moveTo>
                    <a:lnTo>
                      <a:pt x="30453" y="14708"/>
                    </a:lnTo>
                    <a:cubicBezTo>
                      <a:pt x="30453" y="-4671"/>
                      <a:pt x="0" y="-5133"/>
                      <a:pt x="0" y="14708"/>
                    </a:cubicBezTo>
                    <a:lnTo>
                      <a:pt x="0" y="130064"/>
                    </a:lnTo>
                    <a:cubicBezTo>
                      <a:pt x="0" y="149443"/>
                      <a:pt x="30453" y="149905"/>
                      <a:pt x="30453" y="130064"/>
                    </a:cubicBezTo>
                    <a:lnTo>
                      <a:pt x="30453" y="130064"/>
                    </a:lnTo>
                    <a:close/>
                  </a:path>
                </a:pathLst>
              </a:custGeom>
              <a:grpFill/>
              <a:ln w="4613"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34274A7A-4158-F8BD-A7FF-B415461B3AD4}"/>
                  </a:ext>
                </a:extLst>
              </p:cNvPr>
              <p:cNvSpPr/>
              <p:nvPr/>
            </p:nvSpPr>
            <p:spPr>
              <a:xfrm>
                <a:off x="51464" y="2731150"/>
                <a:ext cx="104798" cy="105203"/>
              </a:xfrm>
              <a:custGeom>
                <a:avLst/>
                <a:gdLst>
                  <a:gd name="connsiteX0" fmla="*/ 52196 w 104798"/>
                  <a:gd name="connsiteY0" fmla="*/ 105204 h 105203"/>
                  <a:gd name="connsiteX1" fmla="*/ 104798 w 104798"/>
                  <a:gd name="connsiteY1" fmla="*/ 52602 h 105203"/>
                  <a:gd name="connsiteX2" fmla="*/ 52196 w 104798"/>
                  <a:gd name="connsiteY2" fmla="*/ 0 h 105203"/>
                  <a:gd name="connsiteX3" fmla="*/ 56 w 104798"/>
                  <a:gd name="connsiteY3" fmla="*/ 50295 h 105203"/>
                  <a:gd name="connsiteX4" fmla="*/ 52196 w 104798"/>
                  <a:gd name="connsiteY4" fmla="*/ 104742 h 105203"/>
                  <a:gd name="connsiteX5" fmla="*/ 52196 w 104798"/>
                  <a:gd name="connsiteY5" fmla="*/ 74289 h 105203"/>
                  <a:gd name="connsiteX6" fmla="*/ 52196 w 104798"/>
                  <a:gd name="connsiteY6" fmla="*/ 30454 h 105203"/>
                  <a:gd name="connsiteX7" fmla="*/ 52196 w 104798"/>
                  <a:gd name="connsiteY7" fmla="*/ 74289 h 105203"/>
                  <a:gd name="connsiteX8" fmla="*/ 52196 w 104798"/>
                  <a:gd name="connsiteY8" fmla="*/ 104742 h 105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98" h="105203">
                    <a:moveTo>
                      <a:pt x="52196" y="105204"/>
                    </a:moveTo>
                    <a:cubicBezTo>
                      <a:pt x="80343" y="103820"/>
                      <a:pt x="104798" y="82594"/>
                      <a:pt x="104798" y="52602"/>
                    </a:cubicBezTo>
                    <a:cubicBezTo>
                      <a:pt x="104798" y="22609"/>
                      <a:pt x="80805" y="461"/>
                      <a:pt x="52196" y="0"/>
                    </a:cubicBezTo>
                    <a:cubicBezTo>
                      <a:pt x="24510" y="0"/>
                      <a:pt x="979" y="22609"/>
                      <a:pt x="56" y="50295"/>
                    </a:cubicBezTo>
                    <a:cubicBezTo>
                      <a:pt x="-1328" y="80749"/>
                      <a:pt x="23127" y="102897"/>
                      <a:pt x="52196" y="104742"/>
                    </a:cubicBezTo>
                    <a:cubicBezTo>
                      <a:pt x="71576" y="105665"/>
                      <a:pt x="71576" y="75212"/>
                      <a:pt x="52196" y="74289"/>
                    </a:cubicBezTo>
                    <a:cubicBezTo>
                      <a:pt x="24050" y="72904"/>
                      <a:pt x="24050" y="30454"/>
                      <a:pt x="52196" y="30454"/>
                    </a:cubicBezTo>
                    <a:cubicBezTo>
                      <a:pt x="80343" y="30454"/>
                      <a:pt x="80343" y="72904"/>
                      <a:pt x="52196" y="74289"/>
                    </a:cubicBezTo>
                    <a:cubicBezTo>
                      <a:pt x="32816" y="75212"/>
                      <a:pt x="32356" y="105665"/>
                      <a:pt x="52196" y="104742"/>
                    </a:cubicBezTo>
                    <a:close/>
                  </a:path>
                </a:pathLst>
              </a:custGeom>
              <a:grpFill/>
              <a:ln w="4613" cap="flat">
                <a:noFill/>
                <a:prstDash val="solid"/>
                <a:miter/>
              </a:ln>
            </p:spPr>
            <p:txBody>
              <a:bodyPr rtlCol="0" anchor="ctr"/>
              <a:lstStyle/>
              <a:p>
                <a:endParaRPr lang="en-US"/>
              </a:p>
            </p:txBody>
          </p:sp>
        </p:grpSp>
        <p:grpSp>
          <p:nvGrpSpPr>
            <p:cNvPr id="41" name="Graphic 2">
              <a:extLst>
                <a:ext uri="{FF2B5EF4-FFF2-40B4-BE49-F238E27FC236}">
                  <a16:creationId xmlns:a16="http://schemas.microsoft.com/office/drawing/2014/main" id="{BAEB8CF5-29AD-8B98-5AF5-6DC90B0A4CFA}"/>
                </a:ext>
              </a:extLst>
            </p:cNvPr>
            <p:cNvGrpSpPr/>
            <p:nvPr/>
          </p:nvGrpSpPr>
          <p:grpSpPr>
            <a:xfrm>
              <a:off x="417022" y="2788366"/>
              <a:ext cx="157286" cy="342835"/>
              <a:chOff x="417022" y="2788366"/>
              <a:chExt cx="157286" cy="342835"/>
            </a:xfrm>
            <a:grpFill/>
          </p:grpSpPr>
          <p:sp>
            <p:nvSpPr>
              <p:cNvPr id="42" name="Freeform 41">
                <a:extLst>
                  <a:ext uri="{FF2B5EF4-FFF2-40B4-BE49-F238E27FC236}">
                    <a16:creationId xmlns:a16="http://schemas.microsoft.com/office/drawing/2014/main" id="{F727FD95-4625-C9E5-06A6-2EF2AA31B7D1}"/>
                  </a:ext>
                </a:extLst>
              </p:cNvPr>
              <p:cNvSpPr/>
              <p:nvPr/>
            </p:nvSpPr>
            <p:spPr>
              <a:xfrm>
                <a:off x="417022" y="2863635"/>
                <a:ext cx="119912" cy="267566"/>
              </a:xfrm>
              <a:custGeom>
                <a:avLst/>
                <a:gdLst>
                  <a:gd name="connsiteX0" fmla="*/ 89458 w 119912"/>
                  <a:gd name="connsiteY0" fmla="*/ 14708 h 267566"/>
                  <a:gd name="connsiteX1" fmla="*/ 89458 w 119912"/>
                  <a:gd name="connsiteY1" fmla="*/ 252340 h 267566"/>
                  <a:gd name="connsiteX2" fmla="*/ 104685 w 119912"/>
                  <a:gd name="connsiteY2" fmla="*/ 237113 h 267566"/>
                  <a:gd name="connsiteX3" fmla="*/ 14708 w 119912"/>
                  <a:gd name="connsiteY3" fmla="*/ 237113 h 267566"/>
                  <a:gd name="connsiteX4" fmla="*/ 14708 w 119912"/>
                  <a:gd name="connsiteY4" fmla="*/ 267567 h 267566"/>
                  <a:gd name="connsiteX5" fmla="*/ 104685 w 119912"/>
                  <a:gd name="connsiteY5" fmla="*/ 267567 h 267566"/>
                  <a:gd name="connsiteX6" fmla="*/ 119912 w 119912"/>
                  <a:gd name="connsiteY6" fmla="*/ 252340 h 267566"/>
                  <a:gd name="connsiteX7" fmla="*/ 119912 w 119912"/>
                  <a:gd name="connsiteY7" fmla="*/ 14708 h 267566"/>
                  <a:gd name="connsiteX8" fmla="*/ 89458 w 119912"/>
                  <a:gd name="connsiteY8" fmla="*/ 14708 h 267566"/>
                  <a:gd name="connsiteX9" fmla="*/ 89458 w 119912"/>
                  <a:gd name="connsiteY9" fmla="*/ 14708 h 26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912" h="267566">
                    <a:moveTo>
                      <a:pt x="89458" y="14708"/>
                    </a:moveTo>
                    <a:lnTo>
                      <a:pt x="89458" y="252340"/>
                    </a:lnTo>
                    <a:lnTo>
                      <a:pt x="104685" y="237113"/>
                    </a:lnTo>
                    <a:lnTo>
                      <a:pt x="14708" y="237113"/>
                    </a:lnTo>
                    <a:cubicBezTo>
                      <a:pt x="-4671" y="237113"/>
                      <a:pt x="-5133" y="267567"/>
                      <a:pt x="14708" y="267567"/>
                    </a:cubicBezTo>
                    <a:lnTo>
                      <a:pt x="104685" y="267567"/>
                    </a:lnTo>
                    <a:cubicBezTo>
                      <a:pt x="112991" y="267567"/>
                      <a:pt x="119912" y="260646"/>
                      <a:pt x="119912" y="252340"/>
                    </a:cubicBezTo>
                    <a:lnTo>
                      <a:pt x="119912" y="14708"/>
                    </a:lnTo>
                    <a:cubicBezTo>
                      <a:pt x="119912" y="-4671"/>
                      <a:pt x="89458" y="-5133"/>
                      <a:pt x="89458" y="14708"/>
                    </a:cubicBezTo>
                    <a:lnTo>
                      <a:pt x="89458" y="14708"/>
                    </a:lnTo>
                    <a:close/>
                  </a:path>
                </a:pathLst>
              </a:custGeom>
              <a:grpFill/>
              <a:ln w="4613"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548F4F50-7069-0C1D-4DA1-39C5C593EB5D}"/>
                  </a:ext>
                </a:extLst>
              </p:cNvPr>
              <p:cNvSpPr/>
              <p:nvPr/>
            </p:nvSpPr>
            <p:spPr>
              <a:xfrm>
                <a:off x="469511" y="2788366"/>
                <a:ext cx="104798" cy="105203"/>
              </a:xfrm>
              <a:custGeom>
                <a:avLst/>
                <a:gdLst>
                  <a:gd name="connsiteX0" fmla="*/ 52197 w 104798"/>
                  <a:gd name="connsiteY0" fmla="*/ 105204 h 105203"/>
                  <a:gd name="connsiteX1" fmla="*/ 104798 w 104798"/>
                  <a:gd name="connsiteY1" fmla="*/ 52602 h 105203"/>
                  <a:gd name="connsiteX2" fmla="*/ 52197 w 104798"/>
                  <a:gd name="connsiteY2" fmla="*/ 0 h 105203"/>
                  <a:gd name="connsiteX3" fmla="*/ 56 w 104798"/>
                  <a:gd name="connsiteY3" fmla="*/ 50295 h 105203"/>
                  <a:gd name="connsiteX4" fmla="*/ 52197 w 104798"/>
                  <a:gd name="connsiteY4" fmla="*/ 104743 h 105203"/>
                  <a:gd name="connsiteX5" fmla="*/ 52197 w 104798"/>
                  <a:gd name="connsiteY5" fmla="*/ 74289 h 105203"/>
                  <a:gd name="connsiteX6" fmla="*/ 52197 w 104798"/>
                  <a:gd name="connsiteY6" fmla="*/ 30454 h 105203"/>
                  <a:gd name="connsiteX7" fmla="*/ 52197 w 104798"/>
                  <a:gd name="connsiteY7" fmla="*/ 74289 h 105203"/>
                  <a:gd name="connsiteX8" fmla="*/ 52197 w 104798"/>
                  <a:gd name="connsiteY8" fmla="*/ 104743 h 105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98" h="105203">
                    <a:moveTo>
                      <a:pt x="52197" y="105204"/>
                    </a:moveTo>
                    <a:cubicBezTo>
                      <a:pt x="80344" y="103820"/>
                      <a:pt x="104798" y="82594"/>
                      <a:pt x="104798" y="52602"/>
                    </a:cubicBezTo>
                    <a:cubicBezTo>
                      <a:pt x="104798" y="22610"/>
                      <a:pt x="80805" y="462"/>
                      <a:pt x="52197" y="0"/>
                    </a:cubicBezTo>
                    <a:cubicBezTo>
                      <a:pt x="24512" y="0"/>
                      <a:pt x="979" y="22610"/>
                      <a:pt x="56" y="50295"/>
                    </a:cubicBezTo>
                    <a:cubicBezTo>
                      <a:pt x="-1328" y="80749"/>
                      <a:pt x="23127" y="102897"/>
                      <a:pt x="52197" y="104743"/>
                    </a:cubicBezTo>
                    <a:cubicBezTo>
                      <a:pt x="71576" y="105666"/>
                      <a:pt x="71576" y="75212"/>
                      <a:pt x="52197" y="74289"/>
                    </a:cubicBezTo>
                    <a:cubicBezTo>
                      <a:pt x="24050" y="72904"/>
                      <a:pt x="24050" y="30454"/>
                      <a:pt x="52197" y="30454"/>
                    </a:cubicBezTo>
                    <a:cubicBezTo>
                      <a:pt x="80344" y="30454"/>
                      <a:pt x="80344" y="72904"/>
                      <a:pt x="52197" y="74289"/>
                    </a:cubicBezTo>
                    <a:cubicBezTo>
                      <a:pt x="32817" y="75212"/>
                      <a:pt x="32356" y="105666"/>
                      <a:pt x="52197" y="104743"/>
                    </a:cubicBezTo>
                    <a:close/>
                  </a:path>
                </a:pathLst>
              </a:custGeom>
              <a:grpFill/>
              <a:ln w="4613"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03474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3ED98-7515-B4B8-4D8B-4C76A38BF13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FFBEB3A-478A-D229-EF35-2AEA88BDFABF}"/>
              </a:ext>
            </a:extLst>
          </p:cNvPr>
          <p:cNvSpPr/>
          <p:nvPr/>
        </p:nvSpPr>
        <p:spPr>
          <a:xfrm flipH="1" flipV="1">
            <a:off x="3740037" y="-6"/>
            <a:ext cx="8451959"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6193CCC5-46CE-DD30-BC4A-191A9C1C5D28}"/>
              </a:ext>
            </a:extLst>
          </p:cNvPr>
          <p:cNvSpPr txBox="1">
            <a:spLocks/>
          </p:cNvSpPr>
          <p:nvPr/>
        </p:nvSpPr>
        <p:spPr>
          <a:xfrm>
            <a:off x="579277" y="388608"/>
            <a:ext cx="33055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Securing Authorship</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ED9C5C62-71D5-8893-279E-416C7C088D74}"/>
              </a:ext>
            </a:extLst>
          </p:cNvPr>
          <p:cNvSpPr txBox="1"/>
          <p:nvPr/>
        </p:nvSpPr>
        <p:spPr>
          <a:xfrm>
            <a:off x="4477864" y="1893584"/>
            <a:ext cx="6580250" cy="4607095"/>
          </a:xfrm>
          <a:prstGeom prst="rect">
            <a:avLst/>
          </a:prstGeom>
          <a:noFill/>
        </p:spPr>
        <p:txBody>
          <a:bodyPr wrap="square" rtlCol="0">
            <a:spAutoFit/>
          </a:bodyPr>
          <a:lstStyle/>
          <a:p>
            <a:r>
              <a:rPr lang="en-US" sz="2667" dirty="0">
                <a:solidFill>
                  <a:schemeClr val="bg1"/>
                </a:solidFill>
                <a:latin typeface="Calibri" panose="020F0502020204030204" pitchFamily="34" charset="0"/>
                <a:cs typeface="Calibri" panose="020F0502020204030204" pitchFamily="34" charset="0"/>
              </a:rPr>
              <a:t>The most important way to secure authorship is to demonstrate one’s own creative contribution: concept, selection, editing, interpretation, and the final decision about the shape of the text. </a:t>
            </a:r>
          </a:p>
          <a:p>
            <a:endParaRPr lang="en-US" sz="2667" dirty="0">
              <a:solidFill>
                <a:schemeClr val="bg1"/>
              </a:solidFill>
              <a:latin typeface="Calibri" panose="020F0502020204030204" pitchFamily="34" charset="0"/>
              <a:cs typeface="Calibri" panose="020F0502020204030204" pitchFamily="34" charset="0"/>
            </a:endParaRPr>
          </a:p>
          <a:p>
            <a:r>
              <a:rPr lang="en-US" sz="2667" dirty="0">
                <a:solidFill>
                  <a:schemeClr val="bg1"/>
                </a:solidFill>
                <a:latin typeface="Calibri" panose="020F0502020204030204" pitchFamily="34" charset="0"/>
                <a:cs typeface="Calibri" panose="020F0502020204030204" pitchFamily="34" charset="0"/>
              </a:rPr>
              <a:t>In practice, it is also worth documenting the work process, because that makes it easier to show that AI was a supporting tool rather than the sole creator.</a:t>
            </a:r>
          </a:p>
          <a:p>
            <a:endParaRPr lang="en-US" sz="2667"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8272F302-89B1-C1A2-082A-AFBE568F6F32}"/>
              </a:ext>
            </a:extLst>
          </p:cNvPr>
          <p:cNvSpPr/>
          <p:nvPr/>
        </p:nvSpPr>
        <p:spPr>
          <a:xfrm>
            <a:off x="8832285" y="-65646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BFAE708-4E85-C0B8-43DE-08A0781F47B1}"/>
              </a:ext>
            </a:extLst>
          </p:cNvPr>
          <p:cNvSpPr/>
          <p:nvPr/>
        </p:nvSpPr>
        <p:spPr>
          <a:xfrm>
            <a:off x="0" y="1553071"/>
            <a:ext cx="41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grpSp>
        <p:nvGrpSpPr>
          <p:cNvPr id="68" name="Graphic 2">
            <a:extLst>
              <a:ext uri="{FF2B5EF4-FFF2-40B4-BE49-F238E27FC236}">
                <a16:creationId xmlns:a16="http://schemas.microsoft.com/office/drawing/2014/main" id="{2F00DA18-FD0A-3EC4-7617-332AFBA9CB84}"/>
              </a:ext>
            </a:extLst>
          </p:cNvPr>
          <p:cNvGrpSpPr/>
          <p:nvPr/>
        </p:nvGrpSpPr>
        <p:grpSpPr>
          <a:xfrm>
            <a:off x="868337" y="4807052"/>
            <a:ext cx="959640" cy="1343138"/>
            <a:chOff x="-4481882" y="2730284"/>
            <a:chExt cx="959640" cy="1343138"/>
          </a:xfrm>
          <a:solidFill>
            <a:srgbClr val="10153D"/>
          </a:solidFill>
        </p:grpSpPr>
        <p:grpSp>
          <p:nvGrpSpPr>
            <p:cNvPr id="69" name="Graphic 2">
              <a:extLst>
                <a:ext uri="{FF2B5EF4-FFF2-40B4-BE49-F238E27FC236}">
                  <a16:creationId xmlns:a16="http://schemas.microsoft.com/office/drawing/2014/main" id="{11E44DFC-0CBD-874B-B784-55557F8BD272}"/>
                </a:ext>
              </a:extLst>
            </p:cNvPr>
            <p:cNvGrpSpPr/>
            <p:nvPr/>
          </p:nvGrpSpPr>
          <p:grpSpPr>
            <a:xfrm>
              <a:off x="-4481882" y="2730284"/>
              <a:ext cx="959640" cy="848210"/>
              <a:chOff x="-4481882" y="2730284"/>
              <a:chExt cx="959640" cy="848210"/>
            </a:xfrm>
            <a:grpFill/>
          </p:grpSpPr>
          <p:grpSp>
            <p:nvGrpSpPr>
              <p:cNvPr id="75" name="Graphic 2">
                <a:extLst>
                  <a:ext uri="{FF2B5EF4-FFF2-40B4-BE49-F238E27FC236}">
                    <a16:creationId xmlns:a16="http://schemas.microsoft.com/office/drawing/2014/main" id="{A9AF6042-9C72-F925-0D4E-714275E554B4}"/>
                  </a:ext>
                </a:extLst>
              </p:cNvPr>
              <p:cNvGrpSpPr/>
              <p:nvPr/>
            </p:nvGrpSpPr>
            <p:grpSpPr>
              <a:xfrm>
                <a:off x="-4481882" y="2730284"/>
                <a:ext cx="959640" cy="848210"/>
                <a:chOff x="-4481882" y="2730284"/>
                <a:chExt cx="959640" cy="848210"/>
              </a:xfrm>
              <a:grpFill/>
            </p:grpSpPr>
            <p:sp>
              <p:nvSpPr>
                <p:cNvPr id="86" name="Freeform 85">
                  <a:extLst>
                    <a:ext uri="{FF2B5EF4-FFF2-40B4-BE49-F238E27FC236}">
                      <a16:creationId xmlns:a16="http://schemas.microsoft.com/office/drawing/2014/main" id="{1E5A5B79-3B78-150C-4575-01A8E6EC5CD0}"/>
                    </a:ext>
                  </a:extLst>
                </p:cNvPr>
                <p:cNvSpPr/>
                <p:nvPr/>
              </p:nvSpPr>
              <p:spPr>
                <a:xfrm>
                  <a:off x="-4370601" y="2843121"/>
                  <a:ext cx="736804" cy="735373"/>
                </a:xfrm>
                <a:custGeom>
                  <a:avLst/>
                  <a:gdLst>
                    <a:gd name="connsiteX0" fmla="*/ 524499 w 736804"/>
                    <a:gd name="connsiteY0" fmla="*/ 734274 h 735373"/>
                    <a:gd name="connsiteX1" fmla="*/ 625089 w 736804"/>
                    <a:gd name="connsiteY1" fmla="*/ 732890 h 735373"/>
                    <a:gd name="connsiteX2" fmla="*/ 735369 w 736804"/>
                    <a:gd name="connsiteY2" fmla="*/ 613382 h 735373"/>
                    <a:gd name="connsiteX3" fmla="*/ 735369 w 736804"/>
                    <a:gd name="connsiteY3" fmla="*/ 444502 h 735373"/>
                    <a:gd name="connsiteX4" fmla="*/ 735369 w 736804"/>
                    <a:gd name="connsiteY4" fmla="*/ 182876 h 735373"/>
                    <a:gd name="connsiteX5" fmla="*/ 735369 w 736804"/>
                    <a:gd name="connsiteY5" fmla="*/ 127967 h 735373"/>
                    <a:gd name="connsiteX6" fmla="*/ 639854 w 736804"/>
                    <a:gd name="connsiteY6" fmla="*/ 4306 h 735373"/>
                    <a:gd name="connsiteX7" fmla="*/ 573872 w 736804"/>
                    <a:gd name="connsiteY7" fmla="*/ 154 h 735373"/>
                    <a:gd name="connsiteX8" fmla="*/ 198274 w 736804"/>
                    <a:gd name="connsiteY8" fmla="*/ 154 h 735373"/>
                    <a:gd name="connsiteX9" fmla="*/ 130908 w 736804"/>
                    <a:gd name="connsiteY9" fmla="*/ 154 h 735373"/>
                    <a:gd name="connsiteX10" fmla="*/ 15091 w 736804"/>
                    <a:gd name="connsiteY10" fmla="*/ 69367 h 735373"/>
                    <a:gd name="connsiteX11" fmla="*/ 786 w 736804"/>
                    <a:gd name="connsiteY11" fmla="*/ 150116 h 735373"/>
                    <a:gd name="connsiteX12" fmla="*/ 786 w 736804"/>
                    <a:gd name="connsiteY12" fmla="*/ 519714 h 735373"/>
                    <a:gd name="connsiteX13" fmla="*/ 46928 w 736804"/>
                    <a:gd name="connsiteY13" fmla="*/ 705205 h 735373"/>
                    <a:gd name="connsiteX14" fmla="*/ 128139 w 736804"/>
                    <a:gd name="connsiteY14" fmla="*/ 734736 h 735373"/>
                    <a:gd name="connsiteX15" fmla="*/ 128139 w 736804"/>
                    <a:gd name="connsiteY15" fmla="*/ 704282 h 735373"/>
                    <a:gd name="connsiteX16" fmla="*/ 31240 w 736804"/>
                    <a:gd name="connsiteY16" fmla="*/ 605538 h 735373"/>
                    <a:gd name="connsiteX17" fmla="*/ 31240 w 736804"/>
                    <a:gd name="connsiteY17" fmla="*/ 547399 h 735373"/>
                    <a:gd name="connsiteX18" fmla="*/ 31240 w 736804"/>
                    <a:gd name="connsiteY18" fmla="*/ 303769 h 735373"/>
                    <a:gd name="connsiteX19" fmla="*/ 31240 w 736804"/>
                    <a:gd name="connsiteY19" fmla="*/ 130736 h 735373"/>
                    <a:gd name="connsiteX20" fmla="*/ 121679 w 736804"/>
                    <a:gd name="connsiteY20" fmla="*/ 31069 h 735373"/>
                    <a:gd name="connsiteX21" fmla="*/ 167360 w 736804"/>
                    <a:gd name="connsiteY21" fmla="*/ 31069 h 735373"/>
                    <a:gd name="connsiteX22" fmla="*/ 596943 w 736804"/>
                    <a:gd name="connsiteY22" fmla="*/ 31069 h 735373"/>
                    <a:gd name="connsiteX23" fmla="*/ 690610 w 736804"/>
                    <a:gd name="connsiteY23" fmla="*/ 77211 h 735373"/>
                    <a:gd name="connsiteX24" fmla="*/ 704915 w 736804"/>
                    <a:gd name="connsiteY24" fmla="*/ 150577 h 735373"/>
                    <a:gd name="connsiteX25" fmla="*/ 704915 w 736804"/>
                    <a:gd name="connsiteY25" fmla="*/ 584774 h 735373"/>
                    <a:gd name="connsiteX26" fmla="*/ 690610 w 736804"/>
                    <a:gd name="connsiteY26" fmla="*/ 658140 h 735373"/>
                    <a:gd name="connsiteX27" fmla="*/ 566027 w 736804"/>
                    <a:gd name="connsiteY27" fmla="*/ 704282 h 735373"/>
                    <a:gd name="connsiteX28" fmla="*/ 524038 w 736804"/>
                    <a:gd name="connsiteY28" fmla="*/ 704282 h 735373"/>
                    <a:gd name="connsiteX29" fmla="*/ 524038 w 736804"/>
                    <a:gd name="connsiteY29" fmla="*/ 734736 h 735373"/>
                    <a:gd name="connsiteX30" fmla="*/ 524038 w 736804"/>
                    <a:gd name="connsiteY30" fmla="*/ 734736 h 735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6804" h="735373">
                      <a:moveTo>
                        <a:pt x="524499" y="734274"/>
                      </a:moveTo>
                      <a:cubicBezTo>
                        <a:pt x="557722" y="734274"/>
                        <a:pt x="592329" y="737504"/>
                        <a:pt x="625089" y="732890"/>
                      </a:cubicBezTo>
                      <a:cubicBezTo>
                        <a:pt x="685535" y="725046"/>
                        <a:pt x="731678" y="673828"/>
                        <a:pt x="735369" y="613382"/>
                      </a:cubicBezTo>
                      <a:cubicBezTo>
                        <a:pt x="738599" y="557550"/>
                        <a:pt x="735369" y="500334"/>
                        <a:pt x="735369" y="444502"/>
                      </a:cubicBezTo>
                      <a:lnTo>
                        <a:pt x="735369" y="182876"/>
                      </a:lnTo>
                      <a:cubicBezTo>
                        <a:pt x="735369" y="164420"/>
                        <a:pt x="735369" y="145963"/>
                        <a:pt x="735369" y="127967"/>
                      </a:cubicBezTo>
                      <a:cubicBezTo>
                        <a:pt x="733985" y="70290"/>
                        <a:pt x="696609" y="19072"/>
                        <a:pt x="639854" y="4306"/>
                      </a:cubicBezTo>
                      <a:cubicBezTo>
                        <a:pt x="618629" y="-1230"/>
                        <a:pt x="595558" y="154"/>
                        <a:pt x="573872" y="154"/>
                      </a:cubicBezTo>
                      <a:lnTo>
                        <a:pt x="198274" y="154"/>
                      </a:lnTo>
                      <a:cubicBezTo>
                        <a:pt x="175665" y="154"/>
                        <a:pt x="153517" y="154"/>
                        <a:pt x="130908" y="154"/>
                      </a:cubicBezTo>
                      <a:cubicBezTo>
                        <a:pt x="82459" y="1077"/>
                        <a:pt x="37700" y="25532"/>
                        <a:pt x="15091" y="69367"/>
                      </a:cubicBezTo>
                      <a:cubicBezTo>
                        <a:pt x="1710" y="95206"/>
                        <a:pt x="786" y="121969"/>
                        <a:pt x="786" y="150116"/>
                      </a:cubicBezTo>
                      <a:lnTo>
                        <a:pt x="786" y="519714"/>
                      </a:lnTo>
                      <a:cubicBezTo>
                        <a:pt x="786" y="584774"/>
                        <a:pt x="-9826" y="658602"/>
                        <a:pt x="46928" y="705205"/>
                      </a:cubicBezTo>
                      <a:cubicBezTo>
                        <a:pt x="69999" y="724123"/>
                        <a:pt x="98146" y="733813"/>
                        <a:pt x="128139" y="734736"/>
                      </a:cubicBezTo>
                      <a:cubicBezTo>
                        <a:pt x="147518" y="735197"/>
                        <a:pt x="147518" y="704744"/>
                        <a:pt x="128139" y="704282"/>
                      </a:cubicBezTo>
                      <a:cubicBezTo>
                        <a:pt x="72768" y="702898"/>
                        <a:pt x="32625" y="659986"/>
                        <a:pt x="31240" y="605538"/>
                      </a:cubicBezTo>
                      <a:cubicBezTo>
                        <a:pt x="31240" y="586158"/>
                        <a:pt x="31240" y="566779"/>
                        <a:pt x="31240" y="547399"/>
                      </a:cubicBezTo>
                      <a:lnTo>
                        <a:pt x="31240" y="303769"/>
                      </a:lnTo>
                      <a:cubicBezTo>
                        <a:pt x="31240" y="246091"/>
                        <a:pt x="30318" y="188413"/>
                        <a:pt x="31240" y="130736"/>
                      </a:cubicBezTo>
                      <a:cubicBezTo>
                        <a:pt x="32163" y="79057"/>
                        <a:pt x="68616" y="34760"/>
                        <a:pt x="121679" y="31069"/>
                      </a:cubicBezTo>
                      <a:cubicBezTo>
                        <a:pt x="136905" y="30146"/>
                        <a:pt x="152132" y="31069"/>
                        <a:pt x="167360" y="31069"/>
                      </a:cubicBezTo>
                      <a:lnTo>
                        <a:pt x="596943" y="31069"/>
                      </a:lnTo>
                      <a:cubicBezTo>
                        <a:pt x="634779" y="31069"/>
                        <a:pt x="669846" y="43527"/>
                        <a:pt x="690610" y="77211"/>
                      </a:cubicBezTo>
                      <a:cubicBezTo>
                        <a:pt x="704915" y="100282"/>
                        <a:pt x="704915" y="124737"/>
                        <a:pt x="704915" y="150577"/>
                      </a:cubicBezTo>
                      <a:lnTo>
                        <a:pt x="704915" y="584774"/>
                      </a:lnTo>
                      <a:cubicBezTo>
                        <a:pt x="704915" y="610614"/>
                        <a:pt x="704915" y="635069"/>
                        <a:pt x="690610" y="658140"/>
                      </a:cubicBezTo>
                      <a:cubicBezTo>
                        <a:pt x="662003" y="704744"/>
                        <a:pt x="614015" y="704282"/>
                        <a:pt x="566027" y="704282"/>
                      </a:cubicBezTo>
                      <a:lnTo>
                        <a:pt x="524038" y="704282"/>
                      </a:lnTo>
                      <a:cubicBezTo>
                        <a:pt x="504659" y="704282"/>
                        <a:pt x="504197" y="734736"/>
                        <a:pt x="524038" y="734736"/>
                      </a:cubicBezTo>
                      <a:lnTo>
                        <a:pt x="524038" y="734736"/>
                      </a:lnTo>
                      <a:close/>
                    </a:path>
                  </a:pathLst>
                </a:custGeom>
                <a:grpFill/>
                <a:ln w="4613"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8D02F46-BC57-CC6F-2C0A-71EEDA35D559}"/>
                    </a:ext>
                  </a:extLst>
                </p:cNvPr>
                <p:cNvSpPr/>
                <p:nvPr/>
              </p:nvSpPr>
              <p:spPr>
                <a:xfrm>
                  <a:off x="-4159663" y="3052508"/>
                  <a:ext cx="314330" cy="314582"/>
                </a:xfrm>
                <a:custGeom>
                  <a:avLst/>
                  <a:gdLst>
                    <a:gd name="connsiteX0" fmla="*/ 212510 w 314330"/>
                    <a:gd name="connsiteY0" fmla="*/ 1636 h 314582"/>
                    <a:gd name="connsiteX1" fmla="*/ 100846 w 314330"/>
                    <a:gd name="connsiteY1" fmla="*/ 1636 h 314582"/>
                    <a:gd name="connsiteX2" fmla="*/ 1641 w 314330"/>
                    <a:gd name="connsiteY2" fmla="*/ 33013 h 314582"/>
                    <a:gd name="connsiteX3" fmla="*/ 1641 w 314330"/>
                    <a:gd name="connsiteY3" fmla="*/ 128066 h 314582"/>
                    <a:gd name="connsiteX4" fmla="*/ 1641 w 314330"/>
                    <a:gd name="connsiteY4" fmla="*/ 264185 h 314582"/>
                    <a:gd name="connsiteX5" fmla="*/ 9485 w 314330"/>
                    <a:gd name="connsiteY5" fmla="*/ 301560 h 314582"/>
                    <a:gd name="connsiteX6" fmla="*/ 47321 w 314330"/>
                    <a:gd name="connsiteY6" fmla="*/ 313557 h 314582"/>
                    <a:gd name="connsiteX7" fmla="*/ 180210 w 314330"/>
                    <a:gd name="connsiteY7" fmla="*/ 313557 h 314582"/>
                    <a:gd name="connsiteX8" fmla="*/ 279878 w 314330"/>
                    <a:gd name="connsiteY8" fmla="*/ 313557 h 314582"/>
                    <a:gd name="connsiteX9" fmla="*/ 313100 w 314330"/>
                    <a:gd name="connsiteY9" fmla="*/ 223118 h 314582"/>
                    <a:gd name="connsiteX10" fmla="*/ 313100 w 314330"/>
                    <a:gd name="connsiteY10" fmla="*/ 139601 h 314582"/>
                    <a:gd name="connsiteX11" fmla="*/ 311253 w 314330"/>
                    <a:gd name="connsiteY11" fmla="*/ 91613 h 314582"/>
                    <a:gd name="connsiteX12" fmla="*/ 267880 w 314330"/>
                    <a:gd name="connsiteY12" fmla="*/ 43626 h 314582"/>
                    <a:gd name="connsiteX13" fmla="*/ 216201 w 314330"/>
                    <a:gd name="connsiteY13" fmla="*/ 2098 h 314582"/>
                    <a:gd name="connsiteX14" fmla="*/ 207896 w 314330"/>
                    <a:gd name="connsiteY14" fmla="*/ 31629 h 314582"/>
                    <a:gd name="connsiteX15" fmla="*/ 244809 w 314330"/>
                    <a:gd name="connsiteY15" fmla="*/ 63467 h 314582"/>
                    <a:gd name="connsiteX16" fmla="*/ 280800 w 314330"/>
                    <a:gd name="connsiteY16" fmla="*/ 99457 h 314582"/>
                    <a:gd name="connsiteX17" fmla="*/ 282185 w 314330"/>
                    <a:gd name="connsiteY17" fmla="*/ 126681 h 314582"/>
                    <a:gd name="connsiteX18" fmla="*/ 282185 w 314330"/>
                    <a:gd name="connsiteY18" fmla="*/ 250342 h 314582"/>
                    <a:gd name="connsiteX19" fmla="*/ 279416 w 314330"/>
                    <a:gd name="connsiteY19" fmla="*/ 282642 h 314582"/>
                    <a:gd name="connsiteX20" fmla="*/ 254038 w 314330"/>
                    <a:gd name="connsiteY20" fmla="*/ 282642 h 314582"/>
                    <a:gd name="connsiteX21" fmla="*/ 72699 w 314330"/>
                    <a:gd name="connsiteY21" fmla="*/ 282642 h 314582"/>
                    <a:gd name="connsiteX22" fmla="*/ 37170 w 314330"/>
                    <a:gd name="connsiteY22" fmla="*/ 282642 h 314582"/>
                    <a:gd name="connsiteX23" fmla="*/ 31633 w 314330"/>
                    <a:gd name="connsiteY23" fmla="*/ 266953 h 314582"/>
                    <a:gd name="connsiteX24" fmla="*/ 31633 w 314330"/>
                    <a:gd name="connsiteY24" fmla="*/ 45010 h 314582"/>
                    <a:gd name="connsiteX25" fmla="*/ 43629 w 314330"/>
                    <a:gd name="connsiteY25" fmla="*/ 31629 h 314582"/>
                    <a:gd name="connsiteX26" fmla="*/ 102691 w 314330"/>
                    <a:gd name="connsiteY26" fmla="*/ 31629 h 314582"/>
                    <a:gd name="connsiteX27" fmla="*/ 212048 w 314330"/>
                    <a:gd name="connsiteY27" fmla="*/ 31629 h 314582"/>
                    <a:gd name="connsiteX28" fmla="*/ 212048 w 314330"/>
                    <a:gd name="connsiteY28" fmla="*/ 1175 h 314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4330" h="314582">
                      <a:moveTo>
                        <a:pt x="212510" y="1636"/>
                      </a:moveTo>
                      <a:lnTo>
                        <a:pt x="100846" y="1636"/>
                      </a:lnTo>
                      <a:cubicBezTo>
                        <a:pt x="70392" y="1636"/>
                        <a:pt x="6716" y="-10822"/>
                        <a:pt x="1641" y="33013"/>
                      </a:cubicBezTo>
                      <a:cubicBezTo>
                        <a:pt x="-2051" y="63928"/>
                        <a:pt x="1641" y="97150"/>
                        <a:pt x="1641" y="128066"/>
                      </a:cubicBezTo>
                      <a:lnTo>
                        <a:pt x="1641" y="264185"/>
                      </a:lnTo>
                      <a:cubicBezTo>
                        <a:pt x="1641" y="277566"/>
                        <a:pt x="256" y="290947"/>
                        <a:pt x="9485" y="301560"/>
                      </a:cubicBezTo>
                      <a:cubicBezTo>
                        <a:pt x="19636" y="313557"/>
                        <a:pt x="33478" y="313557"/>
                        <a:pt x="47321" y="313557"/>
                      </a:cubicBezTo>
                      <a:lnTo>
                        <a:pt x="180210" y="313557"/>
                      </a:lnTo>
                      <a:cubicBezTo>
                        <a:pt x="212972" y="313557"/>
                        <a:pt x="247116" y="315864"/>
                        <a:pt x="279878" y="313557"/>
                      </a:cubicBezTo>
                      <a:cubicBezTo>
                        <a:pt x="324173" y="310327"/>
                        <a:pt x="313100" y="253572"/>
                        <a:pt x="313100" y="223118"/>
                      </a:cubicBezTo>
                      <a:lnTo>
                        <a:pt x="313100" y="139601"/>
                      </a:lnTo>
                      <a:cubicBezTo>
                        <a:pt x="313100" y="125297"/>
                        <a:pt x="316330" y="105917"/>
                        <a:pt x="311253" y="91613"/>
                      </a:cubicBezTo>
                      <a:cubicBezTo>
                        <a:pt x="304332" y="73157"/>
                        <a:pt x="281261" y="57007"/>
                        <a:pt x="267880" y="43626"/>
                      </a:cubicBezTo>
                      <a:cubicBezTo>
                        <a:pt x="253115" y="28860"/>
                        <a:pt x="237426" y="6251"/>
                        <a:pt x="216201" y="2098"/>
                      </a:cubicBezTo>
                      <a:cubicBezTo>
                        <a:pt x="197283" y="-1594"/>
                        <a:pt x="188977" y="27476"/>
                        <a:pt x="207896" y="31629"/>
                      </a:cubicBezTo>
                      <a:cubicBezTo>
                        <a:pt x="221738" y="34397"/>
                        <a:pt x="235119" y="53777"/>
                        <a:pt x="244809" y="63467"/>
                      </a:cubicBezTo>
                      <a:cubicBezTo>
                        <a:pt x="254500" y="73157"/>
                        <a:pt x="274340" y="86538"/>
                        <a:pt x="280800" y="99457"/>
                      </a:cubicBezTo>
                      <a:cubicBezTo>
                        <a:pt x="284492" y="106840"/>
                        <a:pt x="282185" y="118376"/>
                        <a:pt x="282185" y="126681"/>
                      </a:cubicBezTo>
                      <a:lnTo>
                        <a:pt x="282185" y="250342"/>
                      </a:lnTo>
                      <a:cubicBezTo>
                        <a:pt x="282185" y="257725"/>
                        <a:pt x="285875" y="278027"/>
                        <a:pt x="279416" y="282642"/>
                      </a:cubicBezTo>
                      <a:cubicBezTo>
                        <a:pt x="275264" y="285410"/>
                        <a:pt x="258652" y="282642"/>
                        <a:pt x="254038" y="282642"/>
                      </a:cubicBezTo>
                      <a:lnTo>
                        <a:pt x="72699" y="282642"/>
                      </a:lnTo>
                      <a:cubicBezTo>
                        <a:pt x="63010" y="282642"/>
                        <a:pt x="45936" y="285872"/>
                        <a:pt x="37170" y="282642"/>
                      </a:cubicBezTo>
                      <a:cubicBezTo>
                        <a:pt x="29787" y="279873"/>
                        <a:pt x="31633" y="275259"/>
                        <a:pt x="31633" y="266953"/>
                      </a:cubicBezTo>
                      <a:lnTo>
                        <a:pt x="31633" y="45010"/>
                      </a:lnTo>
                      <a:cubicBezTo>
                        <a:pt x="31633" y="33474"/>
                        <a:pt x="32094" y="32551"/>
                        <a:pt x="43629" y="31629"/>
                      </a:cubicBezTo>
                      <a:cubicBezTo>
                        <a:pt x="63010" y="30244"/>
                        <a:pt x="83312" y="31629"/>
                        <a:pt x="102691" y="31629"/>
                      </a:cubicBezTo>
                      <a:lnTo>
                        <a:pt x="212048" y="31629"/>
                      </a:lnTo>
                      <a:cubicBezTo>
                        <a:pt x="231429" y="31629"/>
                        <a:pt x="231889" y="1175"/>
                        <a:pt x="212048" y="1175"/>
                      </a:cubicBezTo>
                      <a:close/>
                    </a:path>
                  </a:pathLst>
                </a:custGeom>
                <a:grpFill/>
                <a:ln w="4613" cap="flat">
                  <a:noFill/>
                  <a:prstDash val="solid"/>
                  <a:miter/>
                </a:ln>
              </p:spPr>
              <p:txBody>
                <a:bodyPr rtlCol="0" anchor="ctr"/>
                <a:lstStyle/>
                <a:p>
                  <a:endParaRPr lang="en-US"/>
                </a:p>
              </p:txBody>
            </p:sp>
            <p:grpSp>
              <p:nvGrpSpPr>
                <p:cNvPr id="88" name="Graphic 2">
                  <a:extLst>
                    <a:ext uri="{FF2B5EF4-FFF2-40B4-BE49-F238E27FC236}">
                      <a16:creationId xmlns:a16="http://schemas.microsoft.com/office/drawing/2014/main" id="{303A70E2-A97B-3DD3-77C0-0B89C7A6F212}"/>
                    </a:ext>
                  </a:extLst>
                </p:cNvPr>
                <p:cNvGrpSpPr/>
                <p:nvPr/>
              </p:nvGrpSpPr>
              <p:grpSpPr>
                <a:xfrm>
                  <a:off x="-4233234" y="2730284"/>
                  <a:ext cx="462805" cy="94476"/>
                  <a:chOff x="-4233234" y="2730284"/>
                  <a:chExt cx="462805" cy="94476"/>
                </a:xfrm>
                <a:grpFill/>
              </p:grpSpPr>
              <p:sp>
                <p:nvSpPr>
                  <p:cNvPr id="98" name="Freeform 97">
                    <a:extLst>
                      <a:ext uri="{FF2B5EF4-FFF2-40B4-BE49-F238E27FC236}">
                        <a16:creationId xmlns:a16="http://schemas.microsoft.com/office/drawing/2014/main" id="{7A24AE62-FAF9-7103-4D5C-755D10B625EC}"/>
                      </a:ext>
                    </a:extLst>
                  </p:cNvPr>
                  <p:cNvSpPr/>
                  <p:nvPr/>
                </p:nvSpPr>
                <p:spPr>
                  <a:xfrm>
                    <a:off x="-4233234" y="2730284"/>
                    <a:ext cx="30454" cy="94476"/>
                  </a:xfrm>
                  <a:custGeom>
                    <a:avLst/>
                    <a:gdLst>
                      <a:gd name="connsiteX0" fmla="*/ 30454 w 30454"/>
                      <a:gd name="connsiteY0" fmla="*/ 79769 h 94476"/>
                      <a:gd name="connsiteX1" fmla="*/ 30454 w 30454"/>
                      <a:gd name="connsiteY1" fmla="*/ 14708 h 94476"/>
                      <a:gd name="connsiteX2" fmla="*/ 0 w 30454"/>
                      <a:gd name="connsiteY2" fmla="*/ 14708 h 94476"/>
                      <a:gd name="connsiteX3" fmla="*/ 0 w 30454"/>
                      <a:gd name="connsiteY3" fmla="*/ 79769 h 94476"/>
                      <a:gd name="connsiteX4" fmla="*/ 30454 w 30454"/>
                      <a:gd name="connsiteY4" fmla="*/ 79769 h 94476"/>
                      <a:gd name="connsiteX5" fmla="*/ 30454 w 30454"/>
                      <a:gd name="connsiteY5" fmla="*/ 79769 h 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94476">
                        <a:moveTo>
                          <a:pt x="30454" y="79769"/>
                        </a:moveTo>
                        <a:lnTo>
                          <a:pt x="30454" y="14708"/>
                        </a:lnTo>
                        <a:cubicBezTo>
                          <a:pt x="30454" y="-4671"/>
                          <a:pt x="0" y="-5133"/>
                          <a:pt x="0" y="14708"/>
                        </a:cubicBezTo>
                        <a:lnTo>
                          <a:pt x="0" y="79769"/>
                        </a:lnTo>
                        <a:cubicBezTo>
                          <a:pt x="0" y="99148"/>
                          <a:pt x="30454" y="99610"/>
                          <a:pt x="30454" y="79769"/>
                        </a:cubicBezTo>
                        <a:lnTo>
                          <a:pt x="30454" y="79769"/>
                        </a:lnTo>
                        <a:close/>
                      </a:path>
                    </a:pathLst>
                  </a:custGeom>
                  <a:grpFill/>
                  <a:ln w="4613"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5919951D-0BE5-6673-C908-A46E9639F256}"/>
                      </a:ext>
                    </a:extLst>
                  </p:cNvPr>
                  <p:cNvSpPr/>
                  <p:nvPr/>
                </p:nvSpPr>
                <p:spPr>
                  <a:xfrm>
                    <a:off x="-4089271" y="2730284"/>
                    <a:ext cx="30454" cy="94476"/>
                  </a:xfrm>
                  <a:custGeom>
                    <a:avLst/>
                    <a:gdLst>
                      <a:gd name="connsiteX0" fmla="*/ 30454 w 30454"/>
                      <a:gd name="connsiteY0" fmla="*/ 79769 h 94476"/>
                      <a:gd name="connsiteX1" fmla="*/ 30454 w 30454"/>
                      <a:gd name="connsiteY1" fmla="*/ 14708 h 94476"/>
                      <a:gd name="connsiteX2" fmla="*/ 0 w 30454"/>
                      <a:gd name="connsiteY2" fmla="*/ 14708 h 94476"/>
                      <a:gd name="connsiteX3" fmla="*/ 0 w 30454"/>
                      <a:gd name="connsiteY3" fmla="*/ 79769 h 94476"/>
                      <a:gd name="connsiteX4" fmla="*/ 30454 w 30454"/>
                      <a:gd name="connsiteY4" fmla="*/ 79769 h 94476"/>
                      <a:gd name="connsiteX5" fmla="*/ 30454 w 30454"/>
                      <a:gd name="connsiteY5" fmla="*/ 79769 h 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94476">
                        <a:moveTo>
                          <a:pt x="30454" y="79769"/>
                        </a:moveTo>
                        <a:lnTo>
                          <a:pt x="30454" y="14708"/>
                        </a:lnTo>
                        <a:cubicBezTo>
                          <a:pt x="30454" y="-4671"/>
                          <a:pt x="0" y="-5133"/>
                          <a:pt x="0" y="14708"/>
                        </a:cubicBezTo>
                        <a:lnTo>
                          <a:pt x="0" y="79769"/>
                        </a:lnTo>
                        <a:cubicBezTo>
                          <a:pt x="0" y="99148"/>
                          <a:pt x="30454" y="99610"/>
                          <a:pt x="30454" y="79769"/>
                        </a:cubicBezTo>
                        <a:lnTo>
                          <a:pt x="30454" y="79769"/>
                        </a:lnTo>
                        <a:close/>
                      </a:path>
                    </a:pathLst>
                  </a:custGeom>
                  <a:grpFill/>
                  <a:ln w="4613"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F5687A3E-9C3A-90CC-BFD5-31718E0F5F5E}"/>
                      </a:ext>
                    </a:extLst>
                  </p:cNvPr>
                  <p:cNvSpPr/>
                  <p:nvPr/>
                </p:nvSpPr>
                <p:spPr>
                  <a:xfrm>
                    <a:off x="-3945308" y="2730284"/>
                    <a:ext cx="30454" cy="94476"/>
                  </a:xfrm>
                  <a:custGeom>
                    <a:avLst/>
                    <a:gdLst>
                      <a:gd name="connsiteX0" fmla="*/ 30454 w 30454"/>
                      <a:gd name="connsiteY0" fmla="*/ 79769 h 94476"/>
                      <a:gd name="connsiteX1" fmla="*/ 30454 w 30454"/>
                      <a:gd name="connsiteY1" fmla="*/ 14708 h 94476"/>
                      <a:gd name="connsiteX2" fmla="*/ 0 w 30454"/>
                      <a:gd name="connsiteY2" fmla="*/ 14708 h 94476"/>
                      <a:gd name="connsiteX3" fmla="*/ 0 w 30454"/>
                      <a:gd name="connsiteY3" fmla="*/ 79769 h 94476"/>
                      <a:gd name="connsiteX4" fmla="*/ 30454 w 30454"/>
                      <a:gd name="connsiteY4" fmla="*/ 79769 h 94476"/>
                      <a:gd name="connsiteX5" fmla="*/ 30454 w 30454"/>
                      <a:gd name="connsiteY5" fmla="*/ 79769 h 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94476">
                        <a:moveTo>
                          <a:pt x="30454" y="79769"/>
                        </a:moveTo>
                        <a:lnTo>
                          <a:pt x="30454" y="14708"/>
                        </a:lnTo>
                        <a:cubicBezTo>
                          <a:pt x="30454" y="-4671"/>
                          <a:pt x="0" y="-5133"/>
                          <a:pt x="0" y="14708"/>
                        </a:cubicBezTo>
                        <a:lnTo>
                          <a:pt x="0" y="79769"/>
                        </a:lnTo>
                        <a:cubicBezTo>
                          <a:pt x="0" y="99148"/>
                          <a:pt x="30454" y="99610"/>
                          <a:pt x="30454" y="79769"/>
                        </a:cubicBezTo>
                        <a:lnTo>
                          <a:pt x="30454" y="79769"/>
                        </a:lnTo>
                        <a:close/>
                      </a:path>
                    </a:pathLst>
                  </a:custGeom>
                  <a:grpFill/>
                  <a:ln w="4613"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F013A766-1A1F-159F-020F-343630DA0281}"/>
                      </a:ext>
                    </a:extLst>
                  </p:cNvPr>
                  <p:cNvSpPr/>
                  <p:nvPr/>
                </p:nvSpPr>
                <p:spPr>
                  <a:xfrm>
                    <a:off x="-3800883" y="2730284"/>
                    <a:ext cx="30454" cy="94476"/>
                  </a:xfrm>
                  <a:custGeom>
                    <a:avLst/>
                    <a:gdLst>
                      <a:gd name="connsiteX0" fmla="*/ 30454 w 30454"/>
                      <a:gd name="connsiteY0" fmla="*/ 79769 h 94476"/>
                      <a:gd name="connsiteX1" fmla="*/ 30454 w 30454"/>
                      <a:gd name="connsiteY1" fmla="*/ 14708 h 94476"/>
                      <a:gd name="connsiteX2" fmla="*/ 0 w 30454"/>
                      <a:gd name="connsiteY2" fmla="*/ 14708 h 94476"/>
                      <a:gd name="connsiteX3" fmla="*/ 0 w 30454"/>
                      <a:gd name="connsiteY3" fmla="*/ 79769 h 94476"/>
                      <a:gd name="connsiteX4" fmla="*/ 30454 w 30454"/>
                      <a:gd name="connsiteY4" fmla="*/ 79769 h 94476"/>
                      <a:gd name="connsiteX5" fmla="*/ 30454 w 30454"/>
                      <a:gd name="connsiteY5" fmla="*/ 79769 h 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94476">
                        <a:moveTo>
                          <a:pt x="30454" y="79769"/>
                        </a:moveTo>
                        <a:lnTo>
                          <a:pt x="30454" y="14708"/>
                        </a:lnTo>
                        <a:cubicBezTo>
                          <a:pt x="30454" y="-4671"/>
                          <a:pt x="0" y="-5133"/>
                          <a:pt x="0" y="14708"/>
                        </a:cubicBezTo>
                        <a:lnTo>
                          <a:pt x="0" y="79769"/>
                        </a:lnTo>
                        <a:cubicBezTo>
                          <a:pt x="0" y="99148"/>
                          <a:pt x="30454" y="99610"/>
                          <a:pt x="30454" y="79769"/>
                        </a:cubicBezTo>
                        <a:lnTo>
                          <a:pt x="30454" y="79769"/>
                        </a:lnTo>
                        <a:close/>
                      </a:path>
                    </a:pathLst>
                  </a:custGeom>
                  <a:grpFill/>
                  <a:ln w="4613" cap="flat">
                    <a:noFill/>
                    <a:prstDash val="solid"/>
                    <a:miter/>
                  </a:ln>
                </p:spPr>
                <p:txBody>
                  <a:bodyPr rtlCol="0" anchor="ctr"/>
                  <a:lstStyle/>
                  <a:p>
                    <a:endParaRPr lang="en-US"/>
                  </a:p>
                </p:txBody>
              </p:sp>
            </p:grpSp>
            <p:grpSp>
              <p:nvGrpSpPr>
                <p:cNvPr id="89" name="Graphic 2">
                  <a:extLst>
                    <a:ext uri="{FF2B5EF4-FFF2-40B4-BE49-F238E27FC236}">
                      <a16:creationId xmlns:a16="http://schemas.microsoft.com/office/drawing/2014/main" id="{EB16A7C4-DAD8-7C66-E17B-0460E288BFF6}"/>
                    </a:ext>
                  </a:extLst>
                </p:cNvPr>
                <p:cNvGrpSpPr/>
                <p:nvPr/>
              </p:nvGrpSpPr>
              <p:grpSpPr>
                <a:xfrm>
                  <a:off x="-4481882" y="2978471"/>
                  <a:ext cx="959640" cy="463266"/>
                  <a:chOff x="-4481882" y="2978471"/>
                  <a:chExt cx="959640" cy="463266"/>
                </a:xfrm>
                <a:grpFill/>
              </p:grpSpPr>
              <p:sp>
                <p:nvSpPr>
                  <p:cNvPr id="90" name="Freeform 89">
                    <a:extLst>
                      <a:ext uri="{FF2B5EF4-FFF2-40B4-BE49-F238E27FC236}">
                        <a16:creationId xmlns:a16="http://schemas.microsoft.com/office/drawing/2014/main" id="{59F20FDA-6CE9-3F3A-9340-6CA72ADAD560}"/>
                      </a:ext>
                    </a:extLst>
                  </p:cNvPr>
                  <p:cNvSpPr/>
                  <p:nvPr/>
                </p:nvSpPr>
                <p:spPr>
                  <a:xfrm>
                    <a:off x="-4481882" y="3411284"/>
                    <a:ext cx="94476" cy="30453"/>
                  </a:xfrm>
                  <a:custGeom>
                    <a:avLst/>
                    <a:gdLst>
                      <a:gd name="connsiteX0" fmla="*/ 79768 w 94476"/>
                      <a:gd name="connsiteY0" fmla="*/ 0 h 30453"/>
                      <a:gd name="connsiteX1" fmla="*/ 14708 w 94476"/>
                      <a:gd name="connsiteY1" fmla="*/ 0 h 30453"/>
                      <a:gd name="connsiteX2" fmla="*/ 14708 w 94476"/>
                      <a:gd name="connsiteY2" fmla="*/ 30454 h 30453"/>
                      <a:gd name="connsiteX3" fmla="*/ 79768 w 94476"/>
                      <a:gd name="connsiteY3" fmla="*/ 30454 h 30453"/>
                      <a:gd name="connsiteX4" fmla="*/ 79768 w 94476"/>
                      <a:gd name="connsiteY4" fmla="*/ 0 h 30453"/>
                      <a:gd name="connsiteX5" fmla="*/ 79768 w 9447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476" h="30453">
                        <a:moveTo>
                          <a:pt x="79768" y="0"/>
                        </a:moveTo>
                        <a:lnTo>
                          <a:pt x="14708" y="0"/>
                        </a:lnTo>
                        <a:cubicBezTo>
                          <a:pt x="-4671" y="0"/>
                          <a:pt x="-5133" y="30454"/>
                          <a:pt x="14708" y="30454"/>
                        </a:cubicBezTo>
                        <a:lnTo>
                          <a:pt x="79768" y="30454"/>
                        </a:lnTo>
                        <a:cubicBezTo>
                          <a:pt x="99149" y="30454"/>
                          <a:pt x="99609" y="0"/>
                          <a:pt x="79768" y="0"/>
                        </a:cubicBezTo>
                        <a:lnTo>
                          <a:pt x="79768" y="0"/>
                        </a:lnTo>
                        <a:close/>
                      </a:path>
                    </a:pathLst>
                  </a:custGeom>
                  <a:grpFill/>
                  <a:ln w="4613"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EE824CF1-9765-498C-89A3-0E4450356D19}"/>
                      </a:ext>
                    </a:extLst>
                  </p:cNvPr>
                  <p:cNvSpPr/>
                  <p:nvPr/>
                </p:nvSpPr>
                <p:spPr>
                  <a:xfrm>
                    <a:off x="-4481882" y="3266859"/>
                    <a:ext cx="94476" cy="30453"/>
                  </a:xfrm>
                  <a:custGeom>
                    <a:avLst/>
                    <a:gdLst>
                      <a:gd name="connsiteX0" fmla="*/ 79768 w 94476"/>
                      <a:gd name="connsiteY0" fmla="*/ 0 h 30453"/>
                      <a:gd name="connsiteX1" fmla="*/ 14708 w 94476"/>
                      <a:gd name="connsiteY1" fmla="*/ 0 h 30453"/>
                      <a:gd name="connsiteX2" fmla="*/ 14708 w 94476"/>
                      <a:gd name="connsiteY2" fmla="*/ 30454 h 30453"/>
                      <a:gd name="connsiteX3" fmla="*/ 79768 w 94476"/>
                      <a:gd name="connsiteY3" fmla="*/ 30454 h 30453"/>
                      <a:gd name="connsiteX4" fmla="*/ 79768 w 94476"/>
                      <a:gd name="connsiteY4" fmla="*/ 0 h 30453"/>
                      <a:gd name="connsiteX5" fmla="*/ 79768 w 9447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476" h="30453">
                        <a:moveTo>
                          <a:pt x="79768" y="0"/>
                        </a:moveTo>
                        <a:lnTo>
                          <a:pt x="14708" y="0"/>
                        </a:lnTo>
                        <a:cubicBezTo>
                          <a:pt x="-4671" y="0"/>
                          <a:pt x="-5133" y="30454"/>
                          <a:pt x="14708" y="30454"/>
                        </a:cubicBezTo>
                        <a:lnTo>
                          <a:pt x="79768" y="30454"/>
                        </a:lnTo>
                        <a:cubicBezTo>
                          <a:pt x="99149" y="30454"/>
                          <a:pt x="99609" y="0"/>
                          <a:pt x="79768" y="0"/>
                        </a:cubicBezTo>
                        <a:lnTo>
                          <a:pt x="79768" y="0"/>
                        </a:lnTo>
                        <a:close/>
                      </a:path>
                    </a:pathLst>
                  </a:custGeom>
                  <a:grpFill/>
                  <a:ln w="4613"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16C66034-4DD8-498C-6EF3-D0F1A12E85B3}"/>
                      </a:ext>
                    </a:extLst>
                  </p:cNvPr>
                  <p:cNvSpPr/>
                  <p:nvPr/>
                </p:nvSpPr>
                <p:spPr>
                  <a:xfrm>
                    <a:off x="-4481882" y="3122896"/>
                    <a:ext cx="94476" cy="30453"/>
                  </a:xfrm>
                  <a:custGeom>
                    <a:avLst/>
                    <a:gdLst>
                      <a:gd name="connsiteX0" fmla="*/ 79768 w 94476"/>
                      <a:gd name="connsiteY0" fmla="*/ 0 h 30453"/>
                      <a:gd name="connsiteX1" fmla="*/ 14708 w 94476"/>
                      <a:gd name="connsiteY1" fmla="*/ 0 h 30453"/>
                      <a:gd name="connsiteX2" fmla="*/ 14708 w 94476"/>
                      <a:gd name="connsiteY2" fmla="*/ 30454 h 30453"/>
                      <a:gd name="connsiteX3" fmla="*/ 79768 w 94476"/>
                      <a:gd name="connsiteY3" fmla="*/ 30454 h 30453"/>
                      <a:gd name="connsiteX4" fmla="*/ 79768 w 94476"/>
                      <a:gd name="connsiteY4" fmla="*/ 0 h 30453"/>
                      <a:gd name="connsiteX5" fmla="*/ 79768 w 9447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476" h="30453">
                        <a:moveTo>
                          <a:pt x="79768" y="0"/>
                        </a:moveTo>
                        <a:lnTo>
                          <a:pt x="14708" y="0"/>
                        </a:lnTo>
                        <a:cubicBezTo>
                          <a:pt x="-4671" y="0"/>
                          <a:pt x="-5133" y="30454"/>
                          <a:pt x="14708" y="30454"/>
                        </a:cubicBezTo>
                        <a:lnTo>
                          <a:pt x="79768" y="30454"/>
                        </a:lnTo>
                        <a:cubicBezTo>
                          <a:pt x="99149" y="30454"/>
                          <a:pt x="99609" y="0"/>
                          <a:pt x="79768" y="0"/>
                        </a:cubicBezTo>
                        <a:lnTo>
                          <a:pt x="79768" y="0"/>
                        </a:lnTo>
                        <a:close/>
                      </a:path>
                    </a:pathLst>
                  </a:custGeom>
                  <a:grpFill/>
                  <a:ln w="4613"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139674A2-AB9E-89EE-F6CB-1602745F2AF7}"/>
                      </a:ext>
                    </a:extLst>
                  </p:cNvPr>
                  <p:cNvSpPr/>
                  <p:nvPr/>
                </p:nvSpPr>
                <p:spPr>
                  <a:xfrm>
                    <a:off x="-4481882" y="2978471"/>
                    <a:ext cx="94476" cy="30453"/>
                  </a:xfrm>
                  <a:custGeom>
                    <a:avLst/>
                    <a:gdLst>
                      <a:gd name="connsiteX0" fmla="*/ 79768 w 94476"/>
                      <a:gd name="connsiteY0" fmla="*/ 0 h 30453"/>
                      <a:gd name="connsiteX1" fmla="*/ 14708 w 94476"/>
                      <a:gd name="connsiteY1" fmla="*/ 0 h 30453"/>
                      <a:gd name="connsiteX2" fmla="*/ 14708 w 94476"/>
                      <a:gd name="connsiteY2" fmla="*/ 30454 h 30453"/>
                      <a:gd name="connsiteX3" fmla="*/ 79768 w 94476"/>
                      <a:gd name="connsiteY3" fmla="*/ 30454 h 30453"/>
                      <a:gd name="connsiteX4" fmla="*/ 79768 w 94476"/>
                      <a:gd name="connsiteY4" fmla="*/ 0 h 30453"/>
                      <a:gd name="connsiteX5" fmla="*/ 79768 w 9447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476" h="30453">
                        <a:moveTo>
                          <a:pt x="79768" y="0"/>
                        </a:moveTo>
                        <a:lnTo>
                          <a:pt x="14708" y="0"/>
                        </a:lnTo>
                        <a:cubicBezTo>
                          <a:pt x="-4671" y="0"/>
                          <a:pt x="-5133" y="30454"/>
                          <a:pt x="14708" y="30454"/>
                        </a:cubicBezTo>
                        <a:lnTo>
                          <a:pt x="79768" y="30454"/>
                        </a:lnTo>
                        <a:cubicBezTo>
                          <a:pt x="99149" y="30454"/>
                          <a:pt x="99609" y="0"/>
                          <a:pt x="79768" y="0"/>
                        </a:cubicBezTo>
                        <a:lnTo>
                          <a:pt x="79768" y="0"/>
                        </a:lnTo>
                        <a:close/>
                      </a:path>
                    </a:pathLst>
                  </a:custGeom>
                  <a:grpFill/>
                  <a:ln w="4613"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872FFF6E-DE84-D86D-A0E4-400584E70248}"/>
                      </a:ext>
                    </a:extLst>
                  </p:cNvPr>
                  <p:cNvSpPr/>
                  <p:nvPr/>
                </p:nvSpPr>
                <p:spPr>
                  <a:xfrm>
                    <a:off x="-3616718" y="3411284"/>
                    <a:ext cx="94476" cy="30453"/>
                  </a:xfrm>
                  <a:custGeom>
                    <a:avLst/>
                    <a:gdLst>
                      <a:gd name="connsiteX0" fmla="*/ 14708 w 94476"/>
                      <a:gd name="connsiteY0" fmla="*/ 30454 h 30453"/>
                      <a:gd name="connsiteX1" fmla="*/ 79768 w 94476"/>
                      <a:gd name="connsiteY1" fmla="*/ 30454 h 30453"/>
                      <a:gd name="connsiteX2" fmla="*/ 79768 w 94476"/>
                      <a:gd name="connsiteY2" fmla="*/ 0 h 30453"/>
                      <a:gd name="connsiteX3" fmla="*/ 14708 w 94476"/>
                      <a:gd name="connsiteY3" fmla="*/ 0 h 30453"/>
                      <a:gd name="connsiteX4" fmla="*/ 14708 w 94476"/>
                      <a:gd name="connsiteY4" fmla="*/ 30454 h 30453"/>
                      <a:gd name="connsiteX5" fmla="*/ 14708 w 94476"/>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476" h="30453">
                        <a:moveTo>
                          <a:pt x="14708" y="30454"/>
                        </a:moveTo>
                        <a:lnTo>
                          <a:pt x="79768" y="30454"/>
                        </a:lnTo>
                        <a:cubicBezTo>
                          <a:pt x="99149" y="30454"/>
                          <a:pt x="99609" y="0"/>
                          <a:pt x="79768" y="0"/>
                        </a:cubicBezTo>
                        <a:lnTo>
                          <a:pt x="14708" y="0"/>
                        </a:lnTo>
                        <a:cubicBezTo>
                          <a:pt x="-4671" y="0"/>
                          <a:pt x="-5133" y="30454"/>
                          <a:pt x="14708" y="30454"/>
                        </a:cubicBezTo>
                        <a:lnTo>
                          <a:pt x="14708" y="30454"/>
                        </a:lnTo>
                        <a:close/>
                      </a:path>
                    </a:pathLst>
                  </a:custGeom>
                  <a:grpFill/>
                  <a:ln w="4613"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86E1FA33-195E-9CCE-E819-B09D52F149CC}"/>
                      </a:ext>
                    </a:extLst>
                  </p:cNvPr>
                  <p:cNvSpPr/>
                  <p:nvPr/>
                </p:nvSpPr>
                <p:spPr>
                  <a:xfrm>
                    <a:off x="-3616718" y="3266859"/>
                    <a:ext cx="94476" cy="30453"/>
                  </a:xfrm>
                  <a:custGeom>
                    <a:avLst/>
                    <a:gdLst>
                      <a:gd name="connsiteX0" fmla="*/ 14708 w 94476"/>
                      <a:gd name="connsiteY0" fmla="*/ 30454 h 30453"/>
                      <a:gd name="connsiteX1" fmla="*/ 79768 w 94476"/>
                      <a:gd name="connsiteY1" fmla="*/ 30454 h 30453"/>
                      <a:gd name="connsiteX2" fmla="*/ 79768 w 94476"/>
                      <a:gd name="connsiteY2" fmla="*/ 0 h 30453"/>
                      <a:gd name="connsiteX3" fmla="*/ 14708 w 94476"/>
                      <a:gd name="connsiteY3" fmla="*/ 0 h 30453"/>
                      <a:gd name="connsiteX4" fmla="*/ 14708 w 94476"/>
                      <a:gd name="connsiteY4" fmla="*/ 30454 h 30453"/>
                      <a:gd name="connsiteX5" fmla="*/ 14708 w 94476"/>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476" h="30453">
                        <a:moveTo>
                          <a:pt x="14708" y="30454"/>
                        </a:moveTo>
                        <a:lnTo>
                          <a:pt x="79768" y="30454"/>
                        </a:lnTo>
                        <a:cubicBezTo>
                          <a:pt x="99149" y="30454"/>
                          <a:pt x="99609" y="0"/>
                          <a:pt x="79768" y="0"/>
                        </a:cubicBezTo>
                        <a:lnTo>
                          <a:pt x="14708" y="0"/>
                        </a:lnTo>
                        <a:cubicBezTo>
                          <a:pt x="-4671" y="0"/>
                          <a:pt x="-5133" y="30454"/>
                          <a:pt x="14708" y="30454"/>
                        </a:cubicBezTo>
                        <a:lnTo>
                          <a:pt x="14708" y="30454"/>
                        </a:lnTo>
                        <a:close/>
                      </a:path>
                    </a:pathLst>
                  </a:custGeom>
                  <a:grpFill/>
                  <a:ln w="4613"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C35DF76A-A313-DB66-77FA-AC21E3B7E330}"/>
                      </a:ext>
                    </a:extLst>
                  </p:cNvPr>
                  <p:cNvSpPr/>
                  <p:nvPr/>
                </p:nvSpPr>
                <p:spPr>
                  <a:xfrm>
                    <a:off x="-3616718" y="3122896"/>
                    <a:ext cx="94476" cy="30453"/>
                  </a:xfrm>
                  <a:custGeom>
                    <a:avLst/>
                    <a:gdLst>
                      <a:gd name="connsiteX0" fmla="*/ 14708 w 94476"/>
                      <a:gd name="connsiteY0" fmla="*/ 30454 h 30453"/>
                      <a:gd name="connsiteX1" fmla="*/ 79768 w 94476"/>
                      <a:gd name="connsiteY1" fmla="*/ 30454 h 30453"/>
                      <a:gd name="connsiteX2" fmla="*/ 79768 w 94476"/>
                      <a:gd name="connsiteY2" fmla="*/ 0 h 30453"/>
                      <a:gd name="connsiteX3" fmla="*/ 14708 w 94476"/>
                      <a:gd name="connsiteY3" fmla="*/ 0 h 30453"/>
                      <a:gd name="connsiteX4" fmla="*/ 14708 w 94476"/>
                      <a:gd name="connsiteY4" fmla="*/ 30454 h 30453"/>
                      <a:gd name="connsiteX5" fmla="*/ 14708 w 94476"/>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476" h="30453">
                        <a:moveTo>
                          <a:pt x="14708" y="30454"/>
                        </a:moveTo>
                        <a:lnTo>
                          <a:pt x="79768" y="30454"/>
                        </a:lnTo>
                        <a:cubicBezTo>
                          <a:pt x="99149" y="30454"/>
                          <a:pt x="99609" y="0"/>
                          <a:pt x="79768" y="0"/>
                        </a:cubicBezTo>
                        <a:lnTo>
                          <a:pt x="14708" y="0"/>
                        </a:lnTo>
                        <a:cubicBezTo>
                          <a:pt x="-4671" y="0"/>
                          <a:pt x="-5133" y="30454"/>
                          <a:pt x="14708" y="30454"/>
                        </a:cubicBezTo>
                        <a:lnTo>
                          <a:pt x="14708" y="30454"/>
                        </a:lnTo>
                        <a:close/>
                      </a:path>
                    </a:pathLst>
                  </a:custGeom>
                  <a:grpFill/>
                  <a:ln w="4613"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3BD0212D-FE1C-62B0-9584-F344446A7BF0}"/>
                      </a:ext>
                    </a:extLst>
                  </p:cNvPr>
                  <p:cNvSpPr/>
                  <p:nvPr/>
                </p:nvSpPr>
                <p:spPr>
                  <a:xfrm>
                    <a:off x="-3616718" y="2978471"/>
                    <a:ext cx="94476" cy="30453"/>
                  </a:xfrm>
                  <a:custGeom>
                    <a:avLst/>
                    <a:gdLst>
                      <a:gd name="connsiteX0" fmla="*/ 14708 w 94476"/>
                      <a:gd name="connsiteY0" fmla="*/ 30454 h 30453"/>
                      <a:gd name="connsiteX1" fmla="*/ 79768 w 94476"/>
                      <a:gd name="connsiteY1" fmla="*/ 30454 h 30453"/>
                      <a:gd name="connsiteX2" fmla="*/ 79768 w 94476"/>
                      <a:gd name="connsiteY2" fmla="*/ 0 h 30453"/>
                      <a:gd name="connsiteX3" fmla="*/ 14708 w 94476"/>
                      <a:gd name="connsiteY3" fmla="*/ 0 h 30453"/>
                      <a:gd name="connsiteX4" fmla="*/ 14708 w 94476"/>
                      <a:gd name="connsiteY4" fmla="*/ 30454 h 30453"/>
                      <a:gd name="connsiteX5" fmla="*/ 14708 w 94476"/>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476" h="30453">
                        <a:moveTo>
                          <a:pt x="14708" y="30454"/>
                        </a:moveTo>
                        <a:lnTo>
                          <a:pt x="79768" y="30454"/>
                        </a:lnTo>
                        <a:cubicBezTo>
                          <a:pt x="99149" y="30454"/>
                          <a:pt x="99609" y="0"/>
                          <a:pt x="79768" y="0"/>
                        </a:cubicBezTo>
                        <a:lnTo>
                          <a:pt x="14708" y="0"/>
                        </a:lnTo>
                        <a:cubicBezTo>
                          <a:pt x="-4671" y="0"/>
                          <a:pt x="-5133" y="30454"/>
                          <a:pt x="14708" y="30454"/>
                        </a:cubicBezTo>
                        <a:lnTo>
                          <a:pt x="14708" y="30454"/>
                        </a:lnTo>
                        <a:close/>
                      </a:path>
                    </a:pathLst>
                  </a:custGeom>
                  <a:grpFill/>
                  <a:ln w="4613" cap="flat">
                    <a:noFill/>
                    <a:prstDash val="solid"/>
                    <a:miter/>
                  </a:ln>
                </p:spPr>
                <p:txBody>
                  <a:bodyPr rtlCol="0" anchor="ctr"/>
                  <a:lstStyle/>
                  <a:p>
                    <a:endParaRPr lang="en-US"/>
                  </a:p>
                </p:txBody>
              </p:sp>
            </p:grpSp>
          </p:grpSp>
          <p:grpSp>
            <p:nvGrpSpPr>
              <p:cNvPr id="76" name="Graphic 2">
                <a:extLst>
                  <a:ext uri="{FF2B5EF4-FFF2-40B4-BE49-F238E27FC236}">
                    <a16:creationId xmlns:a16="http://schemas.microsoft.com/office/drawing/2014/main" id="{3FE3C419-DED4-7C53-BC24-B90C7FCBF04E}"/>
                  </a:ext>
                </a:extLst>
              </p:cNvPr>
              <p:cNvGrpSpPr/>
              <p:nvPr/>
            </p:nvGrpSpPr>
            <p:grpSpPr>
              <a:xfrm>
                <a:off x="-4242924" y="3110438"/>
                <a:ext cx="56294" cy="199333"/>
                <a:chOff x="-4242924" y="3110438"/>
                <a:chExt cx="56294" cy="199333"/>
              </a:xfrm>
              <a:grpFill/>
            </p:grpSpPr>
            <p:sp>
              <p:nvSpPr>
                <p:cNvPr id="82" name="Freeform 81">
                  <a:extLst>
                    <a:ext uri="{FF2B5EF4-FFF2-40B4-BE49-F238E27FC236}">
                      <a16:creationId xmlns:a16="http://schemas.microsoft.com/office/drawing/2014/main" id="{9C24BBDC-C121-BC53-26B9-A3E795C249DC}"/>
                    </a:ext>
                  </a:extLst>
                </p:cNvPr>
                <p:cNvSpPr/>
                <p:nvPr/>
              </p:nvSpPr>
              <p:spPr>
                <a:xfrm>
                  <a:off x="-4242924" y="3223024"/>
                  <a:ext cx="56294" cy="30453"/>
                </a:xfrm>
                <a:custGeom>
                  <a:avLst/>
                  <a:gdLst>
                    <a:gd name="connsiteX0" fmla="*/ 41067 w 56294"/>
                    <a:gd name="connsiteY0" fmla="*/ 0 h 30453"/>
                    <a:gd name="connsiteX1" fmla="*/ 15227 w 56294"/>
                    <a:gd name="connsiteY1" fmla="*/ 0 h 30453"/>
                    <a:gd name="connsiteX2" fmla="*/ 0 w 56294"/>
                    <a:gd name="connsiteY2" fmla="*/ 15227 h 30453"/>
                    <a:gd name="connsiteX3" fmla="*/ 15227 w 56294"/>
                    <a:gd name="connsiteY3" fmla="*/ 30454 h 30453"/>
                    <a:gd name="connsiteX4" fmla="*/ 41067 w 56294"/>
                    <a:gd name="connsiteY4" fmla="*/ 30454 h 30453"/>
                    <a:gd name="connsiteX5" fmla="*/ 56294 w 56294"/>
                    <a:gd name="connsiteY5" fmla="*/ 15227 h 30453"/>
                    <a:gd name="connsiteX6" fmla="*/ 41067 w 56294"/>
                    <a:gd name="connsiteY6" fmla="*/ 0 h 30453"/>
                    <a:gd name="connsiteX7" fmla="*/ 41067 w 56294"/>
                    <a:gd name="connsiteY7"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94" h="30453">
                      <a:moveTo>
                        <a:pt x="41067" y="0"/>
                      </a:moveTo>
                      <a:lnTo>
                        <a:pt x="15227" y="0"/>
                      </a:lnTo>
                      <a:cubicBezTo>
                        <a:pt x="6921" y="0"/>
                        <a:pt x="0" y="6921"/>
                        <a:pt x="0" y="15227"/>
                      </a:cubicBezTo>
                      <a:cubicBezTo>
                        <a:pt x="0" y="23532"/>
                        <a:pt x="6921" y="30454"/>
                        <a:pt x="15227" y="30454"/>
                      </a:cubicBezTo>
                      <a:lnTo>
                        <a:pt x="41067" y="30454"/>
                      </a:lnTo>
                      <a:cubicBezTo>
                        <a:pt x="49373" y="30454"/>
                        <a:pt x="56294" y="23532"/>
                        <a:pt x="56294" y="15227"/>
                      </a:cubicBezTo>
                      <a:cubicBezTo>
                        <a:pt x="56294" y="6921"/>
                        <a:pt x="49373" y="0"/>
                        <a:pt x="41067" y="0"/>
                      </a:cubicBezTo>
                      <a:lnTo>
                        <a:pt x="41067" y="0"/>
                      </a:lnTo>
                      <a:close/>
                    </a:path>
                  </a:pathLst>
                </a:custGeom>
                <a:grpFill/>
                <a:ln w="4613"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437106F9-8691-52B4-2F2F-D31B3DBDBDA6}"/>
                    </a:ext>
                  </a:extLst>
                </p:cNvPr>
                <p:cNvSpPr/>
                <p:nvPr/>
              </p:nvSpPr>
              <p:spPr>
                <a:xfrm>
                  <a:off x="-4242924" y="3166731"/>
                  <a:ext cx="56294" cy="30453"/>
                </a:xfrm>
                <a:custGeom>
                  <a:avLst/>
                  <a:gdLst>
                    <a:gd name="connsiteX0" fmla="*/ 41067 w 56294"/>
                    <a:gd name="connsiteY0" fmla="*/ 0 h 30453"/>
                    <a:gd name="connsiteX1" fmla="*/ 15227 w 56294"/>
                    <a:gd name="connsiteY1" fmla="*/ 0 h 30453"/>
                    <a:gd name="connsiteX2" fmla="*/ 0 w 56294"/>
                    <a:gd name="connsiteY2" fmla="*/ 15227 h 30453"/>
                    <a:gd name="connsiteX3" fmla="*/ 15227 w 56294"/>
                    <a:gd name="connsiteY3" fmla="*/ 30454 h 30453"/>
                    <a:gd name="connsiteX4" fmla="*/ 41067 w 56294"/>
                    <a:gd name="connsiteY4" fmla="*/ 30454 h 30453"/>
                    <a:gd name="connsiteX5" fmla="*/ 56294 w 56294"/>
                    <a:gd name="connsiteY5" fmla="*/ 15227 h 30453"/>
                    <a:gd name="connsiteX6" fmla="*/ 41067 w 56294"/>
                    <a:gd name="connsiteY6" fmla="*/ 0 h 30453"/>
                    <a:gd name="connsiteX7" fmla="*/ 41067 w 56294"/>
                    <a:gd name="connsiteY7"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94" h="30453">
                      <a:moveTo>
                        <a:pt x="41067" y="0"/>
                      </a:moveTo>
                      <a:lnTo>
                        <a:pt x="15227" y="0"/>
                      </a:lnTo>
                      <a:cubicBezTo>
                        <a:pt x="6921" y="0"/>
                        <a:pt x="0" y="6921"/>
                        <a:pt x="0" y="15227"/>
                      </a:cubicBezTo>
                      <a:cubicBezTo>
                        <a:pt x="0" y="23533"/>
                        <a:pt x="6921" y="30454"/>
                        <a:pt x="15227" y="30454"/>
                      </a:cubicBezTo>
                      <a:lnTo>
                        <a:pt x="41067" y="30454"/>
                      </a:lnTo>
                      <a:cubicBezTo>
                        <a:pt x="49373" y="30454"/>
                        <a:pt x="56294" y="23533"/>
                        <a:pt x="56294" y="15227"/>
                      </a:cubicBezTo>
                      <a:cubicBezTo>
                        <a:pt x="56294" y="6921"/>
                        <a:pt x="49373" y="0"/>
                        <a:pt x="41067" y="0"/>
                      </a:cubicBezTo>
                      <a:lnTo>
                        <a:pt x="41067" y="0"/>
                      </a:lnTo>
                      <a:close/>
                    </a:path>
                  </a:pathLst>
                </a:custGeom>
                <a:grpFill/>
                <a:ln w="4613"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BC314C60-D88A-0C3E-532F-AB63F5EF1F40}"/>
                    </a:ext>
                  </a:extLst>
                </p:cNvPr>
                <p:cNvSpPr/>
                <p:nvPr/>
              </p:nvSpPr>
              <p:spPr>
                <a:xfrm>
                  <a:off x="-4242924" y="3110438"/>
                  <a:ext cx="56294" cy="30453"/>
                </a:xfrm>
                <a:custGeom>
                  <a:avLst/>
                  <a:gdLst>
                    <a:gd name="connsiteX0" fmla="*/ 41067 w 56294"/>
                    <a:gd name="connsiteY0" fmla="*/ 0 h 30453"/>
                    <a:gd name="connsiteX1" fmla="*/ 15227 w 56294"/>
                    <a:gd name="connsiteY1" fmla="*/ 0 h 30453"/>
                    <a:gd name="connsiteX2" fmla="*/ 0 w 56294"/>
                    <a:gd name="connsiteY2" fmla="*/ 15227 h 30453"/>
                    <a:gd name="connsiteX3" fmla="*/ 15227 w 56294"/>
                    <a:gd name="connsiteY3" fmla="*/ 30454 h 30453"/>
                    <a:gd name="connsiteX4" fmla="*/ 41067 w 56294"/>
                    <a:gd name="connsiteY4" fmla="*/ 30454 h 30453"/>
                    <a:gd name="connsiteX5" fmla="*/ 56294 w 56294"/>
                    <a:gd name="connsiteY5" fmla="*/ 15227 h 30453"/>
                    <a:gd name="connsiteX6" fmla="*/ 41067 w 56294"/>
                    <a:gd name="connsiteY6" fmla="*/ 0 h 30453"/>
                    <a:gd name="connsiteX7" fmla="*/ 41067 w 56294"/>
                    <a:gd name="connsiteY7"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94" h="30453">
                      <a:moveTo>
                        <a:pt x="41067" y="0"/>
                      </a:moveTo>
                      <a:lnTo>
                        <a:pt x="15227" y="0"/>
                      </a:lnTo>
                      <a:cubicBezTo>
                        <a:pt x="6921" y="0"/>
                        <a:pt x="0" y="6921"/>
                        <a:pt x="0" y="15227"/>
                      </a:cubicBezTo>
                      <a:cubicBezTo>
                        <a:pt x="0" y="23533"/>
                        <a:pt x="6921" y="30454"/>
                        <a:pt x="15227" y="30454"/>
                      </a:cubicBezTo>
                      <a:lnTo>
                        <a:pt x="41067" y="30454"/>
                      </a:lnTo>
                      <a:cubicBezTo>
                        <a:pt x="49373" y="30454"/>
                        <a:pt x="56294" y="23533"/>
                        <a:pt x="56294" y="15227"/>
                      </a:cubicBezTo>
                      <a:cubicBezTo>
                        <a:pt x="56294" y="6921"/>
                        <a:pt x="49373" y="0"/>
                        <a:pt x="41067" y="0"/>
                      </a:cubicBezTo>
                      <a:lnTo>
                        <a:pt x="41067" y="0"/>
                      </a:lnTo>
                      <a:close/>
                    </a:path>
                  </a:pathLst>
                </a:custGeom>
                <a:grpFill/>
                <a:ln w="4613"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7BABDA00-39C9-8888-D1ED-6FB08D132B83}"/>
                    </a:ext>
                  </a:extLst>
                </p:cNvPr>
                <p:cNvSpPr/>
                <p:nvPr/>
              </p:nvSpPr>
              <p:spPr>
                <a:xfrm>
                  <a:off x="-4242924" y="3279318"/>
                  <a:ext cx="56294" cy="30453"/>
                </a:xfrm>
                <a:custGeom>
                  <a:avLst/>
                  <a:gdLst>
                    <a:gd name="connsiteX0" fmla="*/ 41067 w 56294"/>
                    <a:gd name="connsiteY0" fmla="*/ 0 h 30453"/>
                    <a:gd name="connsiteX1" fmla="*/ 15227 w 56294"/>
                    <a:gd name="connsiteY1" fmla="*/ 0 h 30453"/>
                    <a:gd name="connsiteX2" fmla="*/ 0 w 56294"/>
                    <a:gd name="connsiteY2" fmla="*/ 15227 h 30453"/>
                    <a:gd name="connsiteX3" fmla="*/ 15227 w 56294"/>
                    <a:gd name="connsiteY3" fmla="*/ 30454 h 30453"/>
                    <a:gd name="connsiteX4" fmla="*/ 41067 w 56294"/>
                    <a:gd name="connsiteY4" fmla="*/ 30454 h 30453"/>
                    <a:gd name="connsiteX5" fmla="*/ 56294 w 56294"/>
                    <a:gd name="connsiteY5" fmla="*/ 15227 h 30453"/>
                    <a:gd name="connsiteX6" fmla="*/ 41067 w 56294"/>
                    <a:gd name="connsiteY6" fmla="*/ 0 h 30453"/>
                    <a:gd name="connsiteX7" fmla="*/ 41067 w 56294"/>
                    <a:gd name="connsiteY7"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94" h="30453">
                      <a:moveTo>
                        <a:pt x="41067" y="0"/>
                      </a:moveTo>
                      <a:lnTo>
                        <a:pt x="15227" y="0"/>
                      </a:lnTo>
                      <a:cubicBezTo>
                        <a:pt x="6921" y="0"/>
                        <a:pt x="0" y="6921"/>
                        <a:pt x="0" y="15227"/>
                      </a:cubicBezTo>
                      <a:cubicBezTo>
                        <a:pt x="0" y="23532"/>
                        <a:pt x="6921" y="30454"/>
                        <a:pt x="15227" y="30454"/>
                      </a:cubicBezTo>
                      <a:lnTo>
                        <a:pt x="41067" y="30454"/>
                      </a:lnTo>
                      <a:cubicBezTo>
                        <a:pt x="49373" y="30454"/>
                        <a:pt x="56294" y="23532"/>
                        <a:pt x="56294" y="15227"/>
                      </a:cubicBezTo>
                      <a:cubicBezTo>
                        <a:pt x="56294" y="6921"/>
                        <a:pt x="49373" y="0"/>
                        <a:pt x="41067" y="0"/>
                      </a:cubicBezTo>
                      <a:lnTo>
                        <a:pt x="41067" y="0"/>
                      </a:lnTo>
                      <a:close/>
                    </a:path>
                  </a:pathLst>
                </a:custGeom>
                <a:grpFill/>
                <a:ln w="4613" cap="flat">
                  <a:noFill/>
                  <a:prstDash val="solid"/>
                  <a:miter/>
                </a:ln>
              </p:spPr>
              <p:txBody>
                <a:bodyPr rtlCol="0" anchor="ctr"/>
                <a:lstStyle/>
                <a:p>
                  <a:endParaRPr lang="en-US"/>
                </a:p>
              </p:txBody>
            </p:sp>
          </p:grpSp>
          <p:grpSp>
            <p:nvGrpSpPr>
              <p:cNvPr id="77" name="Graphic 2">
                <a:extLst>
                  <a:ext uri="{FF2B5EF4-FFF2-40B4-BE49-F238E27FC236}">
                    <a16:creationId xmlns:a16="http://schemas.microsoft.com/office/drawing/2014/main" id="{459FD0C4-C7EB-22EE-1576-4F36ACE9169E}"/>
                  </a:ext>
                </a:extLst>
              </p:cNvPr>
              <p:cNvGrpSpPr/>
              <p:nvPr/>
            </p:nvGrpSpPr>
            <p:grpSpPr>
              <a:xfrm>
                <a:off x="-3817032" y="3110438"/>
                <a:ext cx="56293" cy="199333"/>
                <a:chOff x="-3817032" y="3110438"/>
                <a:chExt cx="56293" cy="199333"/>
              </a:xfrm>
              <a:grpFill/>
            </p:grpSpPr>
            <p:sp>
              <p:nvSpPr>
                <p:cNvPr id="78" name="Freeform 77">
                  <a:extLst>
                    <a:ext uri="{FF2B5EF4-FFF2-40B4-BE49-F238E27FC236}">
                      <a16:creationId xmlns:a16="http://schemas.microsoft.com/office/drawing/2014/main" id="{F10229A5-A345-26C3-F49D-4C351E48ACE8}"/>
                    </a:ext>
                  </a:extLst>
                </p:cNvPr>
                <p:cNvSpPr/>
                <p:nvPr/>
              </p:nvSpPr>
              <p:spPr>
                <a:xfrm>
                  <a:off x="-3817032" y="3223024"/>
                  <a:ext cx="56293" cy="30453"/>
                </a:xfrm>
                <a:custGeom>
                  <a:avLst/>
                  <a:gdLst>
                    <a:gd name="connsiteX0" fmla="*/ 15227 w 56293"/>
                    <a:gd name="connsiteY0" fmla="*/ 30454 h 30453"/>
                    <a:gd name="connsiteX1" fmla="*/ 41067 w 56293"/>
                    <a:gd name="connsiteY1" fmla="*/ 30454 h 30453"/>
                    <a:gd name="connsiteX2" fmla="*/ 56293 w 56293"/>
                    <a:gd name="connsiteY2" fmla="*/ 15227 h 30453"/>
                    <a:gd name="connsiteX3" fmla="*/ 41067 w 56293"/>
                    <a:gd name="connsiteY3" fmla="*/ 0 h 30453"/>
                    <a:gd name="connsiteX4" fmla="*/ 15227 w 56293"/>
                    <a:gd name="connsiteY4" fmla="*/ 0 h 30453"/>
                    <a:gd name="connsiteX5" fmla="*/ 0 w 56293"/>
                    <a:gd name="connsiteY5" fmla="*/ 15227 h 30453"/>
                    <a:gd name="connsiteX6" fmla="*/ 15227 w 56293"/>
                    <a:gd name="connsiteY6" fmla="*/ 30454 h 30453"/>
                    <a:gd name="connsiteX7" fmla="*/ 15227 w 56293"/>
                    <a:gd name="connsiteY7"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93" h="30453">
                      <a:moveTo>
                        <a:pt x="15227" y="30454"/>
                      </a:moveTo>
                      <a:lnTo>
                        <a:pt x="41067" y="30454"/>
                      </a:lnTo>
                      <a:cubicBezTo>
                        <a:pt x="49372" y="30454"/>
                        <a:pt x="56293" y="23532"/>
                        <a:pt x="56293" y="15227"/>
                      </a:cubicBezTo>
                      <a:cubicBezTo>
                        <a:pt x="56293" y="6921"/>
                        <a:pt x="49372" y="0"/>
                        <a:pt x="41067" y="0"/>
                      </a:cubicBezTo>
                      <a:lnTo>
                        <a:pt x="15227" y="0"/>
                      </a:lnTo>
                      <a:cubicBezTo>
                        <a:pt x="6921" y="0"/>
                        <a:pt x="0" y="6921"/>
                        <a:pt x="0" y="15227"/>
                      </a:cubicBezTo>
                      <a:cubicBezTo>
                        <a:pt x="0" y="23532"/>
                        <a:pt x="6921" y="30454"/>
                        <a:pt x="15227" y="30454"/>
                      </a:cubicBezTo>
                      <a:lnTo>
                        <a:pt x="15227" y="30454"/>
                      </a:lnTo>
                      <a:close/>
                    </a:path>
                  </a:pathLst>
                </a:custGeom>
                <a:grpFill/>
                <a:ln w="4613"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3C6BB22F-FE25-AA96-6F94-1BF977A1D8F4}"/>
                    </a:ext>
                  </a:extLst>
                </p:cNvPr>
                <p:cNvSpPr/>
                <p:nvPr/>
              </p:nvSpPr>
              <p:spPr>
                <a:xfrm>
                  <a:off x="-3817032" y="3166731"/>
                  <a:ext cx="56293" cy="30453"/>
                </a:xfrm>
                <a:custGeom>
                  <a:avLst/>
                  <a:gdLst>
                    <a:gd name="connsiteX0" fmla="*/ 15227 w 56293"/>
                    <a:gd name="connsiteY0" fmla="*/ 30454 h 30453"/>
                    <a:gd name="connsiteX1" fmla="*/ 41067 w 56293"/>
                    <a:gd name="connsiteY1" fmla="*/ 30454 h 30453"/>
                    <a:gd name="connsiteX2" fmla="*/ 56293 w 56293"/>
                    <a:gd name="connsiteY2" fmla="*/ 15227 h 30453"/>
                    <a:gd name="connsiteX3" fmla="*/ 41067 w 56293"/>
                    <a:gd name="connsiteY3" fmla="*/ 0 h 30453"/>
                    <a:gd name="connsiteX4" fmla="*/ 15227 w 56293"/>
                    <a:gd name="connsiteY4" fmla="*/ 0 h 30453"/>
                    <a:gd name="connsiteX5" fmla="*/ 0 w 56293"/>
                    <a:gd name="connsiteY5" fmla="*/ 15227 h 30453"/>
                    <a:gd name="connsiteX6" fmla="*/ 15227 w 56293"/>
                    <a:gd name="connsiteY6" fmla="*/ 30454 h 30453"/>
                    <a:gd name="connsiteX7" fmla="*/ 15227 w 56293"/>
                    <a:gd name="connsiteY7"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93" h="30453">
                      <a:moveTo>
                        <a:pt x="15227" y="30454"/>
                      </a:moveTo>
                      <a:lnTo>
                        <a:pt x="41067" y="30454"/>
                      </a:lnTo>
                      <a:cubicBezTo>
                        <a:pt x="49372" y="30454"/>
                        <a:pt x="56293" y="23533"/>
                        <a:pt x="56293" y="15227"/>
                      </a:cubicBezTo>
                      <a:cubicBezTo>
                        <a:pt x="56293" y="6921"/>
                        <a:pt x="49372" y="0"/>
                        <a:pt x="41067" y="0"/>
                      </a:cubicBezTo>
                      <a:lnTo>
                        <a:pt x="15227" y="0"/>
                      </a:lnTo>
                      <a:cubicBezTo>
                        <a:pt x="6921" y="0"/>
                        <a:pt x="0" y="6921"/>
                        <a:pt x="0" y="15227"/>
                      </a:cubicBezTo>
                      <a:cubicBezTo>
                        <a:pt x="0" y="23533"/>
                        <a:pt x="6921" y="30454"/>
                        <a:pt x="15227" y="30454"/>
                      </a:cubicBezTo>
                      <a:lnTo>
                        <a:pt x="15227" y="30454"/>
                      </a:lnTo>
                      <a:close/>
                    </a:path>
                  </a:pathLst>
                </a:custGeom>
                <a:grpFill/>
                <a:ln w="4613"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F65341EA-CF0D-C395-EF82-77D579720528}"/>
                    </a:ext>
                  </a:extLst>
                </p:cNvPr>
                <p:cNvSpPr/>
                <p:nvPr/>
              </p:nvSpPr>
              <p:spPr>
                <a:xfrm>
                  <a:off x="-3817032" y="3110438"/>
                  <a:ext cx="56293" cy="30453"/>
                </a:xfrm>
                <a:custGeom>
                  <a:avLst/>
                  <a:gdLst>
                    <a:gd name="connsiteX0" fmla="*/ 15227 w 56293"/>
                    <a:gd name="connsiteY0" fmla="*/ 30454 h 30453"/>
                    <a:gd name="connsiteX1" fmla="*/ 41067 w 56293"/>
                    <a:gd name="connsiteY1" fmla="*/ 30454 h 30453"/>
                    <a:gd name="connsiteX2" fmla="*/ 56293 w 56293"/>
                    <a:gd name="connsiteY2" fmla="*/ 15227 h 30453"/>
                    <a:gd name="connsiteX3" fmla="*/ 41067 w 56293"/>
                    <a:gd name="connsiteY3" fmla="*/ 0 h 30453"/>
                    <a:gd name="connsiteX4" fmla="*/ 15227 w 56293"/>
                    <a:gd name="connsiteY4" fmla="*/ 0 h 30453"/>
                    <a:gd name="connsiteX5" fmla="*/ 0 w 56293"/>
                    <a:gd name="connsiteY5" fmla="*/ 15227 h 30453"/>
                    <a:gd name="connsiteX6" fmla="*/ 15227 w 56293"/>
                    <a:gd name="connsiteY6" fmla="*/ 30454 h 30453"/>
                    <a:gd name="connsiteX7" fmla="*/ 15227 w 56293"/>
                    <a:gd name="connsiteY7"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93" h="30453">
                      <a:moveTo>
                        <a:pt x="15227" y="30454"/>
                      </a:moveTo>
                      <a:lnTo>
                        <a:pt x="41067" y="30454"/>
                      </a:lnTo>
                      <a:cubicBezTo>
                        <a:pt x="49372" y="30454"/>
                        <a:pt x="56293" y="23533"/>
                        <a:pt x="56293" y="15227"/>
                      </a:cubicBezTo>
                      <a:cubicBezTo>
                        <a:pt x="56293" y="6921"/>
                        <a:pt x="49372" y="0"/>
                        <a:pt x="41067" y="0"/>
                      </a:cubicBezTo>
                      <a:lnTo>
                        <a:pt x="15227" y="0"/>
                      </a:lnTo>
                      <a:cubicBezTo>
                        <a:pt x="6921" y="0"/>
                        <a:pt x="0" y="6921"/>
                        <a:pt x="0" y="15227"/>
                      </a:cubicBezTo>
                      <a:cubicBezTo>
                        <a:pt x="0" y="23533"/>
                        <a:pt x="6921" y="30454"/>
                        <a:pt x="15227" y="30454"/>
                      </a:cubicBezTo>
                      <a:lnTo>
                        <a:pt x="15227" y="30454"/>
                      </a:lnTo>
                      <a:close/>
                    </a:path>
                  </a:pathLst>
                </a:custGeom>
                <a:grpFill/>
                <a:ln w="4613"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DE0E8407-0B6A-05D7-3A21-AFF50780E4C7}"/>
                    </a:ext>
                  </a:extLst>
                </p:cNvPr>
                <p:cNvSpPr/>
                <p:nvPr/>
              </p:nvSpPr>
              <p:spPr>
                <a:xfrm>
                  <a:off x="-3817032" y="3279318"/>
                  <a:ext cx="56293" cy="30453"/>
                </a:xfrm>
                <a:custGeom>
                  <a:avLst/>
                  <a:gdLst>
                    <a:gd name="connsiteX0" fmla="*/ 15227 w 56293"/>
                    <a:gd name="connsiteY0" fmla="*/ 30454 h 30453"/>
                    <a:gd name="connsiteX1" fmla="*/ 41067 w 56293"/>
                    <a:gd name="connsiteY1" fmla="*/ 30454 h 30453"/>
                    <a:gd name="connsiteX2" fmla="*/ 56293 w 56293"/>
                    <a:gd name="connsiteY2" fmla="*/ 15227 h 30453"/>
                    <a:gd name="connsiteX3" fmla="*/ 41067 w 56293"/>
                    <a:gd name="connsiteY3" fmla="*/ 0 h 30453"/>
                    <a:gd name="connsiteX4" fmla="*/ 15227 w 56293"/>
                    <a:gd name="connsiteY4" fmla="*/ 0 h 30453"/>
                    <a:gd name="connsiteX5" fmla="*/ 0 w 56293"/>
                    <a:gd name="connsiteY5" fmla="*/ 15227 h 30453"/>
                    <a:gd name="connsiteX6" fmla="*/ 15227 w 56293"/>
                    <a:gd name="connsiteY6" fmla="*/ 30454 h 30453"/>
                    <a:gd name="connsiteX7" fmla="*/ 15227 w 56293"/>
                    <a:gd name="connsiteY7"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93" h="30453">
                      <a:moveTo>
                        <a:pt x="15227" y="30454"/>
                      </a:moveTo>
                      <a:lnTo>
                        <a:pt x="41067" y="30454"/>
                      </a:lnTo>
                      <a:cubicBezTo>
                        <a:pt x="49372" y="30454"/>
                        <a:pt x="56293" y="23532"/>
                        <a:pt x="56293" y="15227"/>
                      </a:cubicBezTo>
                      <a:cubicBezTo>
                        <a:pt x="56293" y="6921"/>
                        <a:pt x="49372" y="0"/>
                        <a:pt x="41067" y="0"/>
                      </a:cubicBezTo>
                      <a:lnTo>
                        <a:pt x="15227" y="0"/>
                      </a:lnTo>
                      <a:cubicBezTo>
                        <a:pt x="6921" y="0"/>
                        <a:pt x="0" y="6921"/>
                        <a:pt x="0" y="15227"/>
                      </a:cubicBezTo>
                      <a:cubicBezTo>
                        <a:pt x="0" y="23532"/>
                        <a:pt x="6921" y="30454"/>
                        <a:pt x="15227" y="30454"/>
                      </a:cubicBezTo>
                      <a:lnTo>
                        <a:pt x="15227" y="30454"/>
                      </a:lnTo>
                      <a:close/>
                    </a:path>
                  </a:pathLst>
                </a:custGeom>
                <a:grpFill/>
                <a:ln w="4613" cap="flat">
                  <a:noFill/>
                  <a:prstDash val="solid"/>
                  <a:miter/>
                </a:ln>
              </p:spPr>
              <p:txBody>
                <a:bodyPr rtlCol="0" anchor="ctr"/>
                <a:lstStyle/>
                <a:p>
                  <a:endParaRPr lang="en-US"/>
                </a:p>
              </p:txBody>
            </p:sp>
          </p:grpSp>
        </p:grpSp>
        <p:grpSp>
          <p:nvGrpSpPr>
            <p:cNvPr id="70" name="Graphic 2">
              <a:extLst>
                <a:ext uri="{FF2B5EF4-FFF2-40B4-BE49-F238E27FC236}">
                  <a16:creationId xmlns:a16="http://schemas.microsoft.com/office/drawing/2014/main" id="{8125294C-DB2A-93D3-20CB-1A10783A2279}"/>
                </a:ext>
              </a:extLst>
            </p:cNvPr>
            <p:cNvGrpSpPr/>
            <p:nvPr/>
          </p:nvGrpSpPr>
          <p:grpSpPr>
            <a:xfrm>
              <a:off x="-4330698" y="3387739"/>
              <a:ext cx="553643" cy="685684"/>
              <a:chOff x="-4330698" y="3387739"/>
              <a:chExt cx="553643" cy="685684"/>
            </a:xfrm>
            <a:grpFill/>
          </p:grpSpPr>
          <p:sp>
            <p:nvSpPr>
              <p:cNvPr id="71" name="Freeform 70">
                <a:extLst>
                  <a:ext uri="{FF2B5EF4-FFF2-40B4-BE49-F238E27FC236}">
                    <a16:creationId xmlns:a16="http://schemas.microsoft.com/office/drawing/2014/main" id="{4287FE6B-5375-8F74-754C-CB69F3796A96}"/>
                  </a:ext>
                </a:extLst>
              </p:cNvPr>
              <p:cNvSpPr/>
              <p:nvPr/>
            </p:nvSpPr>
            <p:spPr>
              <a:xfrm>
                <a:off x="-4330698" y="3387739"/>
                <a:ext cx="553643" cy="685684"/>
              </a:xfrm>
              <a:custGeom>
                <a:avLst/>
                <a:gdLst>
                  <a:gd name="connsiteX0" fmla="*/ 326329 w 553643"/>
                  <a:gd name="connsiteY0" fmla="*/ 655231 h 685684"/>
                  <a:gd name="connsiteX1" fmla="*/ 172214 w 553643"/>
                  <a:gd name="connsiteY1" fmla="*/ 563870 h 685684"/>
                  <a:gd name="connsiteX2" fmla="*/ 100693 w 553643"/>
                  <a:gd name="connsiteY2" fmla="*/ 448053 h 685684"/>
                  <a:gd name="connsiteX3" fmla="*/ 37017 w 553643"/>
                  <a:gd name="connsiteY3" fmla="*/ 355768 h 685684"/>
                  <a:gd name="connsiteX4" fmla="*/ 72547 w 553643"/>
                  <a:gd name="connsiteY4" fmla="*/ 299475 h 685684"/>
                  <a:gd name="connsiteX5" fmla="*/ 106230 w 553643"/>
                  <a:gd name="connsiteY5" fmla="*/ 335005 h 685684"/>
                  <a:gd name="connsiteX6" fmla="*/ 134839 w 553643"/>
                  <a:gd name="connsiteY6" fmla="*/ 392682 h 685684"/>
                  <a:gd name="connsiteX7" fmla="*/ 155603 w 553643"/>
                  <a:gd name="connsiteY7" fmla="*/ 426827 h 685684"/>
                  <a:gd name="connsiteX8" fmla="*/ 176367 w 553643"/>
                  <a:gd name="connsiteY8" fmla="*/ 421290 h 685684"/>
                  <a:gd name="connsiteX9" fmla="*/ 178674 w 553643"/>
                  <a:gd name="connsiteY9" fmla="*/ 394989 h 685684"/>
                  <a:gd name="connsiteX10" fmla="*/ 177290 w 553643"/>
                  <a:gd name="connsiteY10" fmla="*/ 341926 h 685684"/>
                  <a:gd name="connsiteX11" fmla="*/ 174060 w 553643"/>
                  <a:gd name="connsiteY11" fmla="*/ 187811 h 685684"/>
                  <a:gd name="connsiteX12" fmla="*/ 171753 w 553643"/>
                  <a:gd name="connsiteY12" fmla="*/ 86760 h 685684"/>
                  <a:gd name="connsiteX13" fmla="*/ 207743 w 553643"/>
                  <a:gd name="connsiteY13" fmla="*/ 29544 h 685684"/>
                  <a:gd name="connsiteX14" fmla="*/ 243273 w 553643"/>
                  <a:gd name="connsiteY14" fmla="*/ 86299 h 685684"/>
                  <a:gd name="connsiteX15" fmla="*/ 243273 w 553643"/>
                  <a:gd name="connsiteY15" fmla="*/ 213651 h 685684"/>
                  <a:gd name="connsiteX16" fmla="*/ 273726 w 553643"/>
                  <a:gd name="connsiteY16" fmla="*/ 213651 h 685684"/>
                  <a:gd name="connsiteX17" fmla="*/ 340632 w 553643"/>
                  <a:gd name="connsiteY17" fmla="*/ 196117 h 685684"/>
                  <a:gd name="connsiteX18" fmla="*/ 345708 w 553643"/>
                  <a:gd name="connsiteY18" fmla="*/ 243643 h 685684"/>
                  <a:gd name="connsiteX19" fmla="*/ 376161 w 553643"/>
                  <a:gd name="connsiteY19" fmla="*/ 243643 h 685684"/>
                  <a:gd name="connsiteX20" fmla="*/ 437531 w 553643"/>
                  <a:gd name="connsiteY20" fmla="*/ 245027 h 685684"/>
                  <a:gd name="connsiteX21" fmla="*/ 437531 w 553643"/>
                  <a:gd name="connsiteY21" fmla="*/ 275020 h 685684"/>
                  <a:gd name="connsiteX22" fmla="*/ 467985 w 553643"/>
                  <a:gd name="connsiteY22" fmla="*/ 275020 h 685684"/>
                  <a:gd name="connsiteX23" fmla="*/ 516895 w 553643"/>
                  <a:gd name="connsiteY23" fmla="*/ 261177 h 685684"/>
                  <a:gd name="connsiteX24" fmla="*/ 521509 w 553643"/>
                  <a:gd name="connsiteY24" fmla="*/ 283325 h 685684"/>
                  <a:gd name="connsiteX25" fmla="*/ 521509 w 553643"/>
                  <a:gd name="connsiteY25" fmla="*/ 339619 h 685684"/>
                  <a:gd name="connsiteX26" fmla="*/ 519202 w 553643"/>
                  <a:gd name="connsiteY26" fmla="*/ 434672 h 685684"/>
                  <a:gd name="connsiteX27" fmla="*/ 485519 w 553643"/>
                  <a:gd name="connsiteY27" fmla="*/ 570791 h 685684"/>
                  <a:gd name="connsiteX28" fmla="*/ 325867 w 553643"/>
                  <a:gd name="connsiteY28" fmla="*/ 654769 h 685684"/>
                  <a:gd name="connsiteX29" fmla="*/ 325867 w 553643"/>
                  <a:gd name="connsiteY29" fmla="*/ 685223 h 685684"/>
                  <a:gd name="connsiteX30" fmla="*/ 483212 w 553643"/>
                  <a:gd name="connsiteY30" fmla="*/ 622931 h 685684"/>
                  <a:gd name="connsiteX31" fmla="*/ 543197 w 553643"/>
                  <a:gd name="connsiteY31" fmla="*/ 483121 h 685684"/>
                  <a:gd name="connsiteX32" fmla="*/ 552425 w 553643"/>
                  <a:gd name="connsiteY32" fmla="*/ 276866 h 685684"/>
                  <a:gd name="connsiteX33" fmla="*/ 437993 w 553643"/>
                  <a:gd name="connsiteY33" fmla="*/ 275020 h 685684"/>
                  <a:gd name="connsiteX34" fmla="*/ 468446 w 553643"/>
                  <a:gd name="connsiteY34" fmla="*/ 275020 h 685684"/>
                  <a:gd name="connsiteX35" fmla="*/ 437993 w 553643"/>
                  <a:gd name="connsiteY35" fmla="*/ 191503 h 685684"/>
                  <a:gd name="connsiteX36" fmla="*/ 346169 w 553643"/>
                  <a:gd name="connsiteY36" fmla="*/ 244105 h 685684"/>
                  <a:gd name="connsiteX37" fmla="*/ 376623 w 553643"/>
                  <a:gd name="connsiteY37" fmla="*/ 244105 h 685684"/>
                  <a:gd name="connsiteX38" fmla="*/ 336480 w 553643"/>
                  <a:gd name="connsiteY38" fmla="*/ 153205 h 685684"/>
                  <a:gd name="connsiteX39" fmla="*/ 243734 w 553643"/>
                  <a:gd name="connsiteY39" fmla="*/ 214112 h 685684"/>
                  <a:gd name="connsiteX40" fmla="*/ 274188 w 553643"/>
                  <a:gd name="connsiteY40" fmla="*/ 214112 h 685684"/>
                  <a:gd name="connsiteX41" fmla="*/ 274188 w 553643"/>
                  <a:gd name="connsiteY41" fmla="*/ 88144 h 685684"/>
                  <a:gd name="connsiteX42" fmla="*/ 254809 w 553643"/>
                  <a:gd name="connsiteY42" fmla="*/ 19854 h 685684"/>
                  <a:gd name="connsiteX43" fmla="*/ 158371 w 553643"/>
                  <a:gd name="connsiteY43" fmla="*/ 21700 h 685684"/>
                  <a:gd name="connsiteX44" fmla="*/ 142221 w 553643"/>
                  <a:gd name="connsiteY44" fmla="*/ 125520 h 685684"/>
                  <a:gd name="connsiteX45" fmla="*/ 145913 w 553643"/>
                  <a:gd name="connsiteY45" fmla="*/ 292092 h 685684"/>
                  <a:gd name="connsiteX46" fmla="*/ 147758 w 553643"/>
                  <a:gd name="connsiteY46" fmla="*/ 375610 h 685684"/>
                  <a:gd name="connsiteX47" fmla="*/ 148220 w 553643"/>
                  <a:gd name="connsiteY47" fmla="*/ 402372 h 685684"/>
                  <a:gd name="connsiteX48" fmla="*/ 148220 w 553643"/>
                  <a:gd name="connsiteY48" fmla="*/ 409755 h 685684"/>
                  <a:gd name="connsiteX49" fmla="*/ 149604 w 553643"/>
                  <a:gd name="connsiteY49" fmla="*/ 406063 h 685684"/>
                  <a:gd name="connsiteX50" fmla="*/ 170368 w 553643"/>
                  <a:gd name="connsiteY50" fmla="*/ 400526 h 685684"/>
                  <a:gd name="connsiteX51" fmla="*/ 173136 w 553643"/>
                  <a:gd name="connsiteY51" fmla="*/ 402372 h 685684"/>
                  <a:gd name="connsiteX52" fmla="*/ 168984 w 553643"/>
                  <a:gd name="connsiteY52" fmla="*/ 393605 h 685684"/>
                  <a:gd name="connsiteX53" fmla="*/ 153296 w 553643"/>
                  <a:gd name="connsiteY53" fmla="*/ 361767 h 685684"/>
                  <a:gd name="connsiteX54" fmla="*/ 126072 w 553643"/>
                  <a:gd name="connsiteY54" fmla="*/ 306858 h 685684"/>
                  <a:gd name="connsiteX55" fmla="*/ 1950 w 553643"/>
                  <a:gd name="connsiteY55" fmla="*/ 318394 h 685684"/>
                  <a:gd name="connsiteX56" fmla="*/ 51322 w 553643"/>
                  <a:gd name="connsiteY56" fmla="*/ 430057 h 685684"/>
                  <a:gd name="connsiteX57" fmla="*/ 139453 w 553643"/>
                  <a:gd name="connsiteY57" fmla="*/ 567561 h 685684"/>
                  <a:gd name="connsiteX58" fmla="*/ 325867 w 553643"/>
                  <a:gd name="connsiteY58" fmla="*/ 685684 h 685684"/>
                  <a:gd name="connsiteX59" fmla="*/ 325867 w 553643"/>
                  <a:gd name="connsiteY59" fmla="*/ 655231 h 685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53643" h="685684">
                    <a:moveTo>
                      <a:pt x="326329" y="655231"/>
                    </a:moveTo>
                    <a:cubicBezTo>
                      <a:pt x="262191" y="654308"/>
                      <a:pt x="204052" y="620163"/>
                      <a:pt x="172214" y="563870"/>
                    </a:cubicBezTo>
                    <a:cubicBezTo>
                      <a:pt x="150065" y="524187"/>
                      <a:pt x="126533" y="485889"/>
                      <a:pt x="100693" y="448053"/>
                    </a:cubicBezTo>
                    <a:cubicBezTo>
                      <a:pt x="79929" y="417137"/>
                      <a:pt x="55936" y="387607"/>
                      <a:pt x="37017" y="355768"/>
                    </a:cubicBezTo>
                    <a:cubicBezTo>
                      <a:pt x="21329" y="329929"/>
                      <a:pt x="40248" y="293938"/>
                      <a:pt x="72547" y="299475"/>
                    </a:cubicBezTo>
                    <a:cubicBezTo>
                      <a:pt x="92388" y="303167"/>
                      <a:pt x="98848" y="319316"/>
                      <a:pt x="106230" y="335005"/>
                    </a:cubicBezTo>
                    <a:cubicBezTo>
                      <a:pt x="115921" y="354384"/>
                      <a:pt x="125149" y="373302"/>
                      <a:pt x="134839" y="392682"/>
                    </a:cubicBezTo>
                    <a:cubicBezTo>
                      <a:pt x="139453" y="401911"/>
                      <a:pt x="144990" y="421752"/>
                      <a:pt x="155603" y="426827"/>
                    </a:cubicBezTo>
                    <a:cubicBezTo>
                      <a:pt x="163908" y="430519"/>
                      <a:pt x="170829" y="428673"/>
                      <a:pt x="176367" y="421290"/>
                    </a:cubicBezTo>
                    <a:cubicBezTo>
                      <a:pt x="181442" y="414830"/>
                      <a:pt x="179135" y="402833"/>
                      <a:pt x="178674" y="394989"/>
                    </a:cubicBezTo>
                    <a:cubicBezTo>
                      <a:pt x="178674" y="377455"/>
                      <a:pt x="177750" y="359921"/>
                      <a:pt x="177290" y="341926"/>
                    </a:cubicBezTo>
                    <a:cubicBezTo>
                      <a:pt x="176367" y="290708"/>
                      <a:pt x="174983" y="239029"/>
                      <a:pt x="174060" y="187811"/>
                    </a:cubicBezTo>
                    <a:cubicBezTo>
                      <a:pt x="173136" y="154128"/>
                      <a:pt x="172676" y="120444"/>
                      <a:pt x="171753" y="86760"/>
                    </a:cubicBezTo>
                    <a:cubicBezTo>
                      <a:pt x="171291" y="61843"/>
                      <a:pt x="173598" y="29083"/>
                      <a:pt x="207743" y="29544"/>
                    </a:cubicBezTo>
                    <a:cubicBezTo>
                      <a:pt x="240504" y="29544"/>
                      <a:pt x="243273" y="61382"/>
                      <a:pt x="243273" y="86299"/>
                    </a:cubicBezTo>
                    <a:lnTo>
                      <a:pt x="243273" y="213651"/>
                    </a:lnTo>
                    <a:cubicBezTo>
                      <a:pt x="243273" y="233492"/>
                      <a:pt x="272342" y="233031"/>
                      <a:pt x="273726" y="213651"/>
                    </a:cubicBezTo>
                    <a:cubicBezTo>
                      <a:pt x="276033" y="178583"/>
                      <a:pt x="322175" y="163356"/>
                      <a:pt x="340632" y="196117"/>
                    </a:cubicBezTo>
                    <a:cubicBezTo>
                      <a:pt x="348476" y="209960"/>
                      <a:pt x="345708" y="228416"/>
                      <a:pt x="345708" y="243643"/>
                    </a:cubicBezTo>
                    <a:cubicBezTo>
                      <a:pt x="345708" y="258870"/>
                      <a:pt x="374778" y="263023"/>
                      <a:pt x="376161" y="243643"/>
                    </a:cubicBezTo>
                    <a:cubicBezTo>
                      <a:pt x="379392" y="202577"/>
                      <a:pt x="433378" y="206268"/>
                      <a:pt x="437531" y="245027"/>
                    </a:cubicBezTo>
                    <a:cubicBezTo>
                      <a:pt x="438453" y="254717"/>
                      <a:pt x="437531" y="265330"/>
                      <a:pt x="437531" y="275020"/>
                    </a:cubicBezTo>
                    <a:cubicBezTo>
                      <a:pt x="437531" y="294861"/>
                      <a:pt x="466600" y="294400"/>
                      <a:pt x="467985" y="275020"/>
                    </a:cubicBezTo>
                    <a:cubicBezTo>
                      <a:pt x="469830" y="249180"/>
                      <a:pt x="502130" y="238106"/>
                      <a:pt x="516895" y="261177"/>
                    </a:cubicBezTo>
                    <a:cubicBezTo>
                      <a:pt x="521509" y="268560"/>
                      <a:pt x="521048" y="275481"/>
                      <a:pt x="521509" y="283325"/>
                    </a:cubicBezTo>
                    <a:cubicBezTo>
                      <a:pt x="521971" y="301782"/>
                      <a:pt x="521509" y="320701"/>
                      <a:pt x="521509" y="339619"/>
                    </a:cubicBezTo>
                    <a:cubicBezTo>
                      <a:pt x="521509" y="371457"/>
                      <a:pt x="523355" y="403295"/>
                      <a:pt x="519202" y="434672"/>
                    </a:cubicBezTo>
                    <a:cubicBezTo>
                      <a:pt x="512743" y="481275"/>
                      <a:pt x="510435" y="529724"/>
                      <a:pt x="485519" y="570791"/>
                    </a:cubicBezTo>
                    <a:cubicBezTo>
                      <a:pt x="450913" y="627546"/>
                      <a:pt x="390928" y="654769"/>
                      <a:pt x="325867" y="654769"/>
                    </a:cubicBezTo>
                    <a:cubicBezTo>
                      <a:pt x="306488" y="654769"/>
                      <a:pt x="306026" y="685223"/>
                      <a:pt x="325867" y="685223"/>
                    </a:cubicBezTo>
                    <a:cubicBezTo>
                      <a:pt x="384929" y="685223"/>
                      <a:pt x="441222" y="666305"/>
                      <a:pt x="483212" y="622931"/>
                    </a:cubicBezTo>
                    <a:cubicBezTo>
                      <a:pt x="521509" y="583711"/>
                      <a:pt x="535814" y="536184"/>
                      <a:pt x="543197" y="483121"/>
                    </a:cubicBezTo>
                    <a:cubicBezTo>
                      <a:pt x="552425" y="414830"/>
                      <a:pt x="555655" y="346079"/>
                      <a:pt x="552425" y="276866"/>
                    </a:cubicBezTo>
                    <a:cubicBezTo>
                      <a:pt x="548734" y="202115"/>
                      <a:pt x="443529" y="200270"/>
                      <a:pt x="437993" y="275020"/>
                    </a:cubicBezTo>
                    <a:lnTo>
                      <a:pt x="468446" y="275020"/>
                    </a:lnTo>
                    <a:cubicBezTo>
                      <a:pt x="468446" y="243182"/>
                      <a:pt x="469369" y="209960"/>
                      <a:pt x="437993" y="191503"/>
                    </a:cubicBezTo>
                    <a:cubicBezTo>
                      <a:pt x="396003" y="166125"/>
                      <a:pt x="349861" y="198885"/>
                      <a:pt x="346169" y="244105"/>
                    </a:cubicBezTo>
                    <a:lnTo>
                      <a:pt x="376623" y="244105"/>
                    </a:lnTo>
                    <a:cubicBezTo>
                      <a:pt x="376623" y="207652"/>
                      <a:pt x="374778" y="170277"/>
                      <a:pt x="336480" y="153205"/>
                    </a:cubicBezTo>
                    <a:cubicBezTo>
                      <a:pt x="291722" y="133364"/>
                      <a:pt x="246503" y="167970"/>
                      <a:pt x="243734" y="214112"/>
                    </a:cubicBezTo>
                    <a:lnTo>
                      <a:pt x="274188" y="214112"/>
                    </a:lnTo>
                    <a:lnTo>
                      <a:pt x="274188" y="88144"/>
                    </a:lnTo>
                    <a:cubicBezTo>
                      <a:pt x="274188" y="63228"/>
                      <a:pt x="273726" y="38772"/>
                      <a:pt x="254809" y="19854"/>
                    </a:cubicBezTo>
                    <a:cubicBezTo>
                      <a:pt x="228507" y="-7370"/>
                      <a:pt x="183749" y="-6447"/>
                      <a:pt x="158371" y="21700"/>
                    </a:cubicBezTo>
                    <a:cubicBezTo>
                      <a:pt x="133915" y="48462"/>
                      <a:pt x="141761" y="91836"/>
                      <a:pt x="142221" y="125520"/>
                    </a:cubicBezTo>
                    <a:cubicBezTo>
                      <a:pt x="143606" y="180890"/>
                      <a:pt x="144528" y="236722"/>
                      <a:pt x="145913" y="292092"/>
                    </a:cubicBezTo>
                    <a:cubicBezTo>
                      <a:pt x="146375" y="319778"/>
                      <a:pt x="147297" y="347463"/>
                      <a:pt x="147758" y="375610"/>
                    </a:cubicBezTo>
                    <a:cubicBezTo>
                      <a:pt x="147758" y="384377"/>
                      <a:pt x="147758" y="393605"/>
                      <a:pt x="148220" y="402372"/>
                    </a:cubicBezTo>
                    <a:cubicBezTo>
                      <a:pt x="148220" y="404679"/>
                      <a:pt x="147758" y="407909"/>
                      <a:pt x="148220" y="409755"/>
                    </a:cubicBezTo>
                    <a:cubicBezTo>
                      <a:pt x="149604" y="414369"/>
                      <a:pt x="144068" y="413446"/>
                      <a:pt x="149604" y="406063"/>
                    </a:cubicBezTo>
                    <a:cubicBezTo>
                      <a:pt x="156526" y="404218"/>
                      <a:pt x="163447" y="402372"/>
                      <a:pt x="170368" y="400526"/>
                    </a:cubicBezTo>
                    <a:cubicBezTo>
                      <a:pt x="177750" y="403756"/>
                      <a:pt x="174060" y="406986"/>
                      <a:pt x="173136" y="402372"/>
                    </a:cubicBezTo>
                    <a:cubicBezTo>
                      <a:pt x="172676" y="399603"/>
                      <a:pt x="170368" y="396373"/>
                      <a:pt x="168984" y="393605"/>
                    </a:cubicBezTo>
                    <a:cubicBezTo>
                      <a:pt x="163908" y="382992"/>
                      <a:pt x="158371" y="372380"/>
                      <a:pt x="153296" y="361767"/>
                    </a:cubicBezTo>
                    <a:cubicBezTo>
                      <a:pt x="144068" y="343310"/>
                      <a:pt x="135762" y="324853"/>
                      <a:pt x="126072" y="306858"/>
                    </a:cubicBezTo>
                    <a:cubicBezTo>
                      <a:pt x="98386" y="254717"/>
                      <a:pt x="18100" y="257486"/>
                      <a:pt x="1950" y="318394"/>
                    </a:cubicBezTo>
                    <a:cubicBezTo>
                      <a:pt x="-9125" y="360844"/>
                      <a:pt x="29635" y="398219"/>
                      <a:pt x="51322" y="430057"/>
                    </a:cubicBezTo>
                    <a:cubicBezTo>
                      <a:pt x="81776" y="474354"/>
                      <a:pt x="114998" y="519112"/>
                      <a:pt x="139453" y="567561"/>
                    </a:cubicBezTo>
                    <a:cubicBezTo>
                      <a:pt x="175443" y="639081"/>
                      <a:pt x="245580" y="684300"/>
                      <a:pt x="325867" y="685684"/>
                    </a:cubicBezTo>
                    <a:cubicBezTo>
                      <a:pt x="345246" y="685684"/>
                      <a:pt x="345246" y="655692"/>
                      <a:pt x="325867" y="655231"/>
                    </a:cubicBezTo>
                    <a:close/>
                  </a:path>
                </a:pathLst>
              </a:custGeom>
              <a:grpFill/>
              <a:ln w="4613"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2113B83-EE06-C008-C602-E199AA7B650B}"/>
                  </a:ext>
                </a:extLst>
              </p:cNvPr>
              <p:cNvSpPr/>
              <p:nvPr/>
            </p:nvSpPr>
            <p:spPr>
              <a:xfrm>
                <a:off x="-3892705" y="3648973"/>
                <a:ext cx="30453" cy="64023"/>
              </a:xfrm>
              <a:custGeom>
                <a:avLst/>
                <a:gdLst>
                  <a:gd name="connsiteX0" fmla="*/ 0 w 30453"/>
                  <a:gd name="connsiteY0" fmla="*/ 14708 h 64023"/>
                  <a:gd name="connsiteX1" fmla="*/ 0 w 30453"/>
                  <a:gd name="connsiteY1" fmla="*/ 49315 h 64023"/>
                  <a:gd name="connsiteX2" fmla="*/ 30453 w 30453"/>
                  <a:gd name="connsiteY2" fmla="*/ 49315 h 64023"/>
                  <a:gd name="connsiteX3" fmla="*/ 30453 w 30453"/>
                  <a:gd name="connsiteY3" fmla="*/ 14708 h 64023"/>
                  <a:gd name="connsiteX4" fmla="*/ 0 w 30453"/>
                  <a:gd name="connsiteY4" fmla="*/ 14708 h 64023"/>
                  <a:gd name="connsiteX5" fmla="*/ 0 w 30453"/>
                  <a:gd name="connsiteY5" fmla="*/ 14708 h 6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64023">
                    <a:moveTo>
                      <a:pt x="0" y="14708"/>
                    </a:moveTo>
                    <a:lnTo>
                      <a:pt x="0" y="49315"/>
                    </a:lnTo>
                    <a:cubicBezTo>
                      <a:pt x="0" y="68695"/>
                      <a:pt x="30453" y="69156"/>
                      <a:pt x="30453" y="49315"/>
                    </a:cubicBezTo>
                    <a:lnTo>
                      <a:pt x="30453" y="14708"/>
                    </a:lnTo>
                    <a:cubicBezTo>
                      <a:pt x="30453" y="-4671"/>
                      <a:pt x="0" y="-5133"/>
                      <a:pt x="0" y="14708"/>
                    </a:cubicBezTo>
                    <a:lnTo>
                      <a:pt x="0" y="14708"/>
                    </a:lnTo>
                    <a:close/>
                  </a:path>
                </a:pathLst>
              </a:custGeom>
              <a:grpFill/>
              <a:ln w="4613"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25B648D2-F9BB-EB1C-C235-F9861394BAB0}"/>
                  </a:ext>
                </a:extLst>
              </p:cNvPr>
              <p:cNvSpPr/>
              <p:nvPr/>
            </p:nvSpPr>
            <p:spPr>
              <a:xfrm>
                <a:off x="-3984528" y="3617597"/>
                <a:ext cx="30454" cy="95399"/>
              </a:xfrm>
              <a:custGeom>
                <a:avLst/>
                <a:gdLst>
                  <a:gd name="connsiteX0" fmla="*/ 0 w 30454"/>
                  <a:gd name="connsiteY0" fmla="*/ 14708 h 95399"/>
                  <a:gd name="connsiteX1" fmla="*/ 0 w 30454"/>
                  <a:gd name="connsiteY1" fmla="*/ 80691 h 95399"/>
                  <a:gd name="connsiteX2" fmla="*/ 30454 w 30454"/>
                  <a:gd name="connsiteY2" fmla="*/ 80691 h 95399"/>
                  <a:gd name="connsiteX3" fmla="*/ 30454 w 30454"/>
                  <a:gd name="connsiteY3" fmla="*/ 14708 h 95399"/>
                  <a:gd name="connsiteX4" fmla="*/ 0 w 30454"/>
                  <a:gd name="connsiteY4" fmla="*/ 14708 h 95399"/>
                  <a:gd name="connsiteX5" fmla="*/ 0 w 30454"/>
                  <a:gd name="connsiteY5" fmla="*/ 14708 h 95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95399">
                    <a:moveTo>
                      <a:pt x="0" y="14708"/>
                    </a:moveTo>
                    <a:lnTo>
                      <a:pt x="0" y="80691"/>
                    </a:lnTo>
                    <a:cubicBezTo>
                      <a:pt x="0" y="100071"/>
                      <a:pt x="30454" y="100532"/>
                      <a:pt x="30454" y="80691"/>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49274CBE-0B4E-6275-83B4-A6B5BCFCC42F}"/>
                  </a:ext>
                </a:extLst>
              </p:cNvPr>
              <p:cNvSpPr/>
              <p:nvPr/>
            </p:nvSpPr>
            <p:spPr>
              <a:xfrm>
                <a:off x="-4086964" y="3587604"/>
                <a:ext cx="30454" cy="125392"/>
              </a:xfrm>
              <a:custGeom>
                <a:avLst/>
                <a:gdLst>
                  <a:gd name="connsiteX0" fmla="*/ 0 w 30454"/>
                  <a:gd name="connsiteY0" fmla="*/ 14708 h 125392"/>
                  <a:gd name="connsiteX1" fmla="*/ 0 w 30454"/>
                  <a:gd name="connsiteY1" fmla="*/ 110684 h 125392"/>
                  <a:gd name="connsiteX2" fmla="*/ 30454 w 30454"/>
                  <a:gd name="connsiteY2" fmla="*/ 110684 h 125392"/>
                  <a:gd name="connsiteX3" fmla="*/ 30454 w 30454"/>
                  <a:gd name="connsiteY3" fmla="*/ 14708 h 125392"/>
                  <a:gd name="connsiteX4" fmla="*/ 0 w 30454"/>
                  <a:gd name="connsiteY4" fmla="*/ 14708 h 125392"/>
                  <a:gd name="connsiteX5" fmla="*/ 0 w 30454"/>
                  <a:gd name="connsiteY5" fmla="*/ 14708 h 12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125392">
                    <a:moveTo>
                      <a:pt x="0" y="14708"/>
                    </a:moveTo>
                    <a:lnTo>
                      <a:pt x="0" y="110684"/>
                    </a:lnTo>
                    <a:cubicBezTo>
                      <a:pt x="0" y="130064"/>
                      <a:pt x="30454" y="130525"/>
                      <a:pt x="30454" y="110684"/>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79532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0A60A-B10E-B19D-DFE5-A55DEC39D08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D7AE34E-F342-25CF-8EA7-9FB9D87BBA3D}"/>
              </a:ext>
            </a:extLst>
          </p:cNvPr>
          <p:cNvSpPr/>
          <p:nvPr/>
        </p:nvSpPr>
        <p:spPr>
          <a:xfrm flipH="1" flipV="1">
            <a:off x="-5" y="1685763"/>
            <a:ext cx="12191997" cy="4218212"/>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02364780-8C69-8833-362F-0A4790E05B2B}"/>
              </a:ext>
            </a:extLst>
          </p:cNvPr>
          <p:cNvSpPr txBox="1">
            <a:spLocks/>
          </p:cNvSpPr>
          <p:nvPr/>
        </p:nvSpPr>
        <p:spPr>
          <a:xfrm>
            <a:off x="579276" y="484064"/>
            <a:ext cx="3145559"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rgbClr val="22BDBF"/>
                </a:solidFill>
                <a:cs typeface="Times New Roman" panose="02020603050405020304" pitchFamily="18" charset="0"/>
              </a:rPr>
              <a:t>Role of AI</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BDB33F3D-5220-738B-60B7-081E30CA4C5A}"/>
              </a:ext>
            </a:extLst>
          </p:cNvPr>
          <p:cNvSpPr txBox="1"/>
          <p:nvPr/>
        </p:nvSpPr>
        <p:spPr>
          <a:xfrm>
            <a:off x="579316" y="2117746"/>
            <a:ext cx="8232676" cy="3786229"/>
          </a:xfrm>
          <a:prstGeom prst="rect">
            <a:avLst/>
          </a:prstGeom>
          <a:noFill/>
        </p:spPr>
        <p:txBody>
          <a:bodyPr wrap="square" numCol="1" rtlCol="0">
            <a:spAutoFit/>
          </a:bodyPr>
          <a:lstStyle/>
          <a:p>
            <a:pPr>
              <a:buClr>
                <a:srgbClr val="22BDBF"/>
              </a:buClr>
            </a:pPr>
            <a:r>
              <a:rPr lang="en-US" sz="2667" dirty="0">
                <a:solidFill>
                  <a:schemeClr val="bg1"/>
                </a:solidFill>
                <a:latin typeface="Calibri" panose="020F0502020204030204" pitchFamily="34" charset="0"/>
                <a:cs typeface="Calibri" panose="020F0502020204030204" pitchFamily="34" charset="0"/>
              </a:rPr>
              <a:t>The most accurate way to put it is that AI sits between a tool and a functional co-author: it is very important in the creative process, but it does not fully take over legal authorship. </a:t>
            </a:r>
          </a:p>
          <a:p>
            <a:pPr>
              <a:buClr>
                <a:srgbClr val="22BDBF"/>
              </a:buClr>
            </a:pPr>
            <a:endParaRPr lang="en-US" sz="2667" dirty="0">
              <a:solidFill>
                <a:schemeClr val="bg1"/>
              </a:solidFill>
              <a:latin typeface="Calibri" panose="020F0502020204030204" pitchFamily="34" charset="0"/>
              <a:cs typeface="Calibri" panose="020F0502020204030204" pitchFamily="34" charset="0"/>
            </a:endParaRPr>
          </a:p>
          <a:p>
            <a:pPr>
              <a:buClr>
                <a:srgbClr val="22BDBF"/>
              </a:buClr>
            </a:pPr>
            <a:r>
              <a:rPr lang="en-US" sz="2667" dirty="0">
                <a:solidFill>
                  <a:schemeClr val="bg1"/>
                </a:solidFill>
                <a:latin typeface="Calibri" panose="020F0502020204030204" pitchFamily="34" charset="0"/>
                <a:cs typeface="Calibri" panose="020F0502020204030204" pitchFamily="34" charset="0"/>
              </a:rPr>
              <a:t>Therefore, in academic, business, and publishing contexts, AI should be treated as support rather than as an independent source of legal protection.</a:t>
            </a:r>
          </a:p>
          <a:p>
            <a:pPr>
              <a:buClr>
                <a:srgbClr val="22BDBF"/>
              </a:buClr>
            </a:pPr>
            <a:endParaRPr lang="en-US" sz="2667"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8D9261A8-8C59-37AF-52F9-307062318211}"/>
              </a:ext>
            </a:extLst>
          </p:cNvPr>
          <p:cNvSpPr/>
          <p:nvPr/>
        </p:nvSpPr>
        <p:spPr>
          <a:xfrm>
            <a:off x="8433968" y="211598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pSp>
        <p:nvGrpSpPr>
          <p:cNvPr id="3" name="Graphic 2">
            <a:extLst>
              <a:ext uri="{FF2B5EF4-FFF2-40B4-BE49-F238E27FC236}">
                <a16:creationId xmlns:a16="http://schemas.microsoft.com/office/drawing/2014/main" id="{CD3EF06D-05CF-5936-312A-38DCB027AE49}"/>
              </a:ext>
            </a:extLst>
          </p:cNvPr>
          <p:cNvGrpSpPr/>
          <p:nvPr/>
        </p:nvGrpSpPr>
        <p:grpSpPr>
          <a:xfrm>
            <a:off x="9874443" y="3862092"/>
            <a:ext cx="1293511" cy="1307271"/>
            <a:chOff x="7653874" y="785948"/>
            <a:chExt cx="1293511" cy="1307271"/>
          </a:xfrm>
          <a:solidFill>
            <a:schemeClr val="bg1"/>
          </a:solidFill>
        </p:grpSpPr>
        <p:sp>
          <p:nvSpPr>
            <p:cNvPr id="4" name="Freeform 3">
              <a:extLst>
                <a:ext uri="{FF2B5EF4-FFF2-40B4-BE49-F238E27FC236}">
                  <a16:creationId xmlns:a16="http://schemas.microsoft.com/office/drawing/2014/main" id="{D03B8AB4-6048-F492-1239-16840A8E59A2}"/>
                </a:ext>
              </a:extLst>
            </p:cNvPr>
            <p:cNvSpPr/>
            <p:nvPr/>
          </p:nvSpPr>
          <p:spPr>
            <a:xfrm>
              <a:off x="7690067" y="1601483"/>
              <a:ext cx="92329" cy="65249"/>
            </a:xfrm>
            <a:custGeom>
              <a:avLst/>
              <a:gdLst>
                <a:gd name="connsiteX0" fmla="*/ 3504 w 92329"/>
                <a:gd name="connsiteY0" fmla="*/ 26410 h 65249"/>
                <a:gd name="connsiteX1" fmla="*/ 77794 w 92329"/>
                <a:gd name="connsiteY1" fmla="*/ 65169 h 65249"/>
                <a:gd name="connsiteX2" fmla="*/ 77794 w 92329"/>
                <a:gd name="connsiteY2" fmla="*/ 34715 h 65249"/>
                <a:gd name="connsiteX3" fmla="*/ 25192 w 92329"/>
                <a:gd name="connsiteY3" fmla="*/ 5184 h 65249"/>
                <a:gd name="connsiteX4" fmla="*/ 3504 w 92329"/>
                <a:gd name="connsiteY4" fmla="*/ 26871 h 65249"/>
                <a:gd name="connsiteX5" fmla="*/ 3504 w 92329"/>
                <a:gd name="connsiteY5" fmla="*/ 26871 h 6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29" h="65249">
                  <a:moveTo>
                    <a:pt x="3504" y="26410"/>
                  </a:moveTo>
                  <a:cubicBezTo>
                    <a:pt x="21961" y="49481"/>
                    <a:pt x="48263" y="61939"/>
                    <a:pt x="77794" y="65169"/>
                  </a:cubicBezTo>
                  <a:cubicBezTo>
                    <a:pt x="97174" y="67015"/>
                    <a:pt x="97174" y="36561"/>
                    <a:pt x="77794" y="34715"/>
                  </a:cubicBezTo>
                  <a:cubicBezTo>
                    <a:pt x="56108" y="32408"/>
                    <a:pt x="38573" y="21795"/>
                    <a:pt x="25192" y="5184"/>
                  </a:cubicBezTo>
                  <a:cubicBezTo>
                    <a:pt x="13195" y="-10043"/>
                    <a:pt x="-8491" y="11644"/>
                    <a:pt x="3504" y="26871"/>
                  </a:cubicBezTo>
                  <a:lnTo>
                    <a:pt x="3504" y="26871"/>
                  </a:lnTo>
                  <a:close/>
                </a:path>
              </a:pathLst>
            </a:custGeom>
            <a:grpFill/>
            <a:ln w="4613"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2933E8D-9883-C298-BD43-2C84B20A9376}"/>
                </a:ext>
              </a:extLst>
            </p:cNvPr>
            <p:cNvSpPr/>
            <p:nvPr/>
          </p:nvSpPr>
          <p:spPr>
            <a:xfrm>
              <a:off x="7827037" y="1153357"/>
              <a:ext cx="115920" cy="40225"/>
            </a:xfrm>
            <a:custGeom>
              <a:avLst/>
              <a:gdLst>
                <a:gd name="connsiteX0" fmla="*/ 104628 w 115920"/>
                <a:gd name="connsiteY0" fmla="*/ 2502 h 40225"/>
                <a:gd name="connsiteX1" fmla="*/ 10499 w 115920"/>
                <a:gd name="connsiteY1" fmla="*/ 9885 h 40225"/>
                <a:gd name="connsiteX2" fmla="*/ 18804 w 115920"/>
                <a:gd name="connsiteY2" fmla="*/ 39416 h 40225"/>
                <a:gd name="connsiteX3" fmla="*/ 96785 w 115920"/>
                <a:gd name="connsiteY3" fmla="*/ 32033 h 40225"/>
                <a:gd name="connsiteX4" fmla="*/ 105090 w 115920"/>
                <a:gd name="connsiteY4" fmla="*/ 2502 h 40225"/>
                <a:gd name="connsiteX5" fmla="*/ 105090 w 115920"/>
                <a:gd name="connsiteY5" fmla="*/ 2502 h 4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20" h="40225">
                  <a:moveTo>
                    <a:pt x="104628" y="2502"/>
                  </a:moveTo>
                  <a:cubicBezTo>
                    <a:pt x="72329" y="-2112"/>
                    <a:pt x="41415" y="-728"/>
                    <a:pt x="10499" y="9885"/>
                  </a:cubicBezTo>
                  <a:cubicBezTo>
                    <a:pt x="-7958" y="16345"/>
                    <a:pt x="-113" y="45414"/>
                    <a:pt x="18804" y="39416"/>
                  </a:cubicBezTo>
                  <a:cubicBezTo>
                    <a:pt x="44182" y="30649"/>
                    <a:pt x="70484" y="27880"/>
                    <a:pt x="96785" y="32033"/>
                  </a:cubicBezTo>
                  <a:cubicBezTo>
                    <a:pt x="116164" y="34801"/>
                    <a:pt x="124009" y="5271"/>
                    <a:pt x="105090" y="2502"/>
                  </a:cubicBezTo>
                  <a:lnTo>
                    <a:pt x="105090" y="2502"/>
                  </a:lnTo>
                  <a:close/>
                </a:path>
              </a:pathLst>
            </a:custGeom>
            <a:grpFill/>
            <a:ln w="4613"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1D30B4E-A940-BB17-807D-EE4EC10164EE}"/>
                </a:ext>
              </a:extLst>
            </p:cNvPr>
            <p:cNvSpPr/>
            <p:nvPr/>
          </p:nvSpPr>
          <p:spPr>
            <a:xfrm>
              <a:off x="7977948" y="786409"/>
              <a:ext cx="338441" cy="152690"/>
            </a:xfrm>
            <a:custGeom>
              <a:avLst/>
              <a:gdLst>
                <a:gd name="connsiteX0" fmla="*/ 25238 w 338441"/>
                <a:gd name="connsiteY0" fmla="*/ 147506 h 152690"/>
                <a:gd name="connsiteX1" fmla="*/ 46002 w 338441"/>
                <a:gd name="connsiteY1" fmla="*/ 103671 h 152690"/>
                <a:gd name="connsiteX2" fmla="*/ 129519 w 338441"/>
                <a:gd name="connsiteY2" fmla="*/ 39072 h 152690"/>
                <a:gd name="connsiteX3" fmla="*/ 309473 w 338441"/>
                <a:gd name="connsiteY3" fmla="*/ 93059 h 152690"/>
                <a:gd name="connsiteX4" fmla="*/ 335775 w 338441"/>
                <a:gd name="connsiteY4" fmla="*/ 77832 h 152690"/>
                <a:gd name="connsiteX5" fmla="*/ 142900 w 338441"/>
                <a:gd name="connsiteY5" fmla="*/ 4466 h 152690"/>
                <a:gd name="connsiteX6" fmla="*/ 40925 w 338441"/>
                <a:gd name="connsiteY6" fmla="*/ 58452 h 152690"/>
                <a:gd name="connsiteX7" fmla="*/ 15088 w 338441"/>
                <a:gd name="connsiteY7" fmla="*/ 98596 h 152690"/>
                <a:gd name="connsiteX8" fmla="*/ 3552 w 338441"/>
                <a:gd name="connsiteY8" fmla="*/ 125819 h 152690"/>
                <a:gd name="connsiteX9" fmla="*/ 25238 w 338441"/>
                <a:gd name="connsiteY9" fmla="*/ 147506 h 152690"/>
                <a:gd name="connsiteX10" fmla="*/ 25238 w 338441"/>
                <a:gd name="connsiteY10" fmla="*/ 147506 h 15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8441" h="152690">
                  <a:moveTo>
                    <a:pt x="25238" y="147506"/>
                  </a:moveTo>
                  <a:cubicBezTo>
                    <a:pt x="34928" y="135048"/>
                    <a:pt x="38618" y="117975"/>
                    <a:pt x="46002" y="103671"/>
                  </a:cubicBezTo>
                  <a:cubicBezTo>
                    <a:pt x="63075" y="70910"/>
                    <a:pt x="94913" y="49685"/>
                    <a:pt x="129519" y="39072"/>
                  </a:cubicBezTo>
                  <a:cubicBezTo>
                    <a:pt x="196425" y="18308"/>
                    <a:pt x="269329" y="32612"/>
                    <a:pt x="309473" y="93059"/>
                  </a:cubicBezTo>
                  <a:cubicBezTo>
                    <a:pt x="320547" y="109208"/>
                    <a:pt x="346849" y="93981"/>
                    <a:pt x="335775" y="77832"/>
                  </a:cubicBezTo>
                  <a:cubicBezTo>
                    <a:pt x="291940" y="12771"/>
                    <a:pt x="218113" y="-10761"/>
                    <a:pt x="142900" y="4466"/>
                  </a:cubicBezTo>
                  <a:cubicBezTo>
                    <a:pt x="105065" y="11848"/>
                    <a:pt x="67689" y="29844"/>
                    <a:pt x="40925" y="58452"/>
                  </a:cubicBezTo>
                  <a:cubicBezTo>
                    <a:pt x="29852" y="70449"/>
                    <a:pt x="21547" y="83830"/>
                    <a:pt x="15088" y="98596"/>
                  </a:cubicBezTo>
                  <a:cubicBezTo>
                    <a:pt x="11857" y="106440"/>
                    <a:pt x="6319" y="122589"/>
                    <a:pt x="3552" y="125819"/>
                  </a:cubicBezTo>
                  <a:cubicBezTo>
                    <a:pt x="-8445" y="141046"/>
                    <a:pt x="12781" y="162733"/>
                    <a:pt x="25238" y="147506"/>
                  </a:cubicBezTo>
                  <a:lnTo>
                    <a:pt x="25238" y="147506"/>
                  </a:lnTo>
                  <a:close/>
                </a:path>
              </a:pathLst>
            </a:custGeom>
            <a:grpFill/>
            <a:ln w="4613"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0F9F058-7751-B442-05CC-E3866C70A3AD}"/>
                </a:ext>
              </a:extLst>
            </p:cNvPr>
            <p:cNvSpPr/>
            <p:nvPr/>
          </p:nvSpPr>
          <p:spPr>
            <a:xfrm>
              <a:off x="7692672" y="908667"/>
              <a:ext cx="404406" cy="536769"/>
            </a:xfrm>
            <a:custGeom>
              <a:avLst/>
              <a:gdLst>
                <a:gd name="connsiteX0" fmla="*/ 71498 w 404406"/>
                <a:gd name="connsiteY0" fmla="*/ 505126 h 536769"/>
                <a:gd name="connsiteX1" fmla="*/ 62270 w 404406"/>
                <a:gd name="connsiteY1" fmla="*/ 499589 h 536769"/>
                <a:gd name="connsiteX2" fmla="*/ 43813 w 404406"/>
                <a:gd name="connsiteY2" fmla="*/ 483439 h 536769"/>
                <a:gd name="connsiteX3" fmla="*/ 35506 w 404406"/>
                <a:gd name="connsiteY3" fmla="*/ 400383 h 536769"/>
                <a:gd name="connsiteX4" fmla="*/ 153169 w 404406"/>
                <a:gd name="connsiteY4" fmla="*/ 284105 h 536769"/>
                <a:gd name="connsiteX5" fmla="*/ 162397 w 404406"/>
                <a:gd name="connsiteY5" fmla="*/ 261957 h 536769"/>
                <a:gd name="connsiteX6" fmla="*/ 205311 w 404406"/>
                <a:gd name="connsiteY6" fmla="*/ 70467 h 536769"/>
                <a:gd name="connsiteX7" fmla="*/ 381112 w 404406"/>
                <a:gd name="connsiteY7" fmla="*/ 47396 h 536769"/>
                <a:gd name="connsiteX8" fmla="*/ 396338 w 404406"/>
                <a:gd name="connsiteY8" fmla="*/ 21095 h 536769"/>
                <a:gd name="connsiteX9" fmla="*/ 286981 w 404406"/>
                <a:gd name="connsiteY9" fmla="*/ 1254 h 536769"/>
                <a:gd name="connsiteX10" fmla="*/ 183161 w 404406"/>
                <a:gd name="connsiteY10" fmla="*/ 49242 h 536769"/>
                <a:gd name="connsiteX11" fmla="*/ 135636 w 404406"/>
                <a:gd name="connsiteY11" fmla="*/ 277645 h 536769"/>
                <a:gd name="connsiteX12" fmla="*/ 144864 w 404406"/>
                <a:gd name="connsiteY12" fmla="*/ 255497 h 536769"/>
                <a:gd name="connsiteX13" fmla="*/ 3207 w 404406"/>
                <a:gd name="connsiteY13" fmla="*/ 405459 h 536769"/>
                <a:gd name="connsiteX14" fmla="*/ 62732 w 404406"/>
                <a:gd name="connsiteY14" fmla="*/ 535580 h 536769"/>
                <a:gd name="connsiteX15" fmla="*/ 71037 w 404406"/>
                <a:gd name="connsiteY15" fmla="*/ 506049 h 536769"/>
                <a:gd name="connsiteX16" fmla="*/ 71037 w 404406"/>
                <a:gd name="connsiteY16" fmla="*/ 506049 h 53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4406" h="536769">
                  <a:moveTo>
                    <a:pt x="71498" y="505126"/>
                  </a:moveTo>
                  <a:cubicBezTo>
                    <a:pt x="77496" y="507433"/>
                    <a:pt x="64577" y="500973"/>
                    <a:pt x="62270" y="499589"/>
                  </a:cubicBezTo>
                  <a:cubicBezTo>
                    <a:pt x="55349" y="494975"/>
                    <a:pt x="48889" y="489899"/>
                    <a:pt x="43813" y="483439"/>
                  </a:cubicBezTo>
                  <a:cubicBezTo>
                    <a:pt x="24895" y="459907"/>
                    <a:pt x="28125" y="427607"/>
                    <a:pt x="35506" y="400383"/>
                  </a:cubicBezTo>
                  <a:cubicBezTo>
                    <a:pt x="51196" y="343167"/>
                    <a:pt x="96415" y="300255"/>
                    <a:pt x="153169" y="284105"/>
                  </a:cubicBezTo>
                  <a:cubicBezTo>
                    <a:pt x="163321" y="281337"/>
                    <a:pt x="166090" y="270724"/>
                    <a:pt x="162397" y="261957"/>
                  </a:cubicBezTo>
                  <a:cubicBezTo>
                    <a:pt x="133790" y="195512"/>
                    <a:pt x="150862" y="117994"/>
                    <a:pt x="205311" y="70467"/>
                  </a:cubicBezTo>
                  <a:cubicBezTo>
                    <a:pt x="256067" y="26171"/>
                    <a:pt x="320666" y="21557"/>
                    <a:pt x="381112" y="47396"/>
                  </a:cubicBezTo>
                  <a:cubicBezTo>
                    <a:pt x="399107" y="54779"/>
                    <a:pt x="414333" y="28939"/>
                    <a:pt x="396338" y="21095"/>
                  </a:cubicBezTo>
                  <a:cubicBezTo>
                    <a:pt x="363115" y="7253"/>
                    <a:pt x="323435" y="-3821"/>
                    <a:pt x="286981" y="1254"/>
                  </a:cubicBezTo>
                  <a:cubicBezTo>
                    <a:pt x="248684" y="6791"/>
                    <a:pt x="212232" y="23402"/>
                    <a:pt x="183161" y="49242"/>
                  </a:cubicBezTo>
                  <a:cubicBezTo>
                    <a:pt x="117641" y="106920"/>
                    <a:pt x="101953" y="199204"/>
                    <a:pt x="135636" y="277645"/>
                  </a:cubicBezTo>
                  <a:lnTo>
                    <a:pt x="144864" y="255497"/>
                  </a:lnTo>
                  <a:cubicBezTo>
                    <a:pt x="74267" y="275800"/>
                    <a:pt x="17511" y="332554"/>
                    <a:pt x="3207" y="405459"/>
                  </a:cubicBezTo>
                  <a:cubicBezTo>
                    <a:pt x="-7867" y="459907"/>
                    <a:pt x="9207" y="512509"/>
                    <a:pt x="62732" y="535580"/>
                  </a:cubicBezTo>
                  <a:cubicBezTo>
                    <a:pt x="80727" y="542962"/>
                    <a:pt x="88570" y="513893"/>
                    <a:pt x="71037" y="506049"/>
                  </a:cubicBezTo>
                  <a:lnTo>
                    <a:pt x="71037" y="506049"/>
                  </a:lnTo>
                  <a:close/>
                </a:path>
              </a:pathLst>
            </a:custGeom>
            <a:grpFill/>
            <a:ln w="4613"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BCA6D3D-3B11-943F-510A-24BDF90B372E}"/>
                </a:ext>
              </a:extLst>
            </p:cNvPr>
            <p:cNvSpPr/>
            <p:nvPr/>
          </p:nvSpPr>
          <p:spPr>
            <a:xfrm>
              <a:off x="7653874" y="1374925"/>
              <a:ext cx="663397" cy="718141"/>
            </a:xfrm>
            <a:custGeom>
              <a:avLst/>
              <a:gdLst>
                <a:gd name="connsiteX0" fmla="*/ 636317 w 663397"/>
                <a:gd name="connsiteY0" fmla="*/ 650251 h 718141"/>
                <a:gd name="connsiteX1" fmla="*/ 417142 w 663397"/>
                <a:gd name="connsiteY1" fmla="*/ 626257 h 718141"/>
                <a:gd name="connsiteX2" fmla="*/ 396378 w 663397"/>
                <a:gd name="connsiteY2" fmla="*/ 620720 h 718141"/>
                <a:gd name="connsiteX3" fmla="*/ 241802 w 663397"/>
                <a:gd name="connsiteY3" fmla="*/ 641945 h 718141"/>
                <a:gd name="connsiteX4" fmla="*/ 141673 w 663397"/>
                <a:gd name="connsiteY4" fmla="*/ 542740 h 718141"/>
                <a:gd name="connsiteX5" fmla="*/ 133368 w 663397"/>
                <a:gd name="connsiteY5" fmla="*/ 509056 h 718141"/>
                <a:gd name="connsiteX6" fmla="*/ 131523 w 663397"/>
                <a:gd name="connsiteY6" fmla="*/ 477218 h 718141"/>
                <a:gd name="connsiteX7" fmla="*/ 106604 w 663397"/>
                <a:gd name="connsiteY7" fmla="*/ 454608 h 718141"/>
                <a:gd name="connsiteX8" fmla="*/ 78459 w 663397"/>
                <a:gd name="connsiteY8" fmla="*/ 423232 h 718141"/>
                <a:gd name="connsiteX9" fmla="*/ 67383 w 663397"/>
                <a:gd name="connsiteY9" fmla="*/ 253429 h 718141"/>
                <a:gd name="connsiteX10" fmla="*/ 65076 w 663397"/>
                <a:gd name="connsiteY10" fmla="*/ 234972 h 718141"/>
                <a:gd name="connsiteX11" fmla="*/ 68307 w 663397"/>
                <a:gd name="connsiteY11" fmla="*/ 26871 h 718141"/>
                <a:gd name="connsiteX12" fmla="*/ 46619 w 663397"/>
                <a:gd name="connsiteY12" fmla="*/ 5184 h 718141"/>
                <a:gd name="connsiteX13" fmla="*/ 43391 w 663397"/>
                <a:gd name="connsiteY13" fmla="*/ 256659 h 718141"/>
                <a:gd name="connsiteX14" fmla="*/ 41084 w 663397"/>
                <a:gd name="connsiteY14" fmla="*/ 238202 h 718141"/>
                <a:gd name="connsiteX15" fmla="*/ 108911 w 663397"/>
                <a:gd name="connsiteY15" fmla="*/ 494290 h 718141"/>
                <a:gd name="connsiteX16" fmla="*/ 101530 w 663397"/>
                <a:gd name="connsiteY16" fmla="*/ 481371 h 718141"/>
                <a:gd name="connsiteX17" fmla="*/ 197505 w 663397"/>
                <a:gd name="connsiteY17" fmla="*/ 654403 h 718141"/>
                <a:gd name="connsiteX18" fmla="*/ 295787 w 663397"/>
                <a:gd name="connsiteY18" fmla="*/ 682089 h 718141"/>
                <a:gd name="connsiteX19" fmla="*/ 412066 w 663397"/>
                <a:gd name="connsiteY19" fmla="*/ 647021 h 718141"/>
                <a:gd name="connsiteX20" fmla="*/ 391302 w 663397"/>
                <a:gd name="connsiteY20" fmla="*/ 641484 h 718141"/>
                <a:gd name="connsiteX21" fmla="*/ 658464 w 663397"/>
                <a:gd name="connsiteY21" fmla="*/ 671938 h 718141"/>
                <a:gd name="connsiteX22" fmla="*/ 636779 w 663397"/>
                <a:gd name="connsiteY22" fmla="*/ 650251 h 718141"/>
                <a:gd name="connsiteX23" fmla="*/ 636779 w 663397"/>
                <a:gd name="connsiteY23" fmla="*/ 650251 h 718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3397" h="718141">
                  <a:moveTo>
                    <a:pt x="636317" y="650251"/>
                  </a:moveTo>
                  <a:cubicBezTo>
                    <a:pt x="571718" y="705621"/>
                    <a:pt x="463284" y="702853"/>
                    <a:pt x="417142" y="626257"/>
                  </a:cubicBezTo>
                  <a:cubicBezTo>
                    <a:pt x="412989" y="618874"/>
                    <a:pt x="403761" y="616567"/>
                    <a:pt x="396378" y="620720"/>
                  </a:cubicBezTo>
                  <a:cubicBezTo>
                    <a:pt x="347467" y="647944"/>
                    <a:pt x="296711" y="661325"/>
                    <a:pt x="241802" y="641945"/>
                  </a:cubicBezTo>
                  <a:cubicBezTo>
                    <a:pt x="196122" y="625334"/>
                    <a:pt x="158746" y="588420"/>
                    <a:pt x="141673" y="542740"/>
                  </a:cubicBezTo>
                  <a:cubicBezTo>
                    <a:pt x="137520" y="532127"/>
                    <a:pt x="134751" y="520591"/>
                    <a:pt x="133368" y="509056"/>
                  </a:cubicBezTo>
                  <a:cubicBezTo>
                    <a:pt x="131982" y="499827"/>
                    <a:pt x="134751" y="485985"/>
                    <a:pt x="131523" y="477218"/>
                  </a:cubicBezTo>
                  <a:cubicBezTo>
                    <a:pt x="127830" y="466605"/>
                    <a:pt x="114449" y="461530"/>
                    <a:pt x="106604" y="454608"/>
                  </a:cubicBezTo>
                  <a:cubicBezTo>
                    <a:pt x="95992" y="445380"/>
                    <a:pt x="86302" y="434767"/>
                    <a:pt x="78459" y="423232"/>
                  </a:cubicBezTo>
                  <a:cubicBezTo>
                    <a:pt x="43391" y="372937"/>
                    <a:pt x="40160" y="307876"/>
                    <a:pt x="67383" y="253429"/>
                  </a:cubicBezTo>
                  <a:cubicBezTo>
                    <a:pt x="70614" y="246507"/>
                    <a:pt x="69231" y="240509"/>
                    <a:pt x="65076" y="234972"/>
                  </a:cubicBezTo>
                  <a:cubicBezTo>
                    <a:pt x="17089" y="173142"/>
                    <a:pt x="18934" y="87317"/>
                    <a:pt x="68307" y="26871"/>
                  </a:cubicBezTo>
                  <a:cubicBezTo>
                    <a:pt x="80766" y="11644"/>
                    <a:pt x="59079" y="-10043"/>
                    <a:pt x="46619" y="5184"/>
                  </a:cubicBezTo>
                  <a:cubicBezTo>
                    <a:pt x="-14287" y="79473"/>
                    <a:pt x="-15672" y="180524"/>
                    <a:pt x="43391" y="256659"/>
                  </a:cubicBezTo>
                  <a:lnTo>
                    <a:pt x="41084" y="238202"/>
                  </a:lnTo>
                  <a:cubicBezTo>
                    <a:pt x="-4596" y="330025"/>
                    <a:pt x="24010" y="437536"/>
                    <a:pt x="108911" y="494290"/>
                  </a:cubicBezTo>
                  <a:cubicBezTo>
                    <a:pt x="106604" y="490138"/>
                    <a:pt x="103837" y="485524"/>
                    <a:pt x="101530" y="481371"/>
                  </a:cubicBezTo>
                  <a:cubicBezTo>
                    <a:pt x="99683" y="551507"/>
                    <a:pt x="137520" y="618413"/>
                    <a:pt x="197505" y="654403"/>
                  </a:cubicBezTo>
                  <a:cubicBezTo>
                    <a:pt x="227036" y="671938"/>
                    <a:pt x="261180" y="681627"/>
                    <a:pt x="295787" y="682089"/>
                  </a:cubicBezTo>
                  <a:cubicBezTo>
                    <a:pt x="339162" y="683012"/>
                    <a:pt x="374690" y="667785"/>
                    <a:pt x="412066" y="647021"/>
                  </a:cubicBezTo>
                  <a:cubicBezTo>
                    <a:pt x="405144" y="645175"/>
                    <a:pt x="398223" y="643329"/>
                    <a:pt x="391302" y="641484"/>
                  </a:cubicBezTo>
                  <a:cubicBezTo>
                    <a:pt x="448056" y="735614"/>
                    <a:pt x="579101" y="739766"/>
                    <a:pt x="658464" y="671938"/>
                  </a:cubicBezTo>
                  <a:cubicBezTo>
                    <a:pt x="673230" y="659018"/>
                    <a:pt x="651543" y="637792"/>
                    <a:pt x="636779" y="650251"/>
                  </a:cubicBezTo>
                  <a:lnTo>
                    <a:pt x="636779" y="650251"/>
                  </a:lnTo>
                  <a:close/>
                </a:path>
              </a:pathLst>
            </a:custGeom>
            <a:grpFill/>
            <a:ln w="4613"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3CB7FBE-2741-4277-F8DF-76FC35D659CD}"/>
                </a:ext>
              </a:extLst>
            </p:cNvPr>
            <p:cNvSpPr/>
            <p:nvPr/>
          </p:nvSpPr>
          <p:spPr>
            <a:xfrm>
              <a:off x="8284334" y="1374925"/>
              <a:ext cx="663051" cy="718293"/>
            </a:xfrm>
            <a:custGeom>
              <a:avLst/>
              <a:gdLst>
                <a:gd name="connsiteX0" fmla="*/ 595090 w 663051"/>
                <a:gd name="connsiteY0" fmla="*/ 26871 h 718293"/>
                <a:gd name="connsiteX1" fmla="*/ 598321 w 663051"/>
                <a:gd name="connsiteY1" fmla="*/ 234972 h 718293"/>
                <a:gd name="connsiteX2" fmla="*/ 596013 w 663051"/>
                <a:gd name="connsiteY2" fmla="*/ 253429 h 718293"/>
                <a:gd name="connsiteX3" fmla="*/ 584940 w 663051"/>
                <a:gd name="connsiteY3" fmla="*/ 423232 h 718293"/>
                <a:gd name="connsiteX4" fmla="*/ 556793 w 663051"/>
                <a:gd name="connsiteY4" fmla="*/ 454608 h 718293"/>
                <a:gd name="connsiteX5" fmla="*/ 532338 w 663051"/>
                <a:gd name="connsiteY5" fmla="*/ 475372 h 718293"/>
                <a:gd name="connsiteX6" fmla="*/ 530031 w 663051"/>
                <a:gd name="connsiteY6" fmla="*/ 504903 h 718293"/>
                <a:gd name="connsiteX7" fmla="*/ 521262 w 663051"/>
                <a:gd name="connsiteY7" fmla="*/ 542740 h 718293"/>
                <a:gd name="connsiteX8" fmla="*/ 421135 w 663051"/>
                <a:gd name="connsiteY8" fmla="*/ 641945 h 718293"/>
                <a:gd name="connsiteX9" fmla="*/ 266559 w 663051"/>
                <a:gd name="connsiteY9" fmla="*/ 620720 h 718293"/>
                <a:gd name="connsiteX10" fmla="*/ 245795 w 663051"/>
                <a:gd name="connsiteY10" fmla="*/ 626257 h 718293"/>
                <a:gd name="connsiteX11" fmla="*/ 26620 w 663051"/>
                <a:gd name="connsiteY11" fmla="*/ 650251 h 718293"/>
                <a:gd name="connsiteX12" fmla="*/ 4933 w 663051"/>
                <a:gd name="connsiteY12" fmla="*/ 671938 h 718293"/>
                <a:gd name="connsiteX13" fmla="*/ 272095 w 663051"/>
                <a:gd name="connsiteY13" fmla="*/ 641484 h 718293"/>
                <a:gd name="connsiteX14" fmla="*/ 251331 w 663051"/>
                <a:gd name="connsiteY14" fmla="*/ 647021 h 718293"/>
                <a:gd name="connsiteX15" fmla="*/ 364379 w 663051"/>
                <a:gd name="connsiteY15" fmla="*/ 682089 h 718293"/>
                <a:gd name="connsiteX16" fmla="*/ 465892 w 663051"/>
                <a:gd name="connsiteY16" fmla="*/ 654403 h 718293"/>
                <a:gd name="connsiteX17" fmla="*/ 561869 w 663051"/>
                <a:gd name="connsiteY17" fmla="*/ 481371 h 718293"/>
                <a:gd name="connsiteX18" fmla="*/ 554486 w 663051"/>
                <a:gd name="connsiteY18" fmla="*/ 494290 h 718293"/>
                <a:gd name="connsiteX19" fmla="*/ 622315 w 663051"/>
                <a:gd name="connsiteY19" fmla="*/ 238202 h 718293"/>
                <a:gd name="connsiteX20" fmla="*/ 620008 w 663051"/>
                <a:gd name="connsiteY20" fmla="*/ 256659 h 718293"/>
                <a:gd name="connsiteX21" fmla="*/ 616777 w 663051"/>
                <a:gd name="connsiteY21" fmla="*/ 5184 h 718293"/>
                <a:gd name="connsiteX22" fmla="*/ 595090 w 663051"/>
                <a:gd name="connsiteY22" fmla="*/ 26871 h 718293"/>
                <a:gd name="connsiteX23" fmla="*/ 595090 w 663051"/>
                <a:gd name="connsiteY23" fmla="*/ 26871 h 71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3051" h="718293">
                  <a:moveTo>
                    <a:pt x="595090" y="26871"/>
                  </a:moveTo>
                  <a:cubicBezTo>
                    <a:pt x="644463" y="87317"/>
                    <a:pt x="646308" y="173142"/>
                    <a:pt x="598321" y="234972"/>
                  </a:cubicBezTo>
                  <a:cubicBezTo>
                    <a:pt x="593706" y="240970"/>
                    <a:pt x="592783" y="246507"/>
                    <a:pt x="596013" y="253429"/>
                  </a:cubicBezTo>
                  <a:cubicBezTo>
                    <a:pt x="623237" y="307876"/>
                    <a:pt x="620008" y="372937"/>
                    <a:pt x="584940" y="423232"/>
                  </a:cubicBezTo>
                  <a:cubicBezTo>
                    <a:pt x="577095" y="434767"/>
                    <a:pt x="567404" y="445380"/>
                    <a:pt x="556793" y="454608"/>
                  </a:cubicBezTo>
                  <a:cubicBezTo>
                    <a:pt x="549409" y="461068"/>
                    <a:pt x="536491" y="466144"/>
                    <a:pt x="532338" y="475372"/>
                  </a:cubicBezTo>
                  <a:cubicBezTo>
                    <a:pt x="528646" y="483678"/>
                    <a:pt x="531415" y="495675"/>
                    <a:pt x="530031" y="504903"/>
                  </a:cubicBezTo>
                  <a:cubicBezTo>
                    <a:pt x="528646" y="517823"/>
                    <a:pt x="525417" y="530281"/>
                    <a:pt x="521262" y="542740"/>
                  </a:cubicBezTo>
                  <a:cubicBezTo>
                    <a:pt x="504653" y="588420"/>
                    <a:pt x="467277" y="625795"/>
                    <a:pt x="421135" y="641945"/>
                  </a:cubicBezTo>
                  <a:cubicBezTo>
                    <a:pt x="366227" y="661786"/>
                    <a:pt x="315930" y="648405"/>
                    <a:pt x="266559" y="620720"/>
                  </a:cubicBezTo>
                  <a:cubicBezTo>
                    <a:pt x="259176" y="616567"/>
                    <a:pt x="249948" y="618874"/>
                    <a:pt x="245795" y="626257"/>
                  </a:cubicBezTo>
                  <a:cubicBezTo>
                    <a:pt x="199653" y="702853"/>
                    <a:pt x="91219" y="705621"/>
                    <a:pt x="26620" y="650251"/>
                  </a:cubicBezTo>
                  <a:cubicBezTo>
                    <a:pt x="11854" y="637331"/>
                    <a:pt x="-9831" y="659018"/>
                    <a:pt x="4933" y="671938"/>
                  </a:cubicBezTo>
                  <a:cubicBezTo>
                    <a:pt x="84298" y="739766"/>
                    <a:pt x="215341" y="736075"/>
                    <a:pt x="272095" y="641484"/>
                  </a:cubicBezTo>
                  <a:cubicBezTo>
                    <a:pt x="265174" y="643329"/>
                    <a:pt x="258252" y="645175"/>
                    <a:pt x="251331" y="647021"/>
                  </a:cubicBezTo>
                  <a:cubicBezTo>
                    <a:pt x="287323" y="667323"/>
                    <a:pt x="321930" y="682089"/>
                    <a:pt x="364379" y="682089"/>
                  </a:cubicBezTo>
                  <a:cubicBezTo>
                    <a:pt x="399910" y="682089"/>
                    <a:pt x="435440" y="672399"/>
                    <a:pt x="465892" y="654403"/>
                  </a:cubicBezTo>
                  <a:cubicBezTo>
                    <a:pt x="525877" y="618413"/>
                    <a:pt x="563714" y="551507"/>
                    <a:pt x="561869" y="481371"/>
                  </a:cubicBezTo>
                  <a:cubicBezTo>
                    <a:pt x="559562" y="485524"/>
                    <a:pt x="556793" y="490138"/>
                    <a:pt x="554486" y="494290"/>
                  </a:cubicBezTo>
                  <a:cubicBezTo>
                    <a:pt x="639387" y="437536"/>
                    <a:pt x="668457" y="330025"/>
                    <a:pt x="622315" y="238202"/>
                  </a:cubicBezTo>
                  <a:lnTo>
                    <a:pt x="620008" y="256659"/>
                  </a:lnTo>
                  <a:cubicBezTo>
                    <a:pt x="678607" y="180986"/>
                    <a:pt x="677224" y="79934"/>
                    <a:pt x="616777" y="5184"/>
                  </a:cubicBezTo>
                  <a:cubicBezTo>
                    <a:pt x="604318" y="-10043"/>
                    <a:pt x="583095" y="11644"/>
                    <a:pt x="595090" y="26871"/>
                  </a:cubicBezTo>
                  <a:lnTo>
                    <a:pt x="595090" y="26871"/>
                  </a:lnTo>
                  <a:close/>
                </a:path>
              </a:pathLst>
            </a:custGeom>
            <a:grpFill/>
            <a:ln w="4613" cap="flat">
              <a:noFill/>
              <a:prstDash val="solid"/>
              <a:miter/>
            </a:ln>
          </p:spPr>
          <p:txBody>
            <a:bodyPr rtlCol="0" anchor="ctr"/>
            <a:lstStyle/>
            <a:p>
              <a:endParaRPr lang="en-US"/>
            </a:p>
          </p:txBody>
        </p:sp>
        <p:grpSp>
          <p:nvGrpSpPr>
            <p:cNvPr id="17" name="Graphic 2">
              <a:extLst>
                <a:ext uri="{FF2B5EF4-FFF2-40B4-BE49-F238E27FC236}">
                  <a16:creationId xmlns:a16="http://schemas.microsoft.com/office/drawing/2014/main" id="{52BC9364-C90C-95E2-7C63-63EAE3140D43}"/>
                </a:ext>
              </a:extLst>
            </p:cNvPr>
            <p:cNvGrpSpPr/>
            <p:nvPr/>
          </p:nvGrpSpPr>
          <p:grpSpPr>
            <a:xfrm>
              <a:off x="7956122" y="982422"/>
              <a:ext cx="269951" cy="152263"/>
              <a:chOff x="7956122" y="982422"/>
              <a:chExt cx="269951" cy="152263"/>
            </a:xfrm>
            <a:grpFill/>
          </p:grpSpPr>
          <p:sp>
            <p:nvSpPr>
              <p:cNvPr id="43" name="Freeform 42">
                <a:extLst>
                  <a:ext uri="{FF2B5EF4-FFF2-40B4-BE49-F238E27FC236}">
                    <a16:creationId xmlns:a16="http://schemas.microsoft.com/office/drawing/2014/main" id="{842D7A28-1A2C-E5BA-0FEF-5029899C1C18}"/>
                  </a:ext>
                </a:extLst>
              </p:cNvPr>
              <p:cNvSpPr/>
              <p:nvPr/>
            </p:nvSpPr>
            <p:spPr>
              <a:xfrm>
                <a:off x="7956122" y="982422"/>
                <a:ext cx="186356" cy="111145"/>
              </a:xfrm>
              <a:custGeom>
                <a:avLst/>
                <a:gdLst>
                  <a:gd name="connsiteX0" fmla="*/ 0 w 186356"/>
                  <a:gd name="connsiteY0" fmla="*/ 14708 h 111145"/>
                  <a:gd name="connsiteX1" fmla="*/ 0 w 186356"/>
                  <a:gd name="connsiteY1" fmla="*/ 95918 h 111145"/>
                  <a:gd name="connsiteX2" fmla="*/ 15226 w 186356"/>
                  <a:gd name="connsiteY2" fmla="*/ 111145 h 111145"/>
                  <a:gd name="connsiteX3" fmla="*/ 171647 w 186356"/>
                  <a:gd name="connsiteY3" fmla="*/ 111145 h 111145"/>
                  <a:gd name="connsiteX4" fmla="*/ 171647 w 186356"/>
                  <a:gd name="connsiteY4" fmla="*/ 80691 h 111145"/>
                  <a:gd name="connsiteX5" fmla="*/ 15226 w 186356"/>
                  <a:gd name="connsiteY5" fmla="*/ 80691 h 111145"/>
                  <a:gd name="connsiteX6" fmla="*/ 30452 w 186356"/>
                  <a:gd name="connsiteY6" fmla="*/ 95918 h 111145"/>
                  <a:gd name="connsiteX7" fmla="*/ 30452 w 186356"/>
                  <a:gd name="connsiteY7" fmla="*/ 14708 h 111145"/>
                  <a:gd name="connsiteX8" fmla="*/ 0 w 186356"/>
                  <a:gd name="connsiteY8" fmla="*/ 14708 h 111145"/>
                  <a:gd name="connsiteX9" fmla="*/ 0 w 186356"/>
                  <a:gd name="connsiteY9" fmla="*/ 14708 h 111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356" h="111145">
                    <a:moveTo>
                      <a:pt x="0" y="14708"/>
                    </a:moveTo>
                    <a:lnTo>
                      <a:pt x="0" y="95918"/>
                    </a:lnTo>
                    <a:cubicBezTo>
                      <a:pt x="0" y="104224"/>
                      <a:pt x="6921" y="111145"/>
                      <a:pt x="15226" y="111145"/>
                    </a:cubicBezTo>
                    <a:lnTo>
                      <a:pt x="171647" y="111145"/>
                    </a:lnTo>
                    <a:cubicBezTo>
                      <a:pt x="191028" y="111145"/>
                      <a:pt x="191490" y="80691"/>
                      <a:pt x="171647" y="80691"/>
                    </a:cubicBezTo>
                    <a:lnTo>
                      <a:pt x="15226" y="80691"/>
                    </a:lnTo>
                    <a:lnTo>
                      <a:pt x="30452" y="95918"/>
                    </a:lnTo>
                    <a:lnTo>
                      <a:pt x="30452" y="14708"/>
                    </a:lnTo>
                    <a:cubicBezTo>
                      <a:pt x="30452" y="-4671"/>
                      <a:pt x="0" y="-5133"/>
                      <a:pt x="0" y="14708"/>
                    </a:cubicBezTo>
                    <a:lnTo>
                      <a:pt x="0" y="14708"/>
                    </a:lnTo>
                    <a:close/>
                  </a:path>
                </a:pathLst>
              </a:custGeom>
              <a:grpFill/>
              <a:ln w="4613"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668BB4F-0374-FBAE-F790-B6F6518401F4}"/>
                  </a:ext>
                </a:extLst>
              </p:cNvPr>
              <p:cNvSpPr/>
              <p:nvPr/>
            </p:nvSpPr>
            <p:spPr>
              <a:xfrm>
                <a:off x="8113005" y="1022047"/>
                <a:ext cx="113068" cy="112638"/>
              </a:xfrm>
              <a:custGeom>
                <a:avLst/>
                <a:gdLst>
                  <a:gd name="connsiteX0" fmla="*/ 82132 w 113068"/>
                  <a:gd name="connsiteY0" fmla="*/ 56293 h 112638"/>
                  <a:gd name="connsiteX1" fmla="*/ 29992 w 113068"/>
                  <a:gd name="connsiteY1" fmla="*/ 56293 h 112638"/>
                  <a:gd name="connsiteX2" fmla="*/ 82132 w 113068"/>
                  <a:gd name="connsiteY2" fmla="*/ 56293 h 112638"/>
                  <a:gd name="connsiteX3" fmla="*/ 112586 w 113068"/>
                  <a:gd name="connsiteY3" fmla="*/ 56293 h 112638"/>
                  <a:gd name="connsiteX4" fmla="*/ 56292 w 113068"/>
                  <a:gd name="connsiteY4" fmla="*/ 0 h 112638"/>
                  <a:gd name="connsiteX5" fmla="*/ 0 w 113068"/>
                  <a:gd name="connsiteY5" fmla="*/ 56293 h 112638"/>
                  <a:gd name="connsiteX6" fmla="*/ 54447 w 113068"/>
                  <a:gd name="connsiteY6" fmla="*/ 112587 h 112638"/>
                  <a:gd name="connsiteX7" fmla="*/ 113048 w 113068"/>
                  <a:gd name="connsiteY7" fmla="*/ 56293 h 112638"/>
                  <a:gd name="connsiteX8" fmla="*/ 82594 w 113068"/>
                  <a:gd name="connsiteY8" fmla="*/ 56293 h 112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068" h="112638">
                    <a:moveTo>
                      <a:pt x="82132" y="56293"/>
                    </a:moveTo>
                    <a:cubicBezTo>
                      <a:pt x="80287" y="89516"/>
                      <a:pt x="29992" y="89977"/>
                      <a:pt x="29992" y="56293"/>
                    </a:cubicBezTo>
                    <a:cubicBezTo>
                      <a:pt x="29992" y="22610"/>
                      <a:pt x="80287" y="23071"/>
                      <a:pt x="82132" y="56293"/>
                    </a:cubicBezTo>
                    <a:cubicBezTo>
                      <a:pt x="83056" y="75673"/>
                      <a:pt x="113508" y="76134"/>
                      <a:pt x="112586" y="56293"/>
                    </a:cubicBezTo>
                    <a:cubicBezTo>
                      <a:pt x="110741" y="25840"/>
                      <a:pt x="88130" y="0"/>
                      <a:pt x="56292" y="0"/>
                    </a:cubicBezTo>
                    <a:cubicBezTo>
                      <a:pt x="24454" y="0"/>
                      <a:pt x="0" y="25840"/>
                      <a:pt x="0" y="56293"/>
                    </a:cubicBezTo>
                    <a:cubicBezTo>
                      <a:pt x="0" y="86747"/>
                      <a:pt x="24454" y="111664"/>
                      <a:pt x="54447" y="112587"/>
                    </a:cubicBezTo>
                    <a:cubicBezTo>
                      <a:pt x="87208" y="113971"/>
                      <a:pt x="111663" y="87670"/>
                      <a:pt x="113048" y="56293"/>
                    </a:cubicBezTo>
                    <a:cubicBezTo>
                      <a:pt x="113970" y="36914"/>
                      <a:pt x="83515" y="36914"/>
                      <a:pt x="82594" y="56293"/>
                    </a:cubicBezTo>
                    <a:close/>
                  </a:path>
                </a:pathLst>
              </a:custGeom>
              <a:grpFill/>
              <a:ln w="4613" cap="flat">
                <a:noFill/>
                <a:prstDash val="solid"/>
                <a:miter/>
              </a:ln>
            </p:spPr>
            <p:txBody>
              <a:bodyPr rtlCol="0" anchor="ctr"/>
              <a:lstStyle/>
              <a:p>
                <a:endParaRPr lang="en-US"/>
              </a:p>
            </p:txBody>
          </p:sp>
        </p:grpSp>
        <p:grpSp>
          <p:nvGrpSpPr>
            <p:cNvPr id="18" name="Graphic 2">
              <a:extLst>
                <a:ext uri="{FF2B5EF4-FFF2-40B4-BE49-F238E27FC236}">
                  <a16:creationId xmlns:a16="http://schemas.microsoft.com/office/drawing/2014/main" id="{E9265E9A-49D2-E1BB-C6DC-7AA85D0A1174}"/>
                </a:ext>
              </a:extLst>
            </p:cNvPr>
            <p:cNvGrpSpPr/>
            <p:nvPr/>
          </p:nvGrpSpPr>
          <p:grpSpPr>
            <a:xfrm>
              <a:off x="7837131" y="1744632"/>
              <a:ext cx="296196" cy="136580"/>
              <a:chOff x="7837131" y="1744632"/>
              <a:chExt cx="296196" cy="136580"/>
            </a:xfrm>
            <a:grpFill/>
          </p:grpSpPr>
          <p:sp>
            <p:nvSpPr>
              <p:cNvPr id="41" name="Freeform 40">
                <a:extLst>
                  <a:ext uri="{FF2B5EF4-FFF2-40B4-BE49-F238E27FC236}">
                    <a16:creationId xmlns:a16="http://schemas.microsoft.com/office/drawing/2014/main" id="{17FB60FF-0E4F-8BC4-5E4A-46A0DDD8050F}"/>
                  </a:ext>
                </a:extLst>
              </p:cNvPr>
              <p:cNvSpPr/>
              <p:nvPr/>
            </p:nvSpPr>
            <p:spPr>
              <a:xfrm>
                <a:off x="7837131" y="1780161"/>
                <a:ext cx="223675" cy="101051"/>
              </a:xfrm>
              <a:custGeom>
                <a:avLst/>
                <a:gdLst>
                  <a:gd name="connsiteX0" fmla="*/ 208968 w 223675"/>
                  <a:gd name="connsiteY0" fmla="*/ 0 h 101051"/>
                  <a:gd name="connsiteX1" fmla="*/ 110222 w 223675"/>
                  <a:gd name="connsiteY1" fmla="*/ 0 h 101051"/>
                  <a:gd name="connsiteX2" fmla="*/ 94996 w 223675"/>
                  <a:gd name="connsiteY2" fmla="*/ 15227 h 101051"/>
                  <a:gd name="connsiteX3" fmla="*/ 94996 w 223675"/>
                  <a:gd name="connsiteY3" fmla="*/ 85824 h 101051"/>
                  <a:gd name="connsiteX4" fmla="*/ 110222 w 223675"/>
                  <a:gd name="connsiteY4" fmla="*/ 70597 h 101051"/>
                  <a:gd name="connsiteX5" fmla="*/ 14709 w 223675"/>
                  <a:gd name="connsiteY5" fmla="*/ 70597 h 101051"/>
                  <a:gd name="connsiteX6" fmla="*/ 14709 w 223675"/>
                  <a:gd name="connsiteY6" fmla="*/ 101051 h 101051"/>
                  <a:gd name="connsiteX7" fmla="*/ 110222 w 223675"/>
                  <a:gd name="connsiteY7" fmla="*/ 101051 h 101051"/>
                  <a:gd name="connsiteX8" fmla="*/ 125450 w 223675"/>
                  <a:gd name="connsiteY8" fmla="*/ 85824 h 101051"/>
                  <a:gd name="connsiteX9" fmla="*/ 125450 w 223675"/>
                  <a:gd name="connsiteY9" fmla="*/ 15227 h 101051"/>
                  <a:gd name="connsiteX10" fmla="*/ 110222 w 223675"/>
                  <a:gd name="connsiteY10" fmla="*/ 30454 h 101051"/>
                  <a:gd name="connsiteX11" fmla="*/ 208968 w 223675"/>
                  <a:gd name="connsiteY11" fmla="*/ 30454 h 101051"/>
                  <a:gd name="connsiteX12" fmla="*/ 208968 w 223675"/>
                  <a:gd name="connsiteY12" fmla="*/ 0 h 101051"/>
                  <a:gd name="connsiteX13" fmla="*/ 208968 w 223675"/>
                  <a:gd name="connsiteY13" fmla="*/ 0 h 10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675" h="101051">
                    <a:moveTo>
                      <a:pt x="208968" y="0"/>
                    </a:moveTo>
                    <a:lnTo>
                      <a:pt x="110222" y="0"/>
                    </a:lnTo>
                    <a:cubicBezTo>
                      <a:pt x="101917" y="0"/>
                      <a:pt x="94996" y="6921"/>
                      <a:pt x="94996" y="15227"/>
                    </a:cubicBezTo>
                    <a:lnTo>
                      <a:pt x="94996" y="85824"/>
                    </a:lnTo>
                    <a:lnTo>
                      <a:pt x="110222" y="70597"/>
                    </a:lnTo>
                    <a:lnTo>
                      <a:pt x="14709" y="70597"/>
                    </a:lnTo>
                    <a:cubicBezTo>
                      <a:pt x="-4671" y="70597"/>
                      <a:pt x="-5133" y="101051"/>
                      <a:pt x="14709" y="101051"/>
                    </a:cubicBezTo>
                    <a:lnTo>
                      <a:pt x="110222" y="101051"/>
                    </a:lnTo>
                    <a:cubicBezTo>
                      <a:pt x="118529" y="101051"/>
                      <a:pt x="125450" y="94130"/>
                      <a:pt x="125450" y="85824"/>
                    </a:cubicBezTo>
                    <a:lnTo>
                      <a:pt x="125450" y="15227"/>
                    </a:lnTo>
                    <a:lnTo>
                      <a:pt x="110222" y="30454"/>
                    </a:lnTo>
                    <a:lnTo>
                      <a:pt x="208968" y="30454"/>
                    </a:lnTo>
                    <a:cubicBezTo>
                      <a:pt x="228346" y="30454"/>
                      <a:pt x="228808" y="0"/>
                      <a:pt x="208968" y="0"/>
                    </a:cubicBezTo>
                    <a:lnTo>
                      <a:pt x="208968" y="0"/>
                    </a:lnTo>
                    <a:close/>
                  </a:path>
                </a:pathLst>
              </a:custGeom>
              <a:grpFill/>
              <a:ln w="4613"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41E2682-4551-2A04-06CD-8B05E9A69151}"/>
                  </a:ext>
                </a:extLst>
              </p:cNvPr>
              <p:cNvSpPr/>
              <p:nvPr/>
            </p:nvSpPr>
            <p:spPr>
              <a:xfrm>
                <a:off x="8031333" y="1744632"/>
                <a:ext cx="101994" cy="101569"/>
              </a:xfrm>
              <a:custGeom>
                <a:avLst/>
                <a:gdLst>
                  <a:gd name="connsiteX0" fmla="*/ 101513 w 101994"/>
                  <a:gd name="connsiteY0" fmla="*/ 50756 h 101569"/>
                  <a:gd name="connsiteX1" fmla="*/ 50756 w 101994"/>
                  <a:gd name="connsiteY1" fmla="*/ 0 h 101569"/>
                  <a:gd name="connsiteX2" fmla="*/ 0 w 101994"/>
                  <a:gd name="connsiteY2" fmla="*/ 50756 h 101569"/>
                  <a:gd name="connsiteX3" fmla="*/ 48911 w 101994"/>
                  <a:gd name="connsiteY3" fmla="*/ 101513 h 101569"/>
                  <a:gd name="connsiteX4" fmla="*/ 101974 w 101994"/>
                  <a:gd name="connsiteY4" fmla="*/ 50756 h 101569"/>
                  <a:gd name="connsiteX5" fmla="*/ 71520 w 101994"/>
                  <a:gd name="connsiteY5" fmla="*/ 50756 h 101569"/>
                  <a:gd name="connsiteX6" fmla="*/ 30454 w 101994"/>
                  <a:gd name="connsiteY6" fmla="*/ 50756 h 101569"/>
                  <a:gd name="connsiteX7" fmla="*/ 71520 w 101994"/>
                  <a:gd name="connsiteY7" fmla="*/ 50756 h 101569"/>
                  <a:gd name="connsiteX8" fmla="*/ 101974 w 101994"/>
                  <a:gd name="connsiteY8" fmla="*/ 50756 h 10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994" h="101569">
                    <a:moveTo>
                      <a:pt x="101513" y="50756"/>
                    </a:moveTo>
                    <a:cubicBezTo>
                      <a:pt x="100129" y="23071"/>
                      <a:pt x="79365" y="0"/>
                      <a:pt x="50756" y="0"/>
                    </a:cubicBezTo>
                    <a:cubicBezTo>
                      <a:pt x="22147" y="0"/>
                      <a:pt x="0" y="23071"/>
                      <a:pt x="0" y="50756"/>
                    </a:cubicBezTo>
                    <a:cubicBezTo>
                      <a:pt x="0" y="77980"/>
                      <a:pt x="22147" y="100590"/>
                      <a:pt x="48911" y="101513"/>
                    </a:cubicBezTo>
                    <a:cubicBezTo>
                      <a:pt x="78442" y="102897"/>
                      <a:pt x="100129" y="78903"/>
                      <a:pt x="101974" y="50756"/>
                    </a:cubicBezTo>
                    <a:cubicBezTo>
                      <a:pt x="102896" y="31377"/>
                      <a:pt x="72444" y="31377"/>
                      <a:pt x="71520" y="50756"/>
                    </a:cubicBezTo>
                    <a:cubicBezTo>
                      <a:pt x="70137" y="77057"/>
                      <a:pt x="30454" y="77057"/>
                      <a:pt x="30454" y="50756"/>
                    </a:cubicBezTo>
                    <a:cubicBezTo>
                      <a:pt x="30454" y="24455"/>
                      <a:pt x="70137" y="24455"/>
                      <a:pt x="71520" y="50756"/>
                    </a:cubicBezTo>
                    <a:cubicBezTo>
                      <a:pt x="72444" y="70136"/>
                      <a:pt x="102896" y="70597"/>
                      <a:pt x="101974" y="50756"/>
                    </a:cubicBezTo>
                    <a:close/>
                  </a:path>
                </a:pathLst>
              </a:custGeom>
              <a:grpFill/>
              <a:ln w="4613" cap="flat">
                <a:noFill/>
                <a:prstDash val="solid"/>
                <a:miter/>
              </a:ln>
            </p:spPr>
            <p:txBody>
              <a:bodyPr rtlCol="0" anchor="ctr"/>
              <a:lstStyle/>
              <a:p>
                <a:endParaRPr lang="en-US"/>
              </a:p>
            </p:txBody>
          </p:sp>
        </p:grpSp>
        <p:grpSp>
          <p:nvGrpSpPr>
            <p:cNvPr id="19" name="Graphic 2">
              <a:extLst>
                <a:ext uri="{FF2B5EF4-FFF2-40B4-BE49-F238E27FC236}">
                  <a16:creationId xmlns:a16="http://schemas.microsoft.com/office/drawing/2014/main" id="{CEA94359-0D08-E78D-16F5-A43F2ED6D29A}"/>
                </a:ext>
              </a:extLst>
            </p:cNvPr>
            <p:cNvGrpSpPr/>
            <p:nvPr/>
          </p:nvGrpSpPr>
          <p:grpSpPr>
            <a:xfrm>
              <a:off x="7851326" y="1345560"/>
              <a:ext cx="112638" cy="286505"/>
              <a:chOff x="7851326" y="1345560"/>
              <a:chExt cx="112638" cy="286505"/>
            </a:xfrm>
            <a:grpFill/>
          </p:grpSpPr>
          <p:sp>
            <p:nvSpPr>
              <p:cNvPr id="39" name="Freeform 38">
                <a:extLst>
                  <a:ext uri="{FF2B5EF4-FFF2-40B4-BE49-F238E27FC236}">
                    <a16:creationId xmlns:a16="http://schemas.microsoft.com/office/drawing/2014/main" id="{759DAD5E-0C9F-642C-B389-7A0029DDDCCF}"/>
                  </a:ext>
                </a:extLst>
              </p:cNvPr>
              <p:cNvSpPr/>
              <p:nvPr/>
            </p:nvSpPr>
            <p:spPr>
              <a:xfrm>
                <a:off x="7892445" y="1345560"/>
                <a:ext cx="30454" cy="202910"/>
              </a:xfrm>
              <a:custGeom>
                <a:avLst/>
                <a:gdLst>
                  <a:gd name="connsiteX0" fmla="*/ 0 w 30454"/>
                  <a:gd name="connsiteY0" fmla="*/ 14708 h 202910"/>
                  <a:gd name="connsiteX1" fmla="*/ 0 w 30454"/>
                  <a:gd name="connsiteY1" fmla="*/ 188203 h 202910"/>
                  <a:gd name="connsiteX2" fmla="*/ 30454 w 30454"/>
                  <a:gd name="connsiteY2" fmla="*/ 188203 h 202910"/>
                  <a:gd name="connsiteX3" fmla="*/ 30454 w 30454"/>
                  <a:gd name="connsiteY3" fmla="*/ 14708 h 202910"/>
                  <a:gd name="connsiteX4" fmla="*/ 0 w 30454"/>
                  <a:gd name="connsiteY4" fmla="*/ 14708 h 202910"/>
                  <a:gd name="connsiteX5" fmla="*/ 0 w 30454"/>
                  <a:gd name="connsiteY5" fmla="*/ 14708 h 202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202910">
                    <a:moveTo>
                      <a:pt x="0" y="14708"/>
                    </a:moveTo>
                    <a:lnTo>
                      <a:pt x="0" y="188203"/>
                    </a:lnTo>
                    <a:cubicBezTo>
                      <a:pt x="0" y="207582"/>
                      <a:pt x="30454" y="208044"/>
                      <a:pt x="30454" y="188203"/>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A6CD564-7E5B-9774-1A05-44DE44581534}"/>
                  </a:ext>
                </a:extLst>
              </p:cNvPr>
              <p:cNvSpPr/>
              <p:nvPr/>
            </p:nvSpPr>
            <p:spPr>
              <a:xfrm>
                <a:off x="7851326" y="1518997"/>
                <a:ext cx="112638" cy="113068"/>
              </a:xfrm>
              <a:custGeom>
                <a:avLst/>
                <a:gdLst>
                  <a:gd name="connsiteX0" fmla="*/ 56346 w 112638"/>
                  <a:gd name="connsiteY0" fmla="*/ 82133 h 113068"/>
                  <a:gd name="connsiteX1" fmla="*/ 56346 w 112638"/>
                  <a:gd name="connsiteY1" fmla="*/ 29992 h 113068"/>
                  <a:gd name="connsiteX2" fmla="*/ 56346 w 112638"/>
                  <a:gd name="connsiteY2" fmla="*/ 82133 h 113068"/>
                  <a:gd name="connsiteX3" fmla="*/ 56346 w 112638"/>
                  <a:gd name="connsiteY3" fmla="*/ 112587 h 113068"/>
                  <a:gd name="connsiteX4" fmla="*/ 112638 w 112638"/>
                  <a:gd name="connsiteY4" fmla="*/ 56293 h 113068"/>
                  <a:gd name="connsiteX5" fmla="*/ 56346 w 112638"/>
                  <a:gd name="connsiteY5" fmla="*/ 0 h 113068"/>
                  <a:gd name="connsiteX6" fmla="*/ 52 w 112638"/>
                  <a:gd name="connsiteY6" fmla="*/ 54448 h 113068"/>
                  <a:gd name="connsiteX7" fmla="*/ 56346 w 112638"/>
                  <a:gd name="connsiteY7" fmla="*/ 113048 h 113068"/>
                  <a:gd name="connsiteX8" fmla="*/ 56346 w 112638"/>
                  <a:gd name="connsiteY8" fmla="*/ 82594 h 113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638" h="113068">
                    <a:moveTo>
                      <a:pt x="56346" y="82133"/>
                    </a:moveTo>
                    <a:cubicBezTo>
                      <a:pt x="23123" y="80287"/>
                      <a:pt x="22661" y="29992"/>
                      <a:pt x="56346" y="29992"/>
                    </a:cubicBezTo>
                    <a:cubicBezTo>
                      <a:pt x="90029" y="29992"/>
                      <a:pt x="89567" y="80287"/>
                      <a:pt x="56346" y="82133"/>
                    </a:cubicBezTo>
                    <a:cubicBezTo>
                      <a:pt x="36966" y="83056"/>
                      <a:pt x="36504" y="113509"/>
                      <a:pt x="56346" y="112587"/>
                    </a:cubicBezTo>
                    <a:cubicBezTo>
                      <a:pt x="86798" y="110741"/>
                      <a:pt x="112638" y="88131"/>
                      <a:pt x="112638" y="56293"/>
                    </a:cubicBezTo>
                    <a:cubicBezTo>
                      <a:pt x="112638" y="24455"/>
                      <a:pt x="86798" y="0"/>
                      <a:pt x="56346" y="0"/>
                    </a:cubicBezTo>
                    <a:cubicBezTo>
                      <a:pt x="25892" y="0"/>
                      <a:pt x="976" y="24455"/>
                      <a:pt x="52" y="54448"/>
                    </a:cubicBezTo>
                    <a:cubicBezTo>
                      <a:pt x="-1331" y="87209"/>
                      <a:pt x="24968" y="111664"/>
                      <a:pt x="56346" y="113048"/>
                    </a:cubicBezTo>
                    <a:cubicBezTo>
                      <a:pt x="75725" y="113971"/>
                      <a:pt x="75725" y="83517"/>
                      <a:pt x="56346" y="82594"/>
                    </a:cubicBezTo>
                    <a:close/>
                  </a:path>
                </a:pathLst>
              </a:custGeom>
              <a:grpFill/>
              <a:ln w="4613" cap="flat">
                <a:noFill/>
                <a:prstDash val="solid"/>
                <a:miter/>
              </a:ln>
            </p:spPr>
            <p:txBody>
              <a:bodyPr rtlCol="0" anchor="ctr"/>
              <a:lstStyle/>
              <a:p>
                <a:endParaRPr lang="en-US"/>
              </a:p>
            </p:txBody>
          </p:sp>
        </p:grpSp>
        <p:sp>
          <p:nvSpPr>
            <p:cNvPr id="20" name="Freeform 19">
              <a:extLst>
                <a:ext uri="{FF2B5EF4-FFF2-40B4-BE49-F238E27FC236}">
                  <a16:creationId xmlns:a16="http://schemas.microsoft.com/office/drawing/2014/main" id="{49895CE2-E115-1C4C-DFC7-20AB2179071B}"/>
                </a:ext>
              </a:extLst>
            </p:cNvPr>
            <p:cNvSpPr/>
            <p:nvPr/>
          </p:nvSpPr>
          <p:spPr>
            <a:xfrm>
              <a:off x="8659370" y="1152895"/>
              <a:ext cx="115528" cy="40333"/>
            </a:xfrm>
            <a:custGeom>
              <a:avLst/>
              <a:gdLst>
                <a:gd name="connsiteX0" fmla="*/ 18876 w 115528"/>
                <a:gd name="connsiteY0" fmla="*/ 32033 h 40333"/>
                <a:gd name="connsiteX1" fmla="*/ 96855 w 115528"/>
                <a:gd name="connsiteY1" fmla="*/ 39416 h 40333"/>
                <a:gd name="connsiteX2" fmla="*/ 105160 w 115528"/>
                <a:gd name="connsiteY2" fmla="*/ 9885 h 40333"/>
                <a:gd name="connsiteX3" fmla="*/ 11031 w 115528"/>
                <a:gd name="connsiteY3" fmla="*/ 2502 h 40333"/>
                <a:gd name="connsiteX4" fmla="*/ 19335 w 115528"/>
                <a:gd name="connsiteY4" fmla="*/ 32033 h 40333"/>
                <a:gd name="connsiteX5" fmla="*/ 19335 w 115528"/>
                <a:gd name="connsiteY5" fmla="*/ 32033 h 40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28" h="40333">
                  <a:moveTo>
                    <a:pt x="18876" y="32033"/>
                  </a:moveTo>
                  <a:cubicBezTo>
                    <a:pt x="45637" y="28342"/>
                    <a:pt x="71477" y="30649"/>
                    <a:pt x="96855" y="39416"/>
                  </a:cubicBezTo>
                  <a:cubicBezTo>
                    <a:pt x="115312" y="45876"/>
                    <a:pt x="123617" y="16345"/>
                    <a:pt x="105160" y="9885"/>
                  </a:cubicBezTo>
                  <a:cubicBezTo>
                    <a:pt x="74246" y="-728"/>
                    <a:pt x="42868" y="-2112"/>
                    <a:pt x="11031" y="2502"/>
                  </a:cubicBezTo>
                  <a:cubicBezTo>
                    <a:pt x="-8350" y="5271"/>
                    <a:pt x="-43" y="34801"/>
                    <a:pt x="19335" y="32033"/>
                  </a:cubicBezTo>
                  <a:lnTo>
                    <a:pt x="19335" y="32033"/>
                  </a:lnTo>
                  <a:close/>
                </a:path>
              </a:pathLst>
            </a:custGeom>
            <a:grpFill/>
            <a:ln w="4613"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5749D10-27B1-FEBB-0B09-8DF9F1573267}"/>
                </a:ext>
              </a:extLst>
            </p:cNvPr>
            <p:cNvSpPr/>
            <p:nvPr/>
          </p:nvSpPr>
          <p:spPr>
            <a:xfrm>
              <a:off x="8285678" y="785948"/>
              <a:ext cx="337933" cy="152690"/>
            </a:xfrm>
            <a:custGeom>
              <a:avLst/>
              <a:gdLst>
                <a:gd name="connsiteX0" fmla="*/ 28505 w 337933"/>
                <a:gd name="connsiteY0" fmla="*/ 93059 h 152690"/>
                <a:gd name="connsiteX1" fmla="*/ 208459 w 337933"/>
                <a:gd name="connsiteY1" fmla="*/ 39072 h 152690"/>
                <a:gd name="connsiteX2" fmla="*/ 291976 w 337933"/>
                <a:gd name="connsiteY2" fmla="*/ 103671 h 152690"/>
                <a:gd name="connsiteX3" fmla="*/ 312740 w 337933"/>
                <a:gd name="connsiteY3" fmla="*/ 147506 h 152690"/>
                <a:gd name="connsiteX4" fmla="*/ 334428 w 337933"/>
                <a:gd name="connsiteY4" fmla="*/ 125819 h 152690"/>
                <a:gd name="connsiteX5" fmla="*/ 323814 w 337933"/>
                <a:gd name="connsiteY5" fmla="*/ 99980 h 152690"/>
                <a:gd name="connsiteX6" fmla="*/ 299821 w 337933"/>
                <a:gd name="connsiteY6" fmla="*/ 61221 h 152690"/>
                <a:gd name="connsiteX7" fmla="*/ 195540 w 337933"/>
                <a:gd name="connsiteY7" fmla="*/ 4466 h 152690"/>
                <a:gd name="connsiteX8" fmla="*/ 2667 w 337933"/>
                <a:gd name="connsiteY8" fmla="*/ 77832 h 152690"/>
                <a:gd name="connsiteX9" fmla="*/ 28966 w 337933"/>
                <a:gd name="connsiteY9" fmla="*/ 93059 h 152690"/>
                <a:gd name="connsiteX10" fmla="*/ 28966 w 337933"/>
                <a:gd name="connsiteY10" fmla="*/ 93059 h 15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7933" h="152690">
                  <a:moveTo>
                    <a:pt x="28505" y="93059"/>
                  </a:moveTo>
                  <a:cubicBezTo>
                    <a:pt x="69111" y="33074"/>
                    <a:pt x="142015" y="18308"/>
                    <a:pt x="208459" y="39072"/>
                  </a:cubicBezTo>
                  <a:cubicBezTo>
                    <a:pt x="243065" y="49685"/>
                    <a:pt x="274905" y="71372"/>
                    <a:pt x="291976" y="103671"/>
                  </a:cubicBezTo>
                  <a:cubicBezTo>
                    <a:pt x="299360" y="117975"/>
                    <a:pt x="303050" y="135048"/>
                    <a:pt x="312740" y="147506"/>
                  </a:cubicBezTo>
                  <a:cubicBezTo>
                    <a:pt x="324738" y="162733"/>
                    <a:pt x="346425" y="141046"/>
                    <a:pt x="334428" y="125819"/>
                  </a:cubicBezTo>
                  <a:cubicBezTo>
                    <a:pt x="332583" y="123051"/>
                    <a:pt x="326583" y="106901"/>
                    <a:pt x="323814" y="99980"/>
                  </a:cubicBezTo>
                  <a:cubicBezTo>
                    <a:pt x="317355" y="85676"/>
                    <a:pt x="309971" y="72756"/>
                    <a:pt x="299821" y="61221"/>
                  </a:cubicBezTo>
                  <a:cubicBezTo>
                    <a:pt x="273520" y="31228"/>
                    <a:pt x="234299" y="11848"/>
                    <a:pt x="195540" y="4466"/>
                  </a:cubicBezTo>
                  <a:cubicBezTo>
                    <a:pt x="119867" y="-10761"/>
                    <a:pt x="46040" y="12771"/>
                    <a:pt x="2667" y="77832"/>
                  </a:cubicBezTo>
                  <a:cubicBezTo>
                    <a:pt x="-8409" y="93981"/>
                    <a:pt x="17893" y="109208"/>
                    <a:pt x="28966" y="93059"/>
                  </a:cubicBezTo>
                  <a:lnTo>
                    <a:pt x="28966" y="93059"/>
                  </a:lnTo>
                  <a:close/>
                </a:path>
              </a:pathLst>
            </a:custGeom>
            <a:grpFill/>
            <a:ln w="461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F984BC7-4F48-33D8-55DA-AD886ED737B0}"/>
                </a:ext>
              </a:extLst>
            </p:cNvPr>
            <p:cNvSpPr/>
            <p:nvPr/>
          </p:nvSpPr>
          <p:spPr>
            <a:xfrm>
              <a:off x="8505082" y="907505"/>
              <a:ext cx="403891" cy="536532"/>
            </a:xfrm>
            <a:custGeom>
              <a:avLst/>
              <a:gdLst>
                <a:gd name="connsiteX0" fmla="*/ 22740 w 403891"/>
                <a:gd name="connsiteY0" fmla="*/ 48097 h 536532"/>
                <a:gd name="connsiteX1" fmla="*/ 198542 w 403891"/>
                <a:gd name="connsiteY1" fmla="*/ 71168 h 536532"/>
                <a:gd name="connsiteX2" fmla="*/ 241453 w 403891"/>
                <a:gd name="connsiteY2" fmla="*/ 262658 h 536532"/>
                <a:gd name="connsiteX3" fmla="*/ 250682 w 403891"/>
                <a:gd name="connsiteY3" fmla="*/ 284806 h 536532"/>
                <a:gd name="connsiteX4" fmla="*/ 368344 w 403891"/>
                <a:gd name="connsiteY4" fmla="*/ 401084 h 536532"/>
                <a:gd name="connsiteX5" fmla="*/ 361885 w 403891"/>
                <a:gd name="connsiteY5" fmla="*/ 481833 h 536532"/>
                <a:gd name="connsiteX6" fmla="*/ 342042 w 403891"/>
                <a:gd name="connsiteY6" fmla="*/ 500290 h 536532"/>
                <a:gd name="connsiteX7" fmla="*/ 332814 w 403891"/>
                <a:gd name="connsiteY7" fmla="*/ 505827 h 536532"/>
                <a:gd name="connsiteX8" fmla="*/ 341121 w 403891"/>
                <a:gd name="connsiteY8" fmla="*/ 535358 h 536532"/>
                <a:gd name="connsiteX9" fmla="*/ 400644 w 403891"/>
                <a:gd name="connsiteY9" fmla="*/ 405237 h 536532"/>
                <a:gd name="connsiteX10" fmla="*/ 258986 w 403891"/>
                <a:gd name="connsiteY10" fmla="*/ 255275 h 536532"/>
                <a:gd name="connsiteX11" fmla="*/ 268215 w 403891"/>
                <a:gd name="connsiteY11" fmla="*/ 277423 h 536532"/>
                <a:gd name="connsiteX12" fmla="*/ 220689 w 403891"/>
                <a:gd name="connsiteY12" fmla="*/ 49020 h 536532"/>
                <a:gd name="connsiteX13" fmla="*/ 119177 w 403891"/>
                <a:gd name="connsiteY13" fmla="*/ 1494 h 536532"/>
                <a:gd name="connsiteX14" fmla="*/ 7974 w 403891"/>
                <a:gd name="connsiteY14" fmla="*/ 20873 h 536532"/>
                <a:gd name="connsiteX15" fmla="*/ 23202 w 403891"/>
                <a:gd name="connsiteY15" fmla="*/ 47174 h 536532"/>
                <a:gd name="connsiteX16" fmla="*/ 23202 w 403891"/>
                <a:gd name="connsiteY16" fmla="*/ 47174 h 53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3891" h="536532">
                  <a:moveTo>
                    <a:pt x="22740" y="48097"/>
                  </a:moveTo>
                  <a:cubicBezTo>
                    <a:pt x="83187" y="22258"/>
                    <a:pt x="148245" y="26872"/>
                    <a:pt x="198542" y="71168"/>
                  </a:cubicBezTo>
                  <a:cubicBezTo>
                    <a:pt x="252989" y="118695"/>
                    <a:pt x="270062" y="196213"/>
                    <a:pt x="241453" y="262658"/>
                  </a:cubicBezTo>
                  <a:cubicBezTo>
                    <a:pt x="237763" y="271425"/>
                    <a:pt x="240070" y="282038"/>
                    <a:pt x="250682" y="284806"/>
                  </a:cubicBezTo>
                  <a:cubicBezTo>
                    <a:pt x="306976" y="300956"/>
                    <a:pt x="352656" y="343868"/>
                    <a:pt x="368344" y="401084"/>
                  </a:cubicBezTo>
                  <a:cubicBezTo>
                    <a:pt x="375727" y="427385"/>
                    <a:pt x="378956" y="458762"/>
                    <a:pt x="361885" y="481833"/>
                  </a:cubicBezTo>
                  <a:cubicBezTo>
                    <a:pt x="356347" y="489216"/>
                    <a:pt x="349425" y="495214"/>
                    <a:pt x="342042" y="500290"/>
                  </a:cubicBezTo>
                  <a:cubicBezTo>
                    <a:pt x="340197" y="501674"/>
                    <a:pt x="326816" y="508134"/>
                    <a:pt x="332814" y="505827"/>
                  </a:cubicBezTo>
                  <a:cubicBezTo>
                    <a:pt x="314819" y="513210"/>
                    <a:pt x="322664" y="542740"/>
                    <a:pt x="341121" y="535358"/>
                  </a:cubicBezTo>
                  <a:cubicBezTo>
                    <a:pt x="395106" y="512748"/>
                    <a:pt x="411717" y="460146"/>
                    <a:pt x="400644" y="405237"/>
                  </a:cubicBezTo>
                  <a:cubicBezTo>
                    <a:pt x="386339" y="332333"/>
                    <a:pt x="329585" y="275578"/>
                    <a:pt x="258986" y="255275"/>
                  </a:cubicBezTo>
                  <a:lnTo>
                    <a:pt x="268215" y="277423"/>
                  </a:lnTo>
                  <a:cubicBezTo>
                    <a:pt x="302362" y="198982"/>
                    <a:pt x="286212" y="106698"/>
                    <a:pt x="220689" y="49020"/>
                  </a:cubicBezTo>
                  <a:cubicBezTo>
                    <a:pt x="192080" y="23642"/>
                    <a:pt x="156552" y="7031"/>
                    <a:pt x="119177" y="1494"/>
                  </a:cubicBezTo>
                  <a:cubicBezTo>
                    <a:pt x="82263" y="-4043"/>
                    <a:pt x="41659" y="6569"/>
                    <a:pt x="7974" y="20873"/>
                  </a:cubicBezTo>
                  <a:cubicBezTo>
                    <a:pt x="-10021" y="28256"/>
                    <a:pt x="5667" y="54557"/>
                    <a:pt x="23202" y="47174"/>
                  </a:cubicBezTo>
                  <a:lnTo>
                    <a:pt x="23202" y="47174"/>
                  </a:lnTo>
                  <a:close/>
                </a:path>
              </a:pathLst>
            </a:custGeom>
            <a:grpFill/>
            <a:ln w="4613" cap="flat">
              <a:noFill/>
              <a:prstDash val="solid"/>
              <a:miter/>
            </a:ln>
          </p:spPr>
          <p:txBody>
            <a:bodyPr rtlCol="0" anchor="ctr"/>
            <a:lstStyle/>
            <a:p>
              <a:endParaRPr lang="en-US"/>
            </a:p>
          </p:txBody>
        </p:sp>
        <p:grpSp>
          <p:nvGrpSpPr>
            <p:cNvPr id="23" name="Graphic 2">
              <a:extLst>
                <a:ext uri="{FF2B5EF4-FFF2-40B4-BE49-F238E27FC236}">
                  <a16:creationId xmlns:a16="http://schemas.microsoft.com/office/drawing/2014/main" id="{7F713F52-A7D0-CC77-C8D8-E3DDEF396C07}"/>
                </a:ext>
              </a:extLst>
            </p:cNvPr>
            <p:cNvGrpSpPr/>
            <p:nvPr/>
          </p:nvGrpSpPr>
          <p:grpSpPr>
            <a:xfrm>
              <a:off x="8403680" y="979074"/>
              <a:ext cx="247283" cy="126489"/>
              <a:chOff x="8403680" y="979074"/>
              <a:chExt cx="247283" cy="126489"/>
            </a:xfrm>
            <a:grpFill/>
          </p:grpSpPr>
          <p:sp>
            <p:nvSpPr>
              <p:cNvPr id="37" name="Freeform 36">
                <a:extLst>
                  <a:ext uri="{FF2B5EF4-FFF2-40B4-BE49-F238E27FC236}">
                    <a16:creationId xmlns:a16="http://schemas.microsoft.com/office/drawing/2014/main" id="{48C545ED-3E57-6389-5875-BEA2BCA1C4F6}"/>
                  </a:ext>
                </a:extLst>
              </p:cNvPr>
              <p:cNvSpPr/>
              <p:nvPr/>
            </p:nvSpPr>
            <p:spPr>
              <a:xfrm>
                <a:off x="8468817" y="1011434"/>
                <a:ext cx="182146" cy="94129"/>
              </a:xfrm>
              <a:custGeom>
                <a:avLst/>
                <a:gdLst>
                  <a:gd name="connsiteX0" fmla="*/ 167439 w 182146"/>
                  <a:gd name="connsiteY0" fmla="*/ 63676 h 94129"/>
                  <a:gd name="connsiteX1" fmla="*/ 103762 w 182146"/>
                  <a:gd name="connsiteY1" fmla="*/ 63676 h 94129"/>
                  <a:gd name="connsiteX2" fmla="*/ 118990 w 182146"/>
                  <a:gd name="connsiteY2" fmla="*/ 78903 h 94129"/>
                  <a:gd name="connsiteX3" fmla="*/ 118990 w 182146"/>
                  <a:gd name="connsiteY3" fmla="*/ 15227 h 94129"/>
                  <a:gd name="connsiteX4" fmla="*/ 103762 w 182146"/>
                  <a:gd name="connsiteY4" fmla="*/ 0 h 94129"/>
                  <a:gd name="connsiteX5" fmla="*/ 14708 w 182146"/>
                  <a:gd name="connsiteY5" fmla="*/ 0 h 94129"/>
                  <a:gd name="connsiteX6" fmla="*/ 14708 w 182146"/>
                  <a:gd name="connsiteY6" fmla="*/ 30454 h 94129"/>
                  <a:gd name="connsiteX7" fmla="*/ 103762 w 182146"/>
                  <a:gd name="connsiteY7" fmla="*/ 30454 h 94129"/>
                  <a:gd name="connsiteX8" fmla="*/ 88536 w 182146"/>
                  <a:gd name="connsiteY8" fmla="*/ 15227 h 94129"/>
                  <a:gd name="connsiteX9" fmla="*/ 88536 w 182146"/>
                  <a:gd name="connsiteY9" fmla="*/ 78903 h 94129"/>
                  <a:gd name="connsiteX10" fmla="*/ 103762 w 182146"/>
                  <a:gd name="connsiteY10" fmla="*/ 94130 h 94129"/>
                  <a:gd name="connsiteX11" fmla="*/ 167439 w 182146"/>
                  <a:gd name="connsiteY11" fmla="*/ 94130 h 94129"/>
                  <a:gd name="connsiteX12" fmla="*/ 167439 w 182146"/>
                  <a:gd name="connsiteY12" fmla="*/ 63676 h 94129"/>
                  <a:gd name="connsiteX13" fmla="*/ 167439 w 182146"/>
                  <a:gd name="connsiteY13" fmla="*/ 63676 h 9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146" h="94129">
                    <a:moveTo>
                      <a:pt x="167439" y="63676"/>
                    </a:moveTo>
                    <a:lnTo>
                      <a:pt x="103762" y="63676"/>
                    </a:lnTo>
                    <a:lnTo>
                      <a:pt x="118990" y="78903"/>
                    </a:lnTo>
                    <a:lnTo>
                      <a:pt x="118990" y="15227"/>
                    </a:lnTo>
                    <a:cubicBezTo>
                      <a:pt x="118990" y="6921"/>
                      <a:pt x="112069" y="0"/>
                      <a:pt x="103762" y="0"/>
                    </a:cubicBezTo>
                    <a:lnTo>
                      <a:pt x="14708" y="0"/>
                    </a:lnTo>
                    <a:cubicBezTo>
                      <a:pt x="-4672" y="0"/>
                      <a:pt x="-5132" y="30454"/>
                      <a:pt x="14708" y="30454"/>
                    </a:cubicBezTo>
                    <a:lnTo>
                      <a:pt x="103762" y="30454"/>
                    </a:lnTo>
                    <a:lnTo>
                      <a:pt x="88536" y="15227"/>
                    </a:lnTo>
                    <a:lnTo>
                      <a:pt x="88536" y="78903"/>
                    </a:lnTo>
                    <a:cubicBezTo>
                      <a:pt x="88536" y="87209"/>
                      <a:pt x="95457" y="94130"/>
                      <a:pt x="103762" y="94130"/>
                    </a:cubicBezTo>
                    <a:lnTo>
                      <a:pt x="167439" y="94130"/>
                    </a:lnTo>
                    <a:cubicBezTo>
                      <a:pt x="186817" y="94130"/>
                      <a:pt x="187279" y="63676"/>
                      <a:pt x="167439" y="63676"/>
                    </a:cubicBezTo>
                    <a:lnTo>
                      <a:pt x="167439" y="63676"/>
                    </a:lnTo>
                    <a:close/>
                  </a:path>
                </a:pathLst>
              </a:custGeom>
              <a:grpFill/>
              <a:ln w="4613"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BF0485A-3FDD-6CFE-2139-331EA2F4464F}"/>
                  </a:ext>
                </a:extLst>
              </p:cNvPr>
              <p:cNvSpPr/>
              <p:nvPr/>
            </p:nvSpPr>
            <p:spPr>
              <a:xfrm>
                <a:off x="8403680" y="979074"/>
                <a:ext cx="95071" cy="95113"/>
              </a:xfrm>
              <a:custGeom>
                <a:avLst/>
                <a:gdLst>
                  <a:gd name="connsiteX0" fmla="*/ 30473 w 95071"/>
                  <a:gd name="connsiteY0" fmla="*/ 47587 h 95113"/>
                  <a:gd name="connsiteX1" fmla="*/ 64620 w 95071"/>
                  <a:gd name="connsiteY1" fmla="*/ 47587 h 95113"/>
                  <a:gd name="connsiteX2" fmla="*/ 30473 w 95071"/>
                  <a:gd name="connsiteY2" fmla="*/ 47587 h 95113"/>
                  <a:gd name="connsiteX3" fmla="*/ 21 w 95071"/>
                  <a:gd name="connsiteY3" fmla="*/ 47587 h 95113"/>
                  <a:gd name="connsiteX4" fmla="*/ 47546 w 95071"/>
                  <a:gd name="connsiteY4" fmla="*/ 95113 h 95113"/>
                  <a:gd name="connsiteX5" fmla="*/ 95072 w 95071"/>
                  <a:gd name="connsiteY5" fmla="*/ 47587 h 95113"/>
                  <a:gd name="connsiteX6" fmla="*/ 49391 w 95071"/>
                  <a:gd name="connsiteY6" fmla="*/ 60 h 95113"/>
                  <a:gd name="connsiteX7" fmla="*/ 21 w 95071"/>
                  <a:gd name="connsiteY7" fmla="*/ 47587 h 95113"/>
                  <a:gd name="connsiteX8" fmla="*/ 30473 w 95071"/>
                  <a:gd name="connsiteY8" fmla="*/ 47587 h 9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071" h="95113">
                    <a:moveTo>
                      <a:pt x="30473" y="47587"/>
                    </a:moveTo>
                    <a:cubicBezTo>
                      <a:pt x="31858" y="25900"/>
                      <a:pt x="64620" y="25439"/>
                      <a:pt x="64620" y="47587"/>
                    </a:cubicBezTo>
                    <a:cubicBezTo>
                      <a:pt x="64620" y="69735"/>
                      <a:pt x="31858" y="69274"/>
                      <a:pt x="30473" y="47587"/>
                    </a:cubicBezTo>
                    <a:cubicBezTo>
                      <a:pt x="29551" y="28207"/>
                      <a:pt x="-903" y="27746"/>
                      <a:pt x="21" y="47587"/>
                    </a:cubicBezTo>
                    <a:cubicBezTo>
                      <a:pt x="1404" y="73426"/>
                      <a:pt x="20785" y="95113"/>
                      <a:pt x="47546" y="95113"/>
                    </a:cubicBezTo>
                    <a:cubicBezTo>
                      <a:pt x="74308" y="95113"/>
                      <a:pt x="94612" y="73426"/>
                      <a:pt x="95072" y="47587"/>
                    </a:cubicBezTo>
                    <a:cubicBezTo>
                      <a:pt x="95072" y="22209"/>
                      <a:pt x="74308" y="1445"/>
                      <a:pt x="49391" y="60"/>
                    </a:cubicBezTo>
                    <a:cubicBezTo>
                      <a:pt x="21706" y="-1324"/>
                      <a:pt x="1866" y="21286"/>
                      <a:pt x="21" y="47587"/>
                    </a:cubicBezTo>
                    <a:cubicBezTo>
                      <a:pt x="-903" y="66966"/>
                      <a:pt x="29551" y="66966"/>
                      <a:pt x="30473" y="47587"/>
                    </a:cubicBezTo>
                    <a:close/>
                  </a:path>
                </a:pathLst>
              </a:custGeom>
              <a:grpFill/>
              <a:ln w="4613" cap="flat">
                <a:noFill/>
                <a:prstDash val="solid"/>
                <a:miter/>
              </a:ln>
            </p:spPr>
            <p:txBody>
              <a:bodyPr rtlCol="0" anchor="ctr"/>
              <a:lstStyle/>
              <a:p>
                <a:endParaRPr lang="en-US"/>
              </a:p>
            </p:txBody>
          </p:sp>
        </p:grpSp>
        <p:grpSp>
          <p:nvGrpSpPr>
            <p:cNvPr id="24" name="Graphic 2">
              <a:extLst>
                <a:ext uri="{FF2B5EF4-FFF2-40B4-BE49-F238E27FC236}">
                  <a16:creationId xmlns:a16="http://schemas.microsoft.com/office/drawing/2014/main" id="{BCCD1A82-4CFC-3D08-21BA-934D6D11433E}"/>
                </a:ext>
              </a:extLst>
            </p:cNvPr>
            <p:cNvGrpSpPr/>
            <p:nvPr/>
          </p:nvGrpSpPr>
          <p:grpSpPr>
            <a:xfrm>
              <a:off x="8591015" y="1452984"/>
              <a:ext cx="238057" cy="113078"/>
              <a:chOff x="8591015" y="1452984"/>
              <a:chExt cx="238057" cy="113078"/>
            </a:xfrm>
            <a:grpFill/>
          </p:grpSpPr>
          <p:sp>
            <p:nvSpPr>
              <p:cNvPr id="35" name="Freeform 34">
                <a:extLst>
                  <a:ext uri="{FF2B5EF4-FFF2-40B4-BE49-F238E27FC236}">
                    <a16:creationId xmlns:a16="http://schemas.microsoft.com/office/drawing/2014/main" id="{32D06403-85F5-75BE-72F0-868AC68DA55D}"/>
                  </a:ext>
                </a:extLst>
              </p:cNvPr>
              <p:cNvSpPr/>
              <p:nvPr/>
            </p:nvSpPr>
            <p:spPr>
              <a:xfrm>
                <a:off x="8647387" y="1480238"/>
                <a:ext cx="181685" cy="85824"/>
              </a:xfrm>
              <a:custGeom>
                <a:avLst/>
                <a:gdLst>
                  <a:gd name="connsiteX0" fmla="*/ 166978 w 181685"/>
                  <a:gd name="connsiteY0" fmla="*/ 55371 h 85824"/>
                  <a:gd name="connsiteX1" fmla="*/ 92227 w 181685"/>
                  <a:gd name="connsiteY1" fmla="*/ 55371 h 85824"/>
                  <a:gd name="connsiteX2" fmla="*/ 107453 w 181685"/>
                  <a:gd name="connsiteY2" fmla="*/ 70597 h 85824"/>
                  <a:gd name="connsiteX3" fmla="*/ 107453 w 181685"/>
                  <a:gd name="connsiteY3" fmla="*/ 15227 h 85824"/>
                  <a:gd name="connsiteX4" fmla="*/ 92227 w 181685"/>
                  <a:gd name="connsiteY4" fmla="*/ 0 h 85824"/>
                  <a:gd name="connsiteX5" fmla="*/ 14709 w 181685"/>
                  <a:gd name="connsiteY5" fmla="*/ 0 h 85824"/>
                  <a:gd name="connsiteX6" fmla="*/ 14709 w 181685"/>
                  <a:gd name="connsiteY6" fmla="*/ 30454 h 85824"/>
                  <a:gd name="connsiteX7" fmla="*/ 92227 w 181685"/>
                  <a:gd name="connsiteY7" fmla="*/ 30454 h 85824"/>
                  <a:gd name="connsiteX8" fmla="*/ 77001 w 181685"/>
                  <a:gd name="connsiteY8" fmla="*/ 15227 h 85824"/>
                  <a:gd name="connsiteX9" fmla="*/ 77001 w 181685"/>
                  <a:gd name="connsiteY9" fmla="*/ 70597 h 85824"/>
                  <a:gd name="connsiteX10" fmla="*/ 92227 w 181685"/>
                  <a:gd name="connsiteY10" fmla="*/ 85824 h 85824"/>
                  <a:gd name="connsiteX11" fmla="*/ 166978 w 181685"/>
                  <a:gd name="connsiteY11" fmla="*/ 85824 h 85824"/>
                  <a:gd name="connsiteX12" fmla="*/ 166978 w 181685"/>
                  <a:gd name="connsiteY12" fmla="*/ 55371 h 85824"/>
                  <a:gd name="connsiteX13" fmla="*/ 166978 w 181685"/>
                  <a:gd name="connsiteY13" fmla="*/ 55371 h 85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1685" h="85824">
                    <a:moveTo>
                      <a:pt x="166978" y="55371"/>
                    </a:moveTo>
                    <a:lnTo>
                      <a:pt x="92227" y="55371"/>
                    </a:lnTo>
                    <a:lnTo>
                      <a:pt x="107453" y="70597"/>
                    </a:lnTo>
                    <a:lnTo>
                      <a:pt x="107453" y="15227"/>
                    </a:lnTo>
                    <a:cubicBezTo>
                      <a:pt x="107453" y="6921"/>
                      <a:pt x="100532" y="0"/>
                      <a:pt x="92227" y="0"/>
                    </a:cubicBezTo>
                    <a:lnTo>
                      <a:pt x="14709" y="0"/>
                    </a:lnTo>
                    <a:cubicBezTo>
                      <a:pt x="-4671" y="0"/>
                      <a:pt x="-5133" y="30454"/>
                      <a:pt x="14709" y="30454"/>
                    </a:cubicBezTo>
                    <a:lnTo>
                      <a:pt x="92227" y="30454"/>
                    </a:lnTo>
                    <a:lnTo>
                      <a:pt x="77001" y="15227"/>
                    </a:lnTo>
                    <a:lnTo>
                      <a:pt x="77001" y="70597"/>
                    </a:lnTo>
                    <a:cubicBezTo>
                      <a:pt x="77001" y="78903"/>
                      <a:pt x="83922" y="85824"/>
                      <a:pt x="92227" y="85824"/>
                    </a:cubicBezTo>
                    <a:lnTo>
                      <a:pt x="166978" y="85824"/>
                    </a:lnTo>
                    <a:cubicBezTo>
                      <a:pt x="186356" y="85824"/>
                      <a:pt x="186818" y="55371"/>
                      <a:pt x="166978" y="55371"/>
                    </a:cubicBezTo>
                    <a:lnTo>
                      <a:pt x="166978" y="55371"/>
                    </a:lnTo>
                    <a:close/>
                  </a:path>
                </a:pathLst>
              </a:custGeom>
              <a:grpFill/>
              <a:ln w="4613"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1D163A61-22A4-0317-E996-E93C183097CE}"/>
                  </a:ext>
                </a:extLst>
              </p:cNvPr>
              <p:cNvSpPr/>
              <p:nvPr/>
            </p:nvSpPr>
            <p:spPr>
              <a:xfrm>
                <a:off x="8591015" y="1452984"/>
                <a:ext cx="86768" cy="86316"/>
              </a:xfrm>
              <a:custGeom>
                <a:avLst/>
                <a:gdLst>
                  <a:gd name="connsiteX0" fmla="*/ 30475 w 86768"/>
                  <a:gd name="connsiteY0" fmla="*/ 42943 h 86316"/>
                  <a:gd name="connsiteX1" fmla="*/ 55853 w 86768"/>
                  <a:gd name="connsiteY1" fmla="*/ 42943 h 86316"/>
                  <a:gd name="connsiteX2" fmla="*/ 30475 w 86768"/>
                  <a:gd name="connsiteY2" fmla="*/ 42943 h 86316"/>
                  <a:gd name="connsiteX3" fmla="*/ 20 w 86768"/>
                  <a:gd name="connsiteY3" fmla="*/ 42943 h 86316"/>
                  <a:gd name="connsiteX4" fmla="*/ 43396 w 86768"/>
                  <a:gd name="connsiteY4" fmla="*/ 86316 h 86316"/>
                  <a:gd name="connsiteX5" fmla="*/ 86769 w 86768"/>
                  <a:gd name="connsiteY5" fmla="*/ 42943 h 86316"/>
                  <a:gd name="connsiteX6" fmla="*/ 45241 w 86768"/>
                  <a:gd name="connsiteY6" fmla="*/ 30 h 86316"/>
                  <a:gd name="connsiteX7" fmla="*/ 482 w 86768"/>
                  <a:gd name="connsiteY7" fmla="*/ 42943 h 86316"/>
                  <a:gd name="connsiteX8" fmla="*/ 30937 w 86768"/>
                  <a:gd name="connsiteY8" fmla="*/ 42943 h 8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68" h="86316">
                    <a:moveTo>
                      <a:pt x="30475" y="42943"/>
                    </a:moveTo>
                    <a:cubicBezTo>
                      <a:pt x="31398" y="26793"/>
                      <a:pt x="55853" y="26331"/>
                      <a:pt x="55853" y="42943"/>
                    </a:cubicBezTo>
                    <a:cubicBezTo>
                      <a:pt x="55853" y="59554"/>
                      <a:pt x="31398" y="59092"/>
                      <a:pt x="30475" y="42943"/>
                    </a:cubicBezTo>
                    <a:cubicBezTo>
                      <a:pt x="29553" y="23563"/>
                      <a:pt x="-901" y="23101"/>
                      <a:pt x="20" y="42943"/>
                    </a:cubicBezTo>
                    <a:cubicBezTo>
                      <a:pt x="1406" y="66475"/>
                      <a:pt x="18939" y="86316"/>
                      <a:pt x="43396" y="86316"/>
                    </a:cubicBezTo>
                    <a:cubicBezTo>
                      <a:pt x="67850" y="86316"/>
                      <a:pt x="86307" y="66475"/>
                      <a:pt x="86769" y="42943"/>
                    </a:cubicBezTo>
                    <a:cubicBezTo>
                      <a:pt x="86769" y="19871"/>
                      <a:pt x="67850" y="953"/>
                      <a:pt x="45241" y="30"/>
                    </a:cubicBezTo>
                    <a:cubicBezTo>
                      <a:pt x="20325" y="-892"/>
                      <a:pt x="1868" y="19410"/>
                      <a:pt x="482" y="42943"/>
                    </a:cubicBezTo>
                    <a:cubicBezTo>
                      <a:pt x="-439" y="62322"/>
                      <a:pt x="30013" y="62322"/>
                      <a:pt x="30937" y="42943"/>
                    </a:cubicBezTo>
                    <a:close/>
                  </a:path>
                </a:pathLst>
              </a:custGeom>
              <a:grpFill/>
              <a:ln w="4613" cap="flat">
                <a:noFill/>
                <a:prstDash val="solid"/>
                <a:miter/>
              </a:ln>
            </p:spPr>
            <p:txBody>
              <a:bodyPr rtlCol="0" anchor="ctr"/>
              <a:lstStyle/>
              <a:p>
                <a:endParaRPr lang="en-US"/>
              </a:p>
            </p:txBody>
          </p:sp>
        </p:grpSp>
        <p:grpSp>
          <p:nvGrpSpPr>
            <p:cNvPr id="25" name="Graphic 2">
              <a:extLst>
                <a:ext uri="{FF2B5EF4-FFF2-40B4-BE49-F238E27FC236}">
                  <a16:creationId xmlns:a16="http://schemas.microsoft.com/office/drawing/2014/main" id="{F383D3C3-8717-1F66-7D21-20A15AE56B2D}"/>
                </a:ext>
              </a:extLst>
            </p:cNvPr>
            <p:cNvGrpSpPr/>
            <p:nvPr/>
          </p:nvGrpSpPr>
          <p:grpSpPr>
            <a:xfrm>
              <a:off x="8577602" y="1719772"/>
              <a:ext cx="112638" cy="216369"/>
              <a:chOff x="8577602" y="1719772"/>
              <a:chExt cx="112638" cy="216369"/>
            </a:xfrm>
            <a:grpFill/>
          </p:grpSpPr>
          <p:sp>
            <p:nvSpPr>
              <p:cNvPr id="33" name="Freeform 32">
                <a:extLst>
                  <a:ext uri="{FF2B5EF4-FFF2-40B4-BE49-F238E27FC236}">
                    <a16:creationId xmlns:a16="http://schemas.microsoft.com/office/drawing/2014/main" id="{5DA83605-F742-3E74-2658-0781F057F04B}"/>
                  </a:ext>
                </a:extLst>
              </p:cNvPr>
              <p:cNvSpPr/>
              <p:nvPr/>
            </p:nvSpPr>
            <p:spPr>
              <a:xfrm>
                <a:off x="8618721" y="1719772"/>
                <a:ext cx="30454" cy="132774"/>
              </a:xfrm>
              <a:custGeom>
                <a:avLst/>
                <a:gdLst>
                  <a:gd name="connsiteX0" fmla="*/ 30454 w 30454"/>
                  <a:gd name="connsiteY0" fmla="*/ 118067 h 132774"/>
                  <a:gd name="connsiteX1" fmla="*/ 30454 w 30454"/>
                  <a:gd name="connsiteY1" fmla="*/ 14708 h 132774"/>
                  <a:gd name="connsiteX2" fmla="*/ 0 w 30454"/>
                  <a:gd name="connsiteY2" fmla="*/ 14708 h 132774"/>
                  <a:gd name="connsiteX3" fmla="*/ 0 w 30454"/>
                  <a:gd name="connsiteY3" fmla="*/ 118067 h 132774"/>
                  <a:gd name="connsiteX4" fmla="*/ 30454 w 30454"/>
                  <a:gd name="connsiteY4" fmla="*/ 118067 h 132774"/>
                  <a:gd name="connsiteX5" fmla="*/ 30454 w 30454"/>
                  <a:gd name="connsiteY5" fmla="*/ 118067 h 132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132774">
                    <a:moveTo>
                      <a:pt x="30454" y="118067"/>
                    </a:moveTo>
                    <a:lnTo>
                      <a:pt x="30454" y="14708"/>
                    </a:lnTo>
                    <a:cubicBezTo>
                      <a:pt x="30454" y="-4671"/>
                      <a:pt x="0" y="-5133"/>
                      <a:pt x="0" y="14708"/>
                    </a:cubicBezTo>
                    <a:lnTo>
                      <a:pt x="0" y="118067"/>
                    </a:lnTo>
                    <a:cubicBezTo>
                      <a:pt x="0" y="137446"/>
                      <a:pt x="30454" y="137908"/>
                      <a:pt x="30454" y="118067"/>
                    </a:cubicBezTo>
                    <a:lnTo>
                      <a:pt x="30454" y="118067"/>
                    </a:lnTo>
                    <a:close/>
                  </a:path>
                </a:pathLst>
              </a:custGeom>
              <a:grpFill/>
              <a:ln w="4613"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126396E-734C-9F89-3FE1-3446D0CA7E36}"/>
                  </a:ext>
                </a:extLst>
              </p:cNvPr>
              <p:cNvSpPr/>
              <p:nvPr/>
            </p:nvSpPr>
            <p:spPr>
              <a:xfrm>
                <a:off x="8577602" y="1823073"/>
                <a:ext cx="112638" cy="113068"/>
              </a:xfrm>
              <a:custGeom>
                <a:avLst/>
                <a:gdLst>
                  <a:gd name="connsiteX0" fmla="*/ 56346 w 112638"/>
                  <a:gd name="connsiteY0" fmla="*/ 112587 h 113068"/>
                  <a:gd name="connsiteX1" fmla="*/ 112638 w 112638"/>
                  <a:gd name="connsiteY1" fmla="*/ 56293 h 113068"/>
                  <a:gd name="connsiteX2" fmla="*/ 56346 w 112638"/>
                  <a:gd name="connsiteY2" fmla="*/ 0 h 113068"/>
                  <a:gd name="connsiteX3" fmla="*/ 52 w 112638"/>
                  <a:gd name="connsiteY3" fmla="*/ 54448 h 113068"/>
                  <a:gd name="connsiteX4" fmla="*/ 56346 w 112638"/>
                  <a:gd name="connsiteY4" fmla="*/ 113048 h 113068"/>
                  <a:gd name="connsiteX5" fmla="*/ 56346 w 112638"/>
                  <a:gd name="connsiteY5" fmla="*/ 82594 h 113068"/>
                  <a:gd name="connsiteX6" fmla="*/ 56346 w 112638"/>
                  <a:gd name="connsiteY6" fmla="*/ 30454 h 113068"/>
                  <a:gd name="connsiteX7" fmla="*/ 56346 w 112638"/>
                  <a:gd name="connsiteY7" fmla="*/ 82594 h 113068"/>
                  <a:gd name="connsiteX8" fmla="*/ 56346 w 112638"/>
                  <a:gd name="connsiteY8" fmla="*/ 113048 h 113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638" h="113068">
                    <a:moveTo>
                      <a:pt x="56346" y="112587"/>
                    </a:moveTo>
                    <a:cubicBezTo>
                      <a:pt x="86801" y="110741"/>
                      <a:pt x="112638" y="88131"/>
                      <a:pt x="112638" y="56293"/>
                    </a:cubicBezTo>
                    <a:cubicBezTo>
                      <a:pt x="112638" y="24455"/>
                      <a:pt x="86801" y="0"/>
                      <a:pt x="56346" y="0"/>
                    </a:cubicBezTo>
                    <a:cubicBezTo>
                      <a:pt x="25892" y="0"/>
                      <a:pt x="976" y="24455"/>
                      <a:pt x="52" y="54448"/>
                    </a:cubicBezTo>
                    <a:cubicBezTo>
                      <a:pt x="-1331" y="87209"/>
                      <a:pt x="24968" y="111664"/>
                      <a:pt x="56346" y="113048"/>
                    </a:cubicBezTo>
                    <a:cubicBezTo>
                      <a:pt x="75725" y="113971"/>
                      <a:pt x="75725" y="83517"/>
                      <a:pt x="56346" y="82594"/>
                    </a:cubicBezTo>
                    <a:cubicBezTo>
                      <a:pt x="23123" y="80749"/>
                      <a:pt x="22661" y="30454"/>
                      <a:pt x="56346" y="30454"/>
                    </a:cubicBezTo>
                    <a:cubicBezTo>
                      <a:pt x="90029" y="30454"/>
                      <a:pt x="89567" y="80749"/>
                      <a:pt x="56346" y="82594"/>
                    </a:cubicBezTo>
                    <a:cubicBezTo>
                      <a:pt x="36966" y="83517"/>
                      <a:pt x="36504" y="113971"/>
                      <a:pt x="56346" y="113048"/>
                    </a:cubicBezTo>
                    <a:close/>
                  </a:path>
                </a:pathLst>
              </a:custGeom>
              <a:grpFill/>
              <a:ln w="4613" cap="flat">
                <a:noFill/>
                <a:prstDash val="solid"/>
                <a:miter/>
              </a:ln>
            </p:spPr>
            <p:txBody>
              <a:bodyPr rtlCol="0" anchor="ctr"/>
              <a:lstStyle/>
              <a:p>
                <a:endParaRPr lang="en-US"/>
              </a:p>
            </p:txBody>
          </p:sp>
        </p:grpSp>
        <p:grpSp>
          <p:nvGrpSpPr>
            <p:cNvPr id="26" name="Graphic 2">
              <a:extLst>
                <a:ext uri="{FF2B5EF4-FFF2-40B4-BE49-F238E27FC236}">
                  <a16:creationId xmlns:a16="http://schemas.microsoft.com/office/drawing/2014/main" id="{7765C5B3-664A-CBFB-ABFD-9E9710ED77E4}"/>
                </a:ext>
              </a:extLst>
            </p:cNvPr>
            <p:cNvGrpSpPr/>
            <p:nvPr/>
          </p:nvGrpSpPr>
          <p:grpSpPr>
            <a:xfrm>
              <a:off x="8039869" y="1159668"/>
              <a:ext cx="521686" cy="540414"/>
              <a:chOff x="8039869" y="1159668"/>
              <a:chExt cx="521686" cy="540414"/>
            </a:xfrm>
            <a:grpFill/>
          </p:grpSpPr>
          <p:sp>
            <p:nvSpPr>
              <p:cNvPr id="29" name="Freeform 28">
                <a:extLst>
                  <a:ext uri="{FF2B5EF4-FFF2-40B4-BE49-F238E27FC236}">
                    <a16:creationId xmlns:a16="http://schemas.microsoft.com/office/drawing/2014/main" id="{B160655F-26D6-313D-1283-EF331C58D3E8}"/>
                  </a:ext>
                </a:extLst>
              </p:cNvPr>
              <p:cNvSpPr/>
              <p:nvPr/>
            </p:nvSpPr>
            <p:spPr>
              <a:xfrm>
                <a:off x="8162124" y="1321047"/>
                <a:ext cx="220469" cy="236725"/>
              </a:xfrm>
              <a:custGeom>
                <a:avLst/>
                <a:gdLst>
                  <a:gd name="connsiteX0" fmla="*/ 219426 w 220469"/>
                  <a:gd name="connsiteY0" fmla="*/ 218252 h 236725"/>
                  <a:gd name="connsiteX1" fmla="*/ 137294 w 220469"/>
                  <a:gd name="connsiteY1" fmla="*/ 11074 h 236725"/>
                  <a:gd name="connsiteX2" fmla="*/ 122528 w 220469"/>
                  <a:gd name="connsiteY2" fmla="*/ 0 h 236725"/>
                  <a:gd name="connsiteX3" fmla="*/ 98074 w 220469"/>
                  <a:gd name="connsiteY3" fmla="*/ 0 h 236725"/>
                  <a:gd name="connsiteX4" fmla="*/ 83307 w 220469"/>
                  <a:gd name="connsiteY4" fmla="*/ 11074 h 236725"/>
                  <a:gd name="connsiteX5" fmla="*/ 1175 w 220469"/>
                  <a:gd name="connsiteY5" fmla="*/ 218252 h 236725"/>
                  <a:gd name="connsiteX6" fmla="*/ 30706 w 220469"/>
                  <a:gd name="connsiteY6" fmla="*/ 226558 h 236725"/>
                  <a:gd name="connsiteX7" fmla="*/ 112838 w 220469"/>
                  <a:gd name="connsiteY7" fmla="*/ 19380 h 236725"/>
                  <a:gd name="connsiteX8" fmla="*/ 98074 w 220469"/>
                  <a:gd name="connsiteY8" fmla="*/ 30454 h 236725"/>
                  <a:gd name="connsiteX9" fmla="*/ 122528 w 220469"/>
                  <a:gd name="connsiteY9" fmla="*/ 30454 h 236725"/>
                  <a:gd name="connsiteX10" fmla="*/ 107764 w 220469"/>
                  <a:gd name="connsiteY10" fmla="*/ 19380 h 236725"/>
                  <a:gd name="connsiteX11" fmla="*/ 189896 w 220469"/>
                  <a:gd name="connsiteY11" fmla="*/ 226558 h 236725"/>
                  <a:gd name="connsiteX12" fmla="*/ 219426 w 220469"/>
                  <a:gd name="connsiteY12" fmla="*/ 218252 h 236725"/>
                  <a:gd name="connsiteX13" fmla="*/ 219426 w 220469"/>
                  <a:gd name="connsiteY13" fmla="*/ 218252 h 23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469" h="236725">
                    <a:moveTo>
                      <a:pt x="219426" y="218252"/>
                    </a:moveTo>
                    <a:cubicBezTo>
                      <a:pt x="192203" y="149039"/>
                      <a:pt x="164518" y="79826"/>
                      <a:pt x="137294" y="11074"/>
                    </a:cubicBezTo>
                    <a:cubicBezTo>
                      <a:pt x="134987" y="4614"/>
                      <a:pt x="129911" y="0"/>
                      <a:pt x="122528" y="0"/>
                    </a:cubicBezTo>
                    <a:lnTo>
                      <a:pt x="98074" y="0"/>
                    </a:lnTo>
                    <a:cubicBezTo>
                      <a:pt x="90690" y="0"/>
                      <a:pt x="86076" y="5076"/>
                      <a:pt x="83307" y="11074"/>
                    </a:cubicBezTo>
                    <a:cubicBezTo>
                      <a:pt x="56084" y="80287"/>
                      <a:pt x="28398" y="149500"/>
                      <a:pt x="1175" y="218252"/>
                    </a:cubicBezTo>
                    <a:cubicBezTo>
                      <a:pt x="-6208" y="236248"/>
                      <a:pt x="23322" y="244553"/>
                      <a:pt x="30706" y="226558"/>
                    </a:cubicBezTo>
                    <a:cubicBezTo>
                      <a:pt x="57929" y="157345"/>
                      <a:pt x="85614" y="88131"/>
                      <a:pt x="112838" y="19380"/>
                    </a:cubicBezTo>
                    <a:cubicBezTo>
                      <a:pt x="107764" y="23071"/>
                      <a:pt x="103150" y="26762"/>
                      <a:pt x="98074" y="30454"/>
                    </a:cubicBezTo>
                    <a:lnTo>
                      <a:pt x="122528" y="30454"/>
                    </a:lnTo>
                    <a:cubicBezTo>
                      <a:pt x="117452" y="26762"/>
                      <a:pt x="112838" y="23071"/>
                      <a:pt x="107764" y="19380"/>
                    </a:cubicBezTo>
                    <a:cubicBezTo>
                      <a:pt x="134987" y="88593"/>
                      <a:pt x="162672" y="157806"/>
                      <a:pt x="189896" y="226558"/>
                    </a:cubicBezTo>
                    <a:cubicBezTo>
                      <a:pt x="196817" y="244553"/>
                      <a:pt x="226348" y="236709"/>
                      <a:pt x="219426" y="218252"/>
                    </a:cubicBezTo>
                    <a:lnTo>
                      <a:pt x="219426" y="218252"/>
                    </a:lnTo>
                    <a:close/>
                  </a:path>
                </a:pathLst>
              </a:custGeom>
              <a:grpFill/>
              <a:ln w="4613"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A9FA1FE0-5C9D-57C3-7D9B-865AC25283D4}"/>
                  </a:ext>
                </a:extLst>
              </p:cNvPr>
              <p:cNvSpPr/>
              <p:nvPr/>
            </p:nvSpPr>
            <p:spPr>
              <a:xfrm>
                <a:off x="8408774" y="1325258"/>
                <a:ext cx="30454" cy="232903"/>
              </a:xfrm>
              <a:custGeom>
                <a:avLst/>
                <a:gdLst>
                  <a:gd name="connsiteX0" fmla="*/ 30454 w 30454"/>
                  <a:gd name="connsiteY0" fmla="*/ 218195 h 232903"/>
                  <a:gd name="connsiteX1" fmla="*/ 30454 w 30454"/>
                  <a:gd name="connsiteY1" fmla="*/ 14708 h 232903"/>
                  <a:gd name="connsiteX2" fmla="*/ 0 w 30454"/>
                  <a:gd name="connsiteY2" fmla="*/ 14708 h 232903"/>
                  <a:gd name="connsiteX3" fmla="*/ 0 w 30454"/>
                  <a:gd name="connsiteY3" fmla="*/ 218195 h 232903"/>
                  <a:gd name="connsiteX4" fmla="*/ 30454 w 30454"/>
                  <a:gd name="connsiteY4" fmla="*/ 218195 h 232903"/>
                  <a:gd name="connsiteX5" fmla="*/ 30454 w 30454"/>
                  <a:gd name="connsiteY5" fmla="*/ 218195 h 232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232903">
                    <a:moveTo>
                      <a:pt x="30454" y="218195"/>
                    </a:moveTo>
                    <a:lnTo>
                      <a:pt x="30454" y="14708"/>
                    </a:lnTo>
                    <a:cubicBezTo>
                      <a:pt x="30454" y="-4671"/>
                      <a:pt x="0" y="-5133"/>
                      <a:pt x="0" y="14708"/>
                    </a:cubicBezTo>
                    <a:lnTo>
                      <a:pt x="0" y="218195"/>
                    </a:lnTo>
                    <a:cubicBezTo>
                      <a:pt x="0" y="237575"/>
                      <a:pt x="30454" y="238036"/>
                      <a:pt x="30454" y="218195"/>
                    </a:cubicBezTo>
                    <a:lnTo>
                      <a:pt x="30454" y="218195"/>
                    </a:lnTo>
                    <a:close/>
                  </a:path>
                </a:pathLst>
              </a:custGeom>
              <a:grpFill/>
              <a:ln w="4613"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E640352E-B256-575B-A447-462ED5C96D02}"/>
                  </a:ext>
                </a:extLst>
              </p:cNvPr>
              <p:cNvSpPr/>
              <p:nvPr/>
            </p:nvSpPr>
            <p:spPr>
              <a:xfrm>
                <a:off x="8191964" y="1457167"/>
                <a:ext cx="161844" cy="30453"/>
              </a:xfrm>
              <a:custGeom>
                <a:avLst/>
                <a:gdLst>
                  <a:gd name="connsiteX0" fmla="*/ 14708 w 161844"/>
                  <a:gd name="connsiteY0" fmla="*/ 30454 h 30453"/>
                  <a:gd name="connsiteX1" fmla="*/ 147137 w 161844"/>
                  <a:gd name="connsiteY1" fmla="*/ 30454 h 30453"/>
                  <a:gd name="connsiteX2" fmla="*/ 147137 w 161844"/>
                  <a:gd name="connsiteY2" fmla="*/ 0 h 30453"/>
                  <a:gd name="connsiteX3" fmla="*/ 14708 w 161844"/>
                  <a:gd name="connsiteY3" fmla="*/ 0 h 30453"/>
                  <a:gd name="connsiteX4" fmla="*/ 14708 w 161844"/>
                  <a:gd name="connsiteY4" fmla="*/ 30454 h 30453"/>
                  <a:gd name="connsiteX5" fmla="*/ 14708 w 161844"/>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844" h="30453">
                    <a:moveTo>
                      <a:pt x="14708" y="30454"/>
                    </a:moveTo>
                    <a:lnTo>
                      <a:pt x="147137" y="30454"/>
                    </a:lnTo>
                    <a:cubicBezTo>
                      <a:pt x="166515" y="30454"/>
                      <a:pt x="166977" y="0"/>
                      <a:pt x="147137" y="0"/>
                    </a:cubicBezTo>
                    <a:lnTo>
                      <a:pt x="14708" y="0"/>
                    </a:lnTo>
                    <a:cubicBezTo>
                      <a:pt x="-4672" y="0"/>
                      <a:pt x="-5132" y="30454"/>
                      <a:pt x="14708" y="30454"/>
                    </a:cubicBezTo>
                    <a:lnTo>
                      <a:pt x="14708" y="30454"/>
                    </a:lnTo>
                    <a:close/>
                  </a:path>
                </a:pathLst>
              </a:custGeom>
              <a:grpFill/>
              <a:ln w="4613"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99CBB373-5B86-03DE-9B65-2C048F73B9DD}"/>
                  </a:ext>
                </a:extLst>
              </p:cNvPr>
              <p:cNvSpPr/>
              <p:nvPr/>
            </p:nvSpPr>
            <p:spPr>
              <a:xfrm>
                <a:off x="8039869" y="1159668"/>
                <a:ext cx="521686" cy="540414"/>
              </a:xfrm>
              <a:custGeom>
                <a:avLst/>
                <a:gdLst>
                  <a:gd name="connsiteX0" fmla="*/ 165420 w 521686"/>
                  <a:gd name="connsiteY0" fmla="*/ 51099 h 540414"/>
                  <a:gd name="connsiteX1" fmla="*/ 437658 w 521686"/>
                  <a:gd name="connsiteY1" fmla="*/ 51099 h 540414"/>
                  <a:gd name="connsiteX2" fmla="*/ 489798 w 521686"/>
                  <a:gd name="connsiteY2" fmla="*/ 67711 h 540414"/>
                  <a:gd name="connsiteX3" fmla="*/ 489798 w 521686"/>
                  <a:gd name="connsiteY3" fmla="*/ 114776 h 540414"/>
                  <a:gd name="connsiteX4" fmla="*/ 489798 w 521686"/>
                  <a:gd name="connsiteY4" fmla="*/ 440077 h 540414"/>
                  <a:gd name="connsiteX5" fmla="*/ 489798 w 521686"/>
                  <a:gd name="connsiteY5" fmla="*/ 491756 h 540414"/>
                  <a:gd name="connsiteX6" fmla="*/ 448732 w 521686"/>
                  <a:gd name="connsiteY6" fmla="*/ 508829 h 540414"/>
                  <a:gd name="connsiteX7" fmla="*/ 58369 w 521686"/>
                  <a:gd name="connsiteY7" fmla="*/ 508829 h 540414"/>
                  <a:gd name="connsiteX8" fmla="*/ 42220 w 521686"/>
                  <a:gd name="connsiteY8" fmla="*/ 506522 h 540414"/>
                  <a:gd name="connsiteX9" fmla="*/ 31608 w 521686"/>
                  <a:gd name="connsiteY9" fmla="*/ 481605 h 540414"/>
                  <a:gd name="connsiteX10" fmla="*/ 31608 w 521686"/>
                  <a:gd name="connsiteY10" fmla="*/ 394397 h 540414"/>
                  <a:gd name="connsiteX11" fmla="*/ 31608 w 521686"/>
                  <a:gd name="connsiteY11" fmla="*/ 192756 h 540414"/>
                  <a:gd name="connsiteX12" fmla="*/ 59753 w 521686"/>
                  <a:gd name="connsiteY12" fmla="*/ 149382 h 540414"/>
                  <a:gd name="connsiteX13" fmla="*/ 139118 w 521686"/>
                  <a:gd name="connsiteY13" fmla="*/ 70018 h 540414"/>
                  <a:gd name="connsiteX14" fmla="*/ 165420 w 521686"/>
                  <a:gd name="connsiteY14" fmla="*/ 50638 h 540414"/>
                  <a:gd name="connsiteX15" fmla="*/ 165420 w 521686"/>
                  <a:gd name="connsiteY15" fmla="*/ 20184 h 540414"/>
                  <a:gd name="connsiteX16" fmla="*/ 89745 w 521686"/>
                  <a:gd name="connsiteY16" fmla="*/ 76478 h 540414"/>
                  <a:gd name="connsiteX17" fmla="*/ 16380 w 521686"/>
                  <a:gd name="connsiteY17" fmla="*/ 149843 h 540414"/>
                  <a:gd name="connsiteX18" fmla="*/ 1154 w 521686"/>
                  <a:gd name="connsiteY18" fmla="*/ 211674 h 540414"/>
                  <a:gd name="connsiteX19" fmla="*/ 1154 w 521686"/>
                  <a:gd name="connsiteY19" fmla="*/ 445614 h 540414"/>
                  <a:gd name="connsiteX20" fmla="*/ 5768 w 521686"/>
                  <a:gd name="connsiteY20" fmla="*/ 512982 h 540414"/>
                  <a:gd name="connsiteX21" fmla="*/ 68521 w 521686"/>
                  <a:gd name="connsiteY21" fmla="*/ 539744 h 540414"/>
                  <a:gd name="connsiteX22" fmla="*/ 409511 w 521686"/>
                  <a:gd name="connsiteY22" fmla="*/ 539744 h 540414"/>
                  <a:gd name="connsiteX23" fmla="*/ 520252 w 521686"/>
                  <a:gd name="connsiteY23" fmla="*/ 487142 h 540414"/>
                  <a:gd name="connsiteX24" fmla="*/ 520252 w 521686"/>
                  <a:gd name="connsiteY24" fmla="*/ 80169 h 540414"/>
                  <a:gd name="connsiteX25" fmla="*/ 473648 w 521686"/>
                  <a:gd name="connsiteY25" fmla="*/ 20646 h 540414"/>
                  <a:gd name="connsiteX26" fmla="*/ 411818 w 521686"/>
                  <a:gd name="connsiteY26" fmla="*/ 20646 h 540414"/>
                  <a:gd name="connsiteX27" fmla="*/ 164958 w 521686"/>
                  <a:gd name="connsiteY27" fmla="*/ 20646 h 540414"/>
                  <a:gd name="connsiteX28" fmla="*/ 164958 w 521686"/>
                  <a:gd name="connsiteY28" fmla="*/ 51099 h 54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21686" h="540414">
                    <a:moveTo>
                      <a:pt x="165420" y="51099"/>
                    </a:moveTo>
                    <a:lnTo>
                      <a:pt x="437658" y="51099"/>
                    </a:lnTo>
                    <a:cubicBezTo>
                      <a:pt x="454729" y="51099"/>
                      <a:pt x="486107" y="44640"/>
                      <a:pt x="489798" y="67711"/>
                    </a:cubicBezTo>
                    <a:cubicBezTo>
                      <a:pt x="492105" y="82476"/>
                      <a:pt x="489798" y="100010"/>
                      <a:pt x="489798" y="114776"/>
                    </a:cubicBezTo>
                    <a:lnTo>
                      <a:pt x="489798" y="440077"/>
                    </a:lnTo>
                    <a:cubicBezTo>
                      <a:pt x="489798" y="456688"/>
                      <a:pt x="492105" y="475145"/>
                      <a:pt x="489798" y="491756"/>
                    </a:cubicBezTo>
                    <a:cubicBezTo>
                      <a:pt x="486567" y="513443"/>
                      <a:pt x="464420" y="508829"/>
                      <a:pt x="448732" y="508829"/>
                    </a:cubicBezTo>
                    <a:lnTo>
                      <a:pt x="58369" y="508829"/>
                    </a:lnTo>
                    <a:cubicBezTo>
                      <a:pt x="51910" y="508829"/>
                      <a:pt x="48217" y="509290"/>
                      <a:pt x="42220" y="506522"/>
                    </a:cubicBezTo>
                    <a:cubicBezTo>
                      <a:pt x="30684" y="500985"/>
                      <a:pt x="31608" y="492218"/>
                      <a:pt x="31608" y="481605"/>
                    </a:cubicBezTo>
                    <a:lnTo>
                      <a:pt x="31608" y="394397"/>
                    </a:lnTo>
                    <a:cubicBezTo>
                      <a:pt x="31608" y="327491"/>
                      <a:pt x="28377" y="259662"/>
                      <a:pt x="31608" y="192756"/>
                    </a:cubicBezTo>
                    <a:cubicBezTo>
                      <a:pt x="32529" y="172453"/>
                      <a:pt x="45910" y="163225"/>
                      <a:pt x="59753" y="149382"/>
                    </a:cubicBezTo>
                    <a:cubicBezTo>
                      <a:pt x="86055" y="123081"/>
                      <a:pt x="112356" y="96780"/>
                      <a:pt x="139118" y="70018"/>
                    </a:cubicBezTo>
                    <a:cubicBezTo>
                      <a:pt x="165879" y="43255"/>
                      <a:pt x="154344" y="51561"/>
                      <a:pt x="165420" y="50638"/>
                    </a:cubicBezTo>
                    <a:cubicBezTo>
                      <a:pt x="184798" y="48792"/>
                      <a:pt x="184798" y="18339"/>
                      <a:pt x="165420" y="20184"/>
                    </a:cubicBezTo>
                    <a:cubicBezTo>
                      <a:pt x="133120" y="23414"/>
                      <a:pt x="111433" y="54791"/>
                      <a:pt x="89745" y="76478"/>
                    </a:cubicBezTo>
                    <a:cubicBezTo>
                      <a:pt x="65291" y="100933"/>
                      <a:pt x="39912" y="124465"/>
                      <a:pt x="16380" y="149843"/>
                    </a:cubicBezTo>
                    <a:cubicBezTo>
                      <a:pt x="-692" y="168300"/>
                      <a:pt x="1154" y="188603"/>
                      <a:pt x="1154" y="211674"/>
                    </a:cubicBezTo>
                    <a:lnTo>
                      <a:pt x="1154" y="445614"/>
                    </a:lnTo>
                    <a:cubicBezTo>
                      <a:pt x="1154" y="465455"/>
                      <a:pt x="-3461" y="494063"/>
                      <a:pt x="5768" y="512982"/>
                    </a:cubicBezTo>
                    <a:cubicBezTo>
                      <a:pt x="18687" y="539283"/>
                      <a:pt x="43603" y="539744"/>
                      <a:pt x="68521" y="539744"/>
                    </a:cubicBezTo>
                    <a:lnTo>
                      <a:pt x="409511" y="539744"/>
                    </a:lnTo>
                    <a:cubicBezTo>
                      <a:pt x="453808" y="539744"/>
                      <a:pt x="518866" y="550357"/>
                      <a:pt x="520252" y="487142"/>
                    </a:cubicBezTo>
                    <a:cubicBezTo>
                      <a:pt x="523481" y="351484"/>
                      <a:pt x="520252" y="215827"/>
                      <a:pt x="520252" y="80169"/>
                    </a:cubicBezTo>
                    <a:cubicBezTo>
                      <a:pt x="520252" y="-55489"/>
                      <a:pt x="508255" y="22491"/>
                      <a:pt x="473648" y="20646"/>
                    </a:cubicBezTo>
                    <a:cubicBezTo>
                      <a:pt x="453346" y="19723"/>
                      <a:pt x="432582" y="20646"/>
                      <a:pt x="411818" y="20646"/>
                    </a:cubicBezTo>
                    <a:lnTo>
                      <a:pt x="164958" y="20646"/>
                    </a:lnTo>
                    <a:cubicBezTo>
                      <a:pt x="145577" y="20646"/>
                      <a:pt x="145116" y="51099"/>
                      <a:pt x="164958" y="51099"/>
                    </a:cubicBezTo>
                    <a:close/>
                  </a:path>
                </a:pathLst>
              </a:custGeom>
              <a:grpFill/>
              <a:ln w="4613" cap="flat">
                <a:noFill/>
                <a:prstDash val="solid"/>
                <a:miter/>
              </a:ln>
            </p:spPr>
            <p:txBody>
              <a:bodyPr rtlCol="0" anchor="ctr"/>
              <a:lstStyle/>
              <a:p>
                <a:endParaRPr lang="en-US"/>
              </a:p>
            </p:txBody>
          </p:sp>
        </p:grpSp>
        <p:sp>
          <p:nvSpPr>
            <p:cNvPr id="27" name="Freeform 26">
              <a:extLst>
                <a:ext uri="{FF2B5EF4-FFF2-40B4-BE49-F238E27FC236}">
                  <a16:creationId xmlns:a16="http://schemas.microsoft.com/office/drawing/2014/main" id="{B800BCC3-1A72-3C29-EF98-6EF3A8B365C3}"/>
                </a:ext>
              </a:extLst>
            </p:cNvPr>
            <p:cNvSpPr/>
            <p:nvPr/>
          </p:nvSpPr>
          <p:spPr>
            <a:xfrm>
              <a:off x="8285576" y="1721618"/>
              <a:ext cx="30454" cy="328878"/>
            </a:xfrm>
            <a:custGeom>
              <a:avLst/>
              <a:gdLst>
                <a:gd name="connsiteX0" fmla="*/ 30454 w 30454"/>
                <a:gd name="connsiteY0" fmla="*/ 314171 h 328878"/>
                <a:gd name="connsiteX1" fmla="*/ 30454 w 30454"/>
                <a:gd name="connsiteY1" fmla="*/ 14708 h 328878"/>
                <a:gd name="connsiteX2" fmla="*/ 0 w 30454"/>
                <a:gd name="connsiteY2" fmla="*/ 14708 h 328878"/>
                <a:gd name="connsiteX3" fmla="*/ 0 w 30454"/>
                <a:gd name="connsiteY3" fmla="*/ 314171 h 328878"/>
                <a:gd name="connsiteX4" fmla="*/ 30454 w 30454"/>
                <a:gd name="connsiteY4" fmla="*/ 314171 h 328878"/>
                <a:gd name="connsiteX5" fmla="*/ 30454 w 30454"/>
                <a:gd name="connsiteY5" fmla="*/ 314171 h 32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328878">
                  <a:moveTo>
                    <a:pt x="30454" y="314171"/>
                  </a:moveTo>
                  <a:lnTo>
                    <a:pt x="30454" y="14708"/>
                  </a:lnTo>
                  <a:cubicBezTo>
                    <a:pt x="30454" y="-4671"/>
                    <a:pt x="0" y="-5133"/>
                    <a:pt x="0" y="14708"/>
                  </a:cubicBezTo>
                  <a:lnTo>
                    <a:pt x="0" y="314171"/>
                  </a:lnTo>
                  <a:cubicBezTo>
                    <a:pt x="0" y="333550"/>
                    <a:pt x="30454" y="334012"/>
                    <a:pt x="30454" y="314171"/>
                  </a:cubicBezTo>
                  <a:lnTo>
                    <a:pt x="30454" y="314171"/>
                  </a:lnTo>
                  <a:close/>
                </a:path>
              </a:pathLst>
            </a:custGeom>
            <a:grpFill/>
            <a:ln w="4613"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4B1B95B-3136-801E-262E-FA5C8F603FCB}"/>
                </a:ext>
              </a:extLst>
            </p:cNvPr>
            <p:cNvSpPr/>
            <p:nvPr/>
          </p:nvSpPr>
          <p:spPr>
            <a:xfrm>
              <a:off x="8285576" y="856915"/>
              <a:ext cx="30454" cy="300732"/>
            </a:xfrm>
            <a:custGeom>
              <a:avLst/>
              <a:gdLst>
                <a:gd name="connsiteX0" fmla="*/ 0 w 30454"/>
                <a:gd name="connsiteY0" fmla="*/ 14708 h 300732"/>
                <a:gd name="connsiteX1" fmla="*/ 0 w 30454"/>
                <a:gd name="connsiteY1" fmla="*/ 286024 h 300732"/>
                <a:gd name="connsiteX2" fmla="*/ 30454 w 30454"/>
                <a:gd name="connsiteY2" fmla="*/ 286024 h 300732"/>
                <a:gd name="connsiteX3" fmla="*/ 30454 w 30454"/>
                <a:gd name="connsiteY3" fmla="*/ 14708 h 300732"/>
                <a:gd name="connsiteX4" fmla="*/ 0 w 30454"/>
                <a:gd name="connsiteY4" fmla="*/ 14708 h 300732"/>
                <a:gd name="connsiteX5" fmla="*/ 0 w 30454"/>
                <a:gd name="connsiteY5" fmla="*/ 14708 h 30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300732">
                  <a:moveTo>
                    <a:pt x="0" y="14708"/>
                  </a:moveTo>
                  <a:lnTo>
                    <a:pt x="0" y="286024"/>
                  </a:lnTo>
                  <a:cubicBezTo>
                    <a:pt x="0" y="305403"/>
                    <a:pt x="30454" y="305865"/>
                    <a:pt x="30454" y="286024"/>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grpSp>
      <p:sp>
        <p:nvSpPr>
          <p:cNvPr id="45" name="Graphic 4">
            <a:extLst>
              <a:ext uri="{FF2B5EF4-FFF2-40B4-BE49-F238E27FC236}">
                <a16:creationId xmlns:a16="http://schemas.microsoft.com/office/drawing/2014/main" id="{3CFEFC10-EEED-1D39-A909-A25377D3567C}"/>
              </a:ext>
            </a:extLst>
          </p:cNvPr>
          <p:cNvSpPr/>
          <p:nvPr/>
        </p:nvSpPr>
        <p:spPr>
          <a:xfrm rot="5400000">
            <a:off x="1681148" y="446057"/>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1618724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660AA-B8C8-2A4F-B517-EEE2AFBA686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C205EC8-8459-F393-34D9-5BD99012840B}"/>
              </a:ext>
            </a:extLst>
          </p:cNvPr>
          <p:cNvSpPr>
            <a:spLocks noGrp="1"/>
          </p:cNvSpPr>
          <p:nvPr>
            <p:ph type="body" sz="quarter" idx="16"/>
          </p:nvPr>
        </p:nvSpPr>
        <p:spPr>
          <a:xfrm>
            <a:off x="5297322" y="2639355"/>
            <a:ext cx="6754770" cy="2987721"/>
          </a:xfrm>
        </p:spPr>
        <p:txBody>
          <a:bodyPr>
            <a:normAutofit/>
          </a:bodyPr>
          <a:lstStyle/>
          <a:p>
            <a:r>
              <a:rPr lang="en-US" dirty="0"/>
              <a:t>Creation Process </a:t>
            </a:r>
          </a:p>
          <a:p>
            <a:endParaRPr lang="en-US" dirty="0"/>
          </a:p>
          <a:p>
            <a:pPr>
              <a:lnSpc>
                <a:spcPct val="250000"/>
              </a:lnSpc>
            </a:pPr>
            <a:endParaRPr lang="en-US" sz="800" dirty="0"/>
          </a:p>
          <a:p>
            <a:r>
              <a:rPr lang="en-US" dirty="0"/>
              <a:t>(10 min)</a:t>
            </a:r>
          </a:p>
          <a:p>
            <a:endParaRPr lang="en-US" dirty="0"/>
          </a:p>
        </p:txBody>
      </p:sp>
      <p:sp>
        <p:nvSpPr>
          <p:cNvPr id="5" name="Text Placeholder 4">
            <a:extLst>
              <a:ext uri="{FF2B5EF4-FFF2-40B4-BE49-F238E27FC236}">
                <a16:creationId xmlns:a16="http://schemas.microsoft.com/office/drawing/2014/main" id="{4C77A781-CA66-ECB1-7AFD-9D3C9AA9CB8F}"/>
              </a:ext>
            </a:extLst>
          </p:cNvPr>
          <p:cNvSpPr>
            <a:spLocks noGrp="1"/>
          </p:cNvSpPr>
          <p:nvPr>
            <p:ph type="body" sz="quarter" idx="17"/>
          </p:nvPr>
        </p:nvSpPr>
        <p:spPr/>
        <p:txBody>
          <a:bodyPr/>
          <a:lstStyle/>
          <a:p>
            <a:r>
              <a:rPr lang="en-US" dirty="0"/>
              <a:t>05</a:t>
            </a:r>
          </a:p>
        </p:txBody>
      </p:sp>
      <p:sp>
        <p:nvSpPr>
          <p:cNvPr id="7" name="Graphic 7">
            <a:extLst>
              <a:ext uri="{FF2B5EF4-FFF2-40B4-BE49-F238E27FC236}">
                <a16:creationId xmlns:a16="http://schemas.microsoft.com/office/drawing/2014/main" id="{47739F67-9890-06C9-E7D8-23A6581A157B}"/>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925945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9533C-B39A-2674-5286-F4B62FEF641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AF2EAD0-DE29-700F-459E-F1EB0C38C124}"/>
              </a:ext>
            </a:extLst>
          </p:cNvPr>
          <p:cNvSpPr/>
          <p:nvPr/>
        </p:nvSpPr>
        <p:spPr>
          <a:xfrm flipH="1" flipV="1">
            <a:off x="0" y="-3"/>
            <a:ext cx="4769650" cy="691461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Speech Bubble: Rectangle with Corners Rounded 3">
            <a:extLst>
              <a:ext uri="{FF2B5EF4-FFF2-40B4-BE49-F238E27FC236}">
                <a16:creationId xmlns:a16="http://schemas.microsoft.com/office/drawing/2014/main" id="{87C5A39F-6B2A-D26D-FA20-09749CA951C1}"/>
              </a:ext>
            </a:extLst>
          </p:cNvPr>
          <p:cNvSpPr/>
          <p:nvPr/>
        </p:nvSpPr>
        <p:spPr>
          <a:xfrm>
            <a:off x="430218" y="4644286"/>
            <a:ext cx="3445475" cy="1440000"/>
          </a:xfrm>
          <a:prstGeom prst="wedgeRoundRectCallout">
            <a:avLst>
              <a:gd name="adj1" fmla="val 38790"/>
              <a:gd name="adj2" fmla="val 81104"/>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200" i="1" dirty="0">
              <a:solidFill>
                <a:srgbClr val="10153D"/>
              </a:solidFill>
              <a:latin typeface="Calibri" panose="020F0502020204030204" pitchFamily="34" charset="0"/>
              <a:cs typeface="Calibri" panose="020F0502020204030204" pitchFamily="34" charset="0"/>
            </a:endParaRPr>
          </a:p>
          <a:p>
            <a:pPr algn="ctr"/>
            <a:r>
              <a:rPr lang="en-GB" sz="2200" i="1" dirty="0">
                <a:solidFill>
                  <a:srgbClr val="10153D"/>
                </a:solidFill>
                <a:latin typeface="Calibri" panose="020F0502020204030204" pitchFamily="34" charset="0"/>
                <a:cs typeface="Calibri" panose="020F0502020204030204" pitchFamily="34" charset="0"/>
              </a:rPr>
              <a:t>“Creativity is just connecting things.”</a:t>
            </a:r>
          </a:p>
          <a:p>
            <a:pPr algn="ctr"/>
            <a:r>
              <a:rPr lang="en-IE" b="1" dirty="0">
                <a:solidFill>
                  <a:srgbClr val="10153D"/>
                </a:solidFill>
                <a:latin typeface="Calibri" panose="020F0502020204030204" pitchFamily="34" charset="0"/>
                <a:cs typeface="Calibri" panose="020F0502020204030204" pitchFamily="34" charset="0"/>
              </a:rPr>
              <a:t>Steve Jobs</a:t>
            </a:r>
          </a:p>
          <a:p>
            <a:pPr algn="ctr"/>
            <a:endParaRPr lang="en-IE" sz="1600" b="1" dirty="0">
              <a:solidFill>
                <a:srgbClr val="10153D"/>
              </a:solidFill>
              <a:latin typeface="Calibri" panose="020F0502020204030204" pitchFamily="34" charset="0"/>
              <a:cs typeface="Calibri" panose="020F0502020204030204" pitchFamily="34" charset="0"/>
            </a:endParaRPr>
          </a:p>
          <a:p>
            <a:pPr algn="ctr"/>
            <a:endParaRPr lang="en-IE" sz="1600" b="1" dirty="0">
              <a:solidFill>
                <a:srgbClr val="10153D"/>
              </a:solidFill>
              <a:latin typeface="Calibri" panose="020F0502020204030204" pitchFamily="34" charset="0"/>
              <a:cs typeface="Calibri" panose="020F0502020204030204" pitchFamily="34" charset="0"/>
            </a:endParaRPr>
          </a:p>
        </p:txBody>
      </p:sp>
      <p:sp>
        <p:nvSpPr>
          <p:cNvPr id="10" name="pole tekstowe 19">
            <a:extLst>
              <a:ext uri="{FF2B5EF4-FFF2-40B4-BE49-F238E27FC236}">
                <a16:creationId xmlns:a16="http://schemas.microsoft.com/office/drawing/2014/main" id="{FCE7433C-D3E4-00B2-1576-501016B8F9DD}"/>
              </a:ext>
            </a:extLst>
          </p:cNvPr>
          <p:cNvSpPr txBox="1"/>
          <p:nvPr/>
        </p:nvSpPr>
        <p:spPr>
          <a:xfrm>
            <a:off x="488916" y="474694"/>
            <a:ext cx="5037700" cy="1610762"/>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What responsible creation looks like</a:t>
            </a:r>
          </a:p>
          <a:p>
            <a:endParaRPr lang="en-US" sz="2667" b="1"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066F37A9-95E2-0B11-09FA-3588AEDAF373}"/>
              </a:ext>
            </a:extLst>
          </p:cNvPr>
          <p:cNvSpPr/>
          <p:nvPr/>
        </p:nvSpPr>
        <p:spPr>
          <a:xfrm>
            <a:off x="-834936" y="32406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6" name="pole tekstowe 19">
            <a:extLst>
              <a:ext uri="{FF2B5EF4-FFF2-40B4-BE49-F238E27FC236}">
                <a16:creationId xmlns:a16="http://schemas.microsoft.com/office/drawing/2014/main" id="{4194DCB5-20F3-56AD-9456-046D00AB48A8}"/>
              </a:ext>
            </a:extLst>
          </p:cNvPr>
          <p:cNvSpPr txBox="1"/>
          <p:nvPr/>
        </p:nvSpPr>
        <p:spPr>
          <a:xfrm>
            <a:off x="5082621" y="474694"/>
            <a:ext cx="6769348" cy="7709803"/>
          </a:xfrm>
          <a:prstGeom prst="rect">
            <a:avLst/>
          </a:prstGeom>
          <a:noFill/>
        </p:spPr>
        <p:txBody>
          <a:bodyPr wrap="square" rtlCol="0">
            <a:spAutoFit/>
          </a:bodyPr>
          <a:lstStyle/>
          <a:p>
            <a:pPr marL="457200" indent="-457200">
              <a:lnSpc>
                <a:spcPts val="2580"/>
              </a:lnSpc>
              <a:spcAft>
                <a:spcPts val="6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Don’t trick people. </a:t>
            </a:r>
            <a:r>
              <a:rPr lang="en-US" sz="2400" dirty="0">
                <a:solidFill>
                  <a:srgbClr val="10153D"/>
                </a:solidFill>
                <a:latin typeface="Calibri" panose="020F0502020204030204" pitchFamily="34" charset="0"/>
                <a:cs typeface="Calibri" panose="020F0502020204030204" pitchFamily="34" charset="0"/>
              </a:rPr>
              <a:t>Don’t make something look real if it isn’t, or let people think AI-made content is a real photo, real quote or real evidence.</a:t>
            </a:r>
          </a:p>
          <a:p>
            <a:pPr marL="457200" indent="-457200">
              <a:lnSpc>
                <a:spcPts val="2580"/>
              </a:lnSpc>
              <a:spcAft>
                <a:spcPts val="6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Don’t copy and paste as if it’s yours. </a:t>
            </a:r>
            <a:r>
              <a:rPr lang="en-US" sz="2400" dirty="0">
                <a:solidFill>
                  <a:srgbClr val="10153D"/>
                </a:solidFill>
                <a:latin typeface="Calibri" panose="020F0502020204030204" pitchFamily="34" charset="0"/>
                <a:cs typeface="Calibri" panose="020F0502020204030204" pitchFamily="34" charset="0"/>
              </a:rPr>
              <a:t>AI can help you draft, but you should rewrite in your own words and give credit if you use someone else’s ideas or work.</a:t>
            </a:r>
          </a:p>
          <a:p>
            <a:pPr marL="457200" indent="-457200">
              <a:lnSpc>
                <a:spcPts val="2580"/>
              </a:lnSpc>
              <a:spcAft>
                <a:spcPts val="6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Don’t use other people’s personal info. </a:t>
            </a:r>
            <a:r>
              <a:rPr lang="en-US" sz="2400" dirty="0">
                <a:solidFill>
                  <a:srgbClr val="10153D"/>
                </a:solidFill>
                <a:latin typeface="Calibri" panose="020F0502020204030204" pitchFamily="34" charset="0"/>
                <a:cs typeface="Calibri" panose="020F0502020204030204" pitchFamily="34" charset="0"/>
              </a:rPr>
              <a:t>Don’t put names, phone numbers, private messages, photos or anything personal into an AI tool without permission.</a:t>
            </a:r>
          </a:p>
          <a:p>
            <a:pPr marL="457200" indent="-457200">
              <a:lnSpc>
                <a:spcPts val="2580"/>
              </a:lnSpc>
              <a:spcAft>
                <a:spcPts val="6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Don’t make content that targets someone. </a:t>
            </a:r>
            <a:r>
              <a:rPr lang="en-US" sz="2400" dirty="0">
                <a:solidFill>
                  <a:srgbClr val="10153D"/>
                </a:solidFill>
                <a:latin typeface="Calibri" panose="020F0502020204030204" pitchFamily="34" charset="0"/>
                <a:cs typeface="Calibri" panose="020F0502020204030204" pitchFamily="34" charset="0"/>
              </a:rPr>
              <a:t>Don’t use AI to embarrass, bully, stereotype or “joke” about a person or group.</a:t>
            </a:r>
          </a:p>
          <a:p>
            <a:pPr marL="457200" indent="-457200">
              <a:lnSpc>
                <a:spcPts val="2580"/>
              </a:lnSpc>
              <a:spcAft>
                <a:spcPts val="6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Don’t believe it just because it sounds confident. </a:t>
            </a:r>
            <a:r>
              <a:rPr lang="en-US" sz="2400" dirty="0">
                <a:solidFill>
                  <a:srgbClr val="10153D"/>
                </a:solidFill>
                <a:latin typeface="Calibri" panose="020F0502020204030204" pitchFamily="34" charset="0"/>
                <a:cs typeface="Calibri" panose="020F0502020204030204" pitchFamily="34" charset="0"/>
              </a:rPr>
              <a:t>AI can be wrong. Always check facts before you share.</a:t>
            </a:r>
          </a:p>
          <a:p>
            <a:pPr marL="457200" indent="-457200">
              <a:lnSpc>
                <a:spcPts val="2580"/>
              </a:lnSpc>
              <a:spcAft>
                <a:spcPts val="6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marL="457200" indent="-457200">
              <a:lnSpc>
                <a:spcPts val="2580"/>
              </a:lnSpc>
              <a:spcAft>
                <a:spcPts val="6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marL="457200" indent="-457200">
              <a:lnSpc>
                <a:spcPts val="2580"/>
              </a:lnSpc>
              <a:spcAft>
                <a:spcPts val="6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marL="457200" indent="-457200">
              <a:lnSpc>
                <a:spcPts val="2580"/>
              </a:lnSpc>
              <a:spcAft>
                <a:spcPts val="6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8A916570-84F9-5FC6-5AA5-38BBBA19FEC3}"/>
              </a:ext>
            </a:extLst>
          </p:cNvPr>
          <p:cNvSpPr/>
          <p:nvPr/>
        </p:nvSpPr>
        <p:spPr>
          <a:xfrm rot="16200000">
            <a:off x="3498054" y="1772590"/>
            <a:ext cx="2556000" cy="95191"/>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pic>
        <p:nvPicPr>
          <p:cNvPr id="7" name="Obraz 24">
            <a:extLst>
              <a:ext uri="{FF2B5EF4-FFF2-40B4-BE49-F238E27FC236}">
                <a16:creationId xmlns:a16="http://schemas.microsoft.com/office/drawing/2014/main" id="{ECD0D706-2F5A-C078-6115-75F1096B8E66}"/>
              </a:ext>
            </a:extLst>
          </p:cNvPr>
          <p:cNvPicPr>
            <a:picLocks/>
          </p:cNvPicPr>
          <p:nvPr/>
        </p:nvPicPr>
        <p:blipFill rotWithShape="1">
          <a:blip r:embed="rId3">
            <a:extLst>
              <a:ext uri="{BEBA8EAE-BF5A-486C-A8C5-ECC9F3942E4B}">
                <a14:imgProps xmlns:a14="http://schemas.microsoft.com/office/drawing/2010/main">
                  <a14:imgLayer r:embed="rId4">
                    <a14:imgEffect>
                      <a14:backgroundRemoval t="946" b="97973" l="9591" r="96615">
                        <a14:foregroundMark x1="57123" y1="5000" x2="57123" y2="5000"/>
                        <a14:foregroundMark x1="56841" y1="1351" x2="56841" y2="1351"/>
                        <a14:foregroundMark x1="62906" y1="94324" x2="62906" y2="94324"/>
                        <a14:foregroundMark x1="54302" y1="96486" x2="54302" y2="96486"/>
                        <a14:foregroundMark x1="80113" y1="98108" x2="80113" y2="98108"/>
                        <a14:foregroundMark x1="83357" y1="85946" x2="83357" y2="85946"/>
                        <a14:foregroundMark x1="84344" y1="80000" x2="84344" y2="80000"/>
                        <a14:foregroundMark x1="84062" y1="79189" x2="84062" y2="79189"/>
                        <a14:foregroundMark x1="81664" y1="75541" x2="81664" y2="75541"/>
                        <a14:foregroundMark x1="78561" y1="73649" x2="78561" y2="73649"/>
                        <a14:foregroundMark x1="78702" y1="78919" x2="78702" y2="78919"/>
                        <a14:foregroundMark x1="83075" y1="83784" x2="84062" y2="84595"/>
                        <a14:foregroundMark x1="96615" y1="83919" x2="96615" y2="83919"/>
                      </a14:backgroundRemoval>
                    </a14:imgEffect>
                  </a14:imgLayer>
                </a14:imgProps>
              </a:ext>
            </a:extLst>
          </a:blip>
          <a:srcRect t="2094" b="2094"/>
          <a:stretch>
            <a:fillRect/>
          </a:stretch>
        </p:blipFill>
        <p:spPr>
          <a:xfrm>
            <a:off x="3056629" y="3489093"/>
            <a:ext cx="1440000" cy="1440000"/>
          </a:xfrm>
          <a:prstGeom prst="ellipse">
            <a:avLst/>
          </a:prstGeom>
          <a:solidFill>
            <a:schemeClr val="bg1"/>
          </a:solidFill>
        </p:spPr>
      </p:pic>
      <p:sp>
        <p:nvSpPr>
          <p:cNvPr id="9" name="pole tekstowe 25">
            <a:extLst>
              <a:ext uri="{FF2B5EF4-FFF2-40B4-BE49-F238E27FC236}">
                <a16:creationId xmlns:a16="http://schemas.microsoft.com/office/drawing/2014/main" id="{1604B55D-F975-0912-9328-F6C5AE25B09A}"/>
              </a:ext>
            </a:extLst>
          </p:cNvPr>
          <p:cNvSpPr txBox="1"/>
          <p:nvPr/>
        </p:nvSpPr>
        <p:spPr>
          <a:xfrm>
            <a:off x="488916" y="1955473"/>
            <a:ext cx="3600268" cy="1092607"/>
          </a:xfrm>
          <a:prstGeom prst="rect">
            <a:avLst/>
          </a:prstGeom>
          <a:noFill/>
        </p:spPr>
        <p:txBody>
          <a:bodyPr wrap="square">
            <a:spAutoFit/>
          </a:bodyPr>
          <a:lstStyle/>
          <a:p>
            <a:pPr>
              <a:lnSpc>
                <a:spcPts val="2647"/>
              </a:lnSpc>
            </a:pPr>
            <a:r>
              <a:rPr lang="en-US" sz="2400" dirty="0">
                <a:solidFill>
                  <a:schemeClr val="bg1"/>
                </a:solidFill>
                <a:latin typeface="Calibri" panose="020F0502020204030204" pitchFamily="34" charset="0"/>
                <a:ea typeface="Calibri (MS) Bold"/>
                <a:cs typeface="Calibri" panose="020F0502020204030204" pitchFamily="34" charset="0"/>
                <a:sym typeface="Calibri (MS) Bold"/>
              </a:rPr>
              <a:t>When you use AI to help you make something, here’s what to avoid:</a:t>
            </a:r>
          </a:p>
        </p:txBody>
      </p:sp>
    </p:spTree>
    <p:extLst>
      <p:ext uri="{BB962C8B-B14F-4D97-AF65-F5344CB8AC3E}">
        <p14:creationId xmlns:p14="http://schemas.microsoft.com/office/powerpoint/2010/main" val="26307800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hape 12">
            <a:extLst>
              <a:ext uri="{FF2B5EF4-FFF2-40B4-BE49-F238E27FC236}">
                <a16:creationId xmlns:a16="http://schemas.microsoft.com/office/drawing/2014/main" id="{FADC4030-085C-672E-7031-DC510EF0CDD5}"/>
              </a:ext>
            </a:extLst>
          </p:cNvPr>
          <p:cNvSpPr/>
          <p:nvPr/>
        </p:nvSpPr>
        <p:spPr>
          <a:xfrm>
            <a:off x="0" y="2182067"/>
            <a:ext cx="12192000" cy="3882503"/>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60" name="Graphic 7">
            <a:extLst>
              <a:ext uri="{FF2B5EF4-FFF2-40B4-BE49-F238E27FC236}">
                <a16:creationId xmlns:a16="http://schemas.microsoft.com/office/drawing/2014/main" id="{4B957D8B-EC3E-635E-4836-A47970C4FFB2}"/>
              </a:ext>
            </a:extLst>
          </p:cNvPr>
          <p:cNvSpPr/>
          <p:nvPr/>
        </p:nvSpPr>
        <p:spPr>
          <a:xfrm>
            <a:off x="8958532" y="267105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Shape 7">
            <a:extLst>
              <a:ext uri="{FF2B5EF4-FFF2-40B4-BE49-F238E27FC236}">
                <a16:creationId xmlns:a16="http://schemas.microsoft.com/office/drawing/2014/main" id="{43AEB96D-6CB8-94A7-9CD4-66089DF8639E}"/>
              </a:ext>
            </a:extLst>
          </p:cNvPr>
          <p:cNvSpPr/>
          <p:nvPr/>
        </p:nvSpPr>
        <p:spPr>
          <a:xfrm>
            <a:off x="481432" y="1663908"/>
            <a:ext cx="2697480" cy="2873769"/>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0" name="Shape 8">
            <a:extLst>
              <a:ext uri="{FF2B5EF4-FFF2-40B4-BE49-F238E27FC236}">
                <a16:creationId xmlns:a16="http://schemas.microsoft.com/office/drawing/2014/main" id="{F2A52DE4-51C7-5BC3-F491-48DC02CDB727}"/>
              </a:ext>
            </a:extLst>
          </p:cNvPr>
          <p:cNvSpPr/>
          <p:nvPr/>
        </p:nvSpPr>
        <p:spPr>
          <a:xfrm>
            <a:off x="481432" y="1663908"/>
            <a:ext cx="2697480" cy="502920"/>
          </a:xfrm>
          <a:prstGeom prst="rect">
            <a:avLst/>
          </a:prstGeom>
          <a:solidFill>
            <a:srgbClr val="E8068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1" name="Text 9">
            <a:extLst>
              <a:ext uri="{FF2B5EF4-FFF2-40B4-BE49-F238E27FC236}">
                <a16:creationId xmlns:a16="http://schemas.microsoft.com/office/drawing/2014/main" id="{4F842A65-F74C-F54D-94E8-4B708DA4F9B0}"/>
              </a:ext>
            </a:extLst>
          </p:cNvPr>
          <p:cNvSpPr/>
          <p:nvPr/>
        </p:nvSpPr>
        <p:spPr>
          <a:xfrm>
            <a:off x="481736" y="1671528"/>
            <a:ext cx="2639924" cy="502920"/>
          </a:xfrm>
          <a:prstGeom prst="rect">
            <a:avLst/>
          </a:prstGeom>
          <a:noFill/>
          <a:ln/>
        </p:spPr>
        <p:txBody>
          <a:bodyPr wrap="square" rtlCol="0" anchor="ctr"/>
          <a:lstStyle/>
          <a:p>
            <a:pPr marL="0" indent="0" algn="ctr">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01</a:t>
            </a:r>
            <a:endParaRPr lang="en-US" sz="3000" dirty="0">
              <a:solidFill>
                <a:schemeClr val="bg1"/>
              </a:solidFill>
              <a:latin typeface="Calibri" panose="020F0502020204030204" pitchFamily="34" charset="0"/>
              <a:cs typeface="Calibri" panose="020F0502020204030204" pitchFamily="34" charset="0"/>
            </a:endParaRPr>
          </a:p>
        </p:txBody>
      </p:sp>
      <p:sp>
        <p:nvSpPr>
          <p:cNvPr id="12" name="Text 10">
            <a:extLst>
              <a:ext uri="{FF2B5EF4-FFF2-40B4-BE49-F238E27FC236}">
                <a16:creationId xmlns:a16="http://schemas.microsoft.com/office/drawing/2014/main" id="{30298FE7-BEED-6A7A-DDE2-0256ECD7A397}"/>
              </a:ext>
            </a:extLst>
          </p:cNvPr>
          <p:cNvSpPr/>
          <p:nvPr/>
        </p:nvSpPr>
        <p:spPr>
          <a:xfrm>
            <a:off x="716280" y="2265888"/>
            <a:ext cx="2240280" cy="502920"/>
          </a:xfrm>
          <a:prstGeom prst="rect">
            <a:avLst/>
          </a:prstGeom>
          <a:noFill/>
          <a:ln/>
        </p:spPr>
        <p:txBody>
          <a:bodyPr wrap="square" rtlCol="0" anchor="t"/>
          <a:lstStyle/>
          <a:p>
            <a:pPr algn="ctr">
              <a:lnSpc>
                <a:spcPts val="2580"/>
              </a:lnSpc>
            </a:pPr>
            <a:r>
              <a:rPr lang="en-US" sz="2400" b="1" dirty="0">
                <a:solidFill>
                  <a:srgbClr val="E8068C"/>
                </a:solidFill>
                <a:latin typeface="Calibri" panose="020F0502020204030204" pitchFamily="34" charset="0"/>
                <a:ea typeface="Georgia" pitchFamily="34" charset="-122"/>
                <a:cs typeface="Calibri" panose="020F0502020204030204" pitchFamily="34" charset="0"/>
              </a:rPr>
              <a:t>Create</a:t>
            </a:r>
            <a:endParaRPr lang="en-US" sz="2400" dirty="0">
              <a:solidFill>
                <a:srgbClr val="E8068C"/>
              </a:solidFill>
              <a:latin typeface="Calibri" panose="020F0502020204030204" pitchFamily="34" charset="0"/>
              <a:cs typeface="Calibri" panose="020F0502020204030204" pitchFamily="34" charset="0"/>
            </a:endParaRPr>
          </a:p>
        </p:txBody>
      </p:sp>
      <p:sp>
        <p:nvSpPr>
          <p:cNvPr id="13" name="Text 11">
            <a:extLst>
              <a:ext uri="{FF2B5EF4-FFF2-40B4-BE49-F238E27FC236}">
                <a16:creationId xmlns:a16="http://schemas.microsoft.com/office/drawing/2014/main" id="{8C92D5C1-A3B2-5A14-25D7-A38EEFBCB66E}"/>
              </a:ext>
            </a:extLst>
          </p:cNvPr>
          <p:cNvSpPr/>
          <p:nvPr/>
        </p:nvSpPr>
        <p:spPr>
          <a:xfrm>
            <a:off x="487680" y="2908898"/>
            <a:ext cx="2697480"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What are you making </a:t>
            </a:r>
          </a:p>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and who is it for?</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17" name="Shape 15">
            <a:extLst>
              <a:ext uri="{FF2B5EF4-FFF2-40B4-BE49-F238E27FC236}">
                <a16:creationId xmlns:a16="http://schemas.microsoft.com/office/drawing/2014/main" id="{FFAC6186-9365-E8DD-2C01-72024A0D1ACA}"/>
              </a:ext>
            </a:extLst>
          </p:cNvPr>
          <p:cNvSpPr/>
          <p:nvPr/>
        </p:nvSpPr>
        <p:spPr>
          <a:xfrm>
            <a:off x="3325216" y="1663908"/>
            <a:ext cx="2697480" cy="2873769"/>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8" name="Shape 16">
            <a:extLst>
              <a:ext uri="{FF2B5EF4-FFF2-40B4-BE49-F238E27FC236}">
                <a16:creationId xmlns:a16="http://schemas.microsoft.com/office/drawing/2014/main" id="{F7C0F352-E13C-F210-C134-A6B6313A41BF}"/>
              </a:ext>
            </a:extLst>
          </p:cNvPr>
          <p:cNvSpPr/>
          <p:nvPr/>
        </p:nvSpPr>
        <p:spPr>
          <a:xfrm>
            <a:off x="3325216" y="1663908"/>
            <a:ext cx="2697480" cy="502920"/>
          </a:xfrm>
          <a:prstGeom prst="rect">
            <a:avLst/>
          </a:prstGeom>
          <a:solidFill>
            <a:srgbClr val="713293"/>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9" name="Text 17">
            <a:extLst>
              <a:ext uri="{FF2B5EF4-FFF2-40B4-BE49-F238E27FC236}">
                <a16:creationId xmlns:a16="http://schemas.microsoft.com/office/drawing/2014/main" id="{DBAAECE6-391A-7851-EA13-13F4DAA4619D}"/>
              </a:ext>
            </a:extLst>
          </p:cNvPr>
          <p:cNvSpPr/>
          <p:nvPr/>
        </p:nvSpPr>
        <p:spPr>
          <a:xfrm>
            <a:off x="3318968" y="1671528"/>
            <a:ext cx="2691028" cy="502920"/>
          </a:xfrm>
          <a:prstGeom prst="rect">
            <a:avLst/>
          </a:prstGeom>
          <a:noFill/>
          <a:ln/>
        </p:spPr>
        <p:txBody>
          <a:bodyPr wrap="square" rtlCol="0" anchor="ctr"/>
          <a:lstStyle/>
          <a:p>
            <a:pPr marL="0" indent="0" algn="ctr">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02</a:t>
            </a:r>
            <a:endParaRPr lang="en-US" sz="3000" dirty="0">
              <a:solidFill>
                <a:schemeClr val="bg1"/>
              </a:solidFill>
              <a:latin typeface="Calibri" panose="020F0502020204030204" pitchFamily="34" charset="0"/>
              <a:cs typeface="Calibri" panose="020F0502020204030204" pitchFamily="34" charset="0"/>
            </a:endParaRPr>
          </a:p>
        </p:txBody>
      </p:sp>
      <p:sp>
        <p:nvSpPr>
          <p:cNvPr id="20" name="Text 18">
            <a:extLst>
              <a:ext uri="{FF2B5EF4-FFF2-40B4-BE49-F238E27FC236}">
                <a16:creationId xmlns:a16="http://schemas.microsoft.com/office/drawing/2014/main" id="{A9423630-3AA1-622C-BD39-86709F6EDD55}"/>
              </a:ext>
            </a:extLst>
          </p:cNvPr>
          <p:cNvSpPr/>
          <p:nvPr/>
        </p:nvSpPr>
        <p:spPr>
          <a:xfrm>
            <a:off x="3318968" y="2265888"/>
            <a:ext cx="2697480" cy="502920"/>
          </a:xfrm>
          <a:prstGeom prst="rect">
            <a:avLst/>
          </a:prstGeom>
          <a:noFill/>
          <a:ln/>
        </p:spPr>
        <p:txBody>
          <a:bodyPr wrap="square" rtlCol="0" anchor="t"/>
          <a:lstStyle/>
          <a:p>
            <a:pPr algn="ctr">
              <a:lnSpc>
                <a:spcPts val="2380"/>
              </a:lnSpc>
            </a:pPr>
            <a:r>
              <a:rPr lang="en-US" sz="2400" b="1" dirty="0">
                <a:solidFill>
                  <a:srgbClr val="713293"/>
                </a:solidFill>
                <a:latin typeface="Calibri" panose="020F0502020204030204" pitchFamily="34" charset="0"/>
                <a:ea typeface="Georgia" pitchFamily="34" charset="-122"/>
                <a:cs typeface="Calibri" panose="020F0502020204030204" pitchFamily="34" charset="0"/>
              </a:rPr>
              <a:t>Verify</a:t>
            </a:r>
            <a:endParaRPr lang="en-US" sz="2400" dirty="0">
              <a:solidFill>
                <a:srgbClr val="713293"/>
              </a:solidFill>
              <a:latin typeface="Calibri" panose="020F0502020204030204" pitchFamily="34" charset="0"/>
              <a:cs typeface="Calibri" panose="020F0502020204030204" pitchFamily="34" charset="0"/>
            </a:endParaRPr>
          </a:p>
        </p:txBody>
      </p:sp>
      <p:sp>
        <p:nvSpPr>
          <p:cNvPr id="21" name="Text 19">
            <a:extLst>
              <a:ext uri="{FF2B5EF4-FFF2-40B4-BE49-F238E27FC236}">
                <a16:creationId xmlns:a16="http://schemas.microsoft.com/office/drawing/2014/main" id="{DF60820D-BD25-34FD-F782-BFB08E802929}"/>
              </a:ext>
            </a:extLst>
          </p:cNvPr>
          <p:cNvSpPr/>
          <p:nvPr/>
        </p:nvSpPr>
        <p:spPr>
          <a:xfrm>
            <a:off x="3318764" y="2908898"/>
            <a:ext cx="2697480"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Is it true and is it real? Don’t trust it just because it sounds confident.</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25" name="Shape 23">
            <a:extLst>
              <a:ext uri="{FF2B5EF4-FFF2-40B4-BE49-F238E27FC236}">
                <a16:creationId xmlns:a16="http://schemas.microsoft.com/office/drawing/2014/main" id="{E244C9D8-2506-12B9-86BF-858AA8243CB3}"/>
              </a:ext>
            </a:extLst>
          </p:cNvPr>
          <p:cNvSpPr/>
          <p:nvPr/>
        </p:nvSpPr>
        <p:spPr>
          <a:xfrm>
            <a:off x="6169000" y="1663908"/>
            <a:ext cx="2697480" cy="2873769"/>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6" name="Shape 24">
            <a:extLst>
              <a:ext uri="{FF2B5EF4-FFF2-40B4-BE49-F238E27FC236}">
                <a16:creationId xmlns:a16="http://schemas.microsoft.com/office/drawing/2014/main" id="{877E5CAE-7CB7-5F63-C641-61E9D81D066D}"/>
              </a:ext>
            </a:extLst>
          </p:cNvPr>
          <p:cNvSpPr/>
          <p:nvPr/>
        </p:nvSpPr>
        <p:spPr>
          <a:xfrm>
            <a:off x="6169000" y="1663908"/>
            <a:ext cx="2697480" cy="502920"/>
          </a:xfrm>
          <a:prstGeom prst="rect">
            <a:avLst/>
          </a:prstGeom>
          <a:solidFill>
            <a:srgbClr val="3C3795"/>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7" name="Text 25">
            <a:extLst>
              <a:ext uri="{FF2B5EF4-FFF2-40B4-BE49-F238E27FC236}">
                <a16:creationId xmlns:a16="http://schemas.microsoft.com/office/drawing/2014/main" id="{3A5F554F-C760-7384-4EFA-90C4E888871B}"/>
              </a:ext>
            </a:extLst>
          </p:cNvPr>
          <p:cNvSpPr/>
          <p:nvPr/>
        </p:nvSpPr>
        <p:spPr>
          <a:xfrm>
            <a:off x="6156300" y="1671528"/>
            <a:ext cx="2703628" cy="502920"/>
          </a:xfrm>
          <a:prstGeom prst="rect">
            <a:avLst/>
          </a:prstGeom>
          <a:noFill/>
          <a:ln/>
        </p:spPr>
        <p:txBody>
          <a:bodyPr wrap="square" rtlCol="0" anchor="ctr"/>
          <a:lstStyle/>
          <a:p>
            <a:pPr marL="0" indent="0" algn="ctr">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03</a:t>
            </a:r>
            <a:endParaRPr lang="en-US" sz="3000" dirty="0">
              <a:solidFill>
                <a:schemeClr val="bg1"/>
              </a:solidFill>
              <a:latin typeface="Calibri" panose="020F0502020204030204" pitchFamily="34" charset="0"/>
              <a:cs typeface="Calibri" panose="020F0502020204030204" pitchFamily="34" charset="0"/>
            </a:endParaRPr>
          </a:p>
        </p:txBody>
      </p:sp>
      <p:sp>
        <p:nvSpPr>
          <p:cNvPr id="28" name="Text 26">
            <a:extLst>
              <a:ext uri="{FF2B5EF4-FFF2-40B4-BE49-F238E27FC236}">
                <a16:creationId xmlns:a16="http://schemas.microsoft.com/office/drawing/2014/main" id="{C1061C47-A221-B84A-2BEA-300BD0ACE85F}"/>
              </a:ext>
            </a:extLst>
          </p:cNvPr>
          <p:cNvSpPr/>
          <p:nvPr/>
        </p:nvSpPr>
        <p:spPr>
          <a:xfrm>
            <a:off x="6143804" y="2265888"/>
            <a:ext cx="2716124" cy="502920"/>
          </a:xfrm>
          <a:prstGeom prst="rect">
            <a:avLst/>
          </a:prstGeom>
          <a:noFill/>
          <a:ln/>
        </p:spPr>
        <p:txBody>
          <a:bodyPr wrap="square" rtlCol="0" anchor="t"/>
          <a:lstStyle/>
          <a:p>
            <a:pPr algn="ctr">
              <a:lnSpc>
                <a:spcPts val="2580"/>
              </a:lnSpc>
            </a:pPr>
            <a:r>
              <a:rPr lang="en-US" sz="2400" b="1" dirty="0">
                <a:solidFill>
                  <a:srgbClr val="3C3795"/>
                </a:solidFill>
                <a:latin typeface="Calibri" panose="020F0502020204030204" pitchFamily="34" charset="0"/>
                <a:ea typeface="Georgia" pitchFamily="34" charset="-122"/>
                <a:cs typeface="Calibri" panose="020F0502020204030204" pitchFamily="34" charset="0"/>
              </a:rPr>
              <a:t>Fairness Check</a:t>
            </a:r>
            <a:endParaRPr lang="en-US" sz="2400" dirty="0">
              <a:solidFill>
                <a:srgbClr val="3C3795"/>
              </a:solidFill>
              <a:latin typeface="Calibri" panose="020F0502020204030204" pitchFamily="34" charset="0"/>
              <a:cs typeface="Calibri" panose="020F0502020204030204" pitchFamily="34" charset="0"/>
            </a:endParaRPr>
          </a:p>
        </p:txBody>
      </p:sp>
      <p:sp>
        <p:nvSpPr>
          <p:cNvPr id="29" name="Text 27">
            <a:extLst>
              <a:ext uri="{FF2B5EF4-FFF2-40B4-BE49-F238E27FC236}">
                <a16:creationId xmlns:a16="http://schemas.microsoft.com/office/drawing/2014/main" id="{756687FB-EC43-0A07-95C2-3A852100F76B}"/>
              </a:ext>
            </a:extLst>
          </p:cNvPr>
          <p:cNvSpPr/>
          <p:nvPr/>
        </p:nvSpPr>
        <p:spPr>
          <a:xfrm>
            <a:off x="6187948" y="2908898"/>
            <a:ext cx="2697480"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Who is included, who </a:t>
            </a:r>
          </a:p>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is left out and could this hurt someone </a:t>
            </a:r>
          </a:p>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or feel unfair?</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33" name="Shape 31">
            <a:extLst>
              <a:ext uri="{FF2B5EF4-FFF2-40B4-BE49-F238E27FC236}">
                <a16:creationId xmlns:a16="http://schemas.microsoft.com/office/drawing/2014/main" id="{5970AB87-8D32-B96B-68B7-2DDB420D8C8C}"/>
              </a:ext>
            </a:extLst>
          </p:cNvPr>
          <p:cNvSpPr/>
          <p:nvPr/>
        </p:nvSpPr>
        <p:spPr>
          <a:xfrm>
            <a:off x="9012784" y="1658828"/>
            <a:ext cx="2697480" cy="2873769"/>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4" name="Shape 32">
            <a:extLst>
              <a:ext uri="{FF2B5EF4-FFF2-40B4-BE49-F238E27FC236}">
                <a16:creationId xmlns:a16="http://schemas.microsoft.com/office/drawing/2014/main" id="{BD891234-A43C-63F1-7C61-D9FF241153F4}"/>
              </a:ext>
            </a:extLst>
          </p:cNvPr>
          <p:cNvSpPr/>
          <p:nvPr/>
        </p:nvSpPr>
        <p:spPr>
          <a:xfrm>
            <a:off x="9012784" y="1663908"/>
            <a:ext cx="2697480" cy="502920"/>
          </a:xfrm>
          <a:prstGeom prst="rect">
            <a:avLst/>
          </a:prstGeom>
          <a:solidFill>
            <a:srgbClr val="22BDB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5" name="Text 33">
            <a:extLst>
              <a:ext uri="{FF2B5EF4-FFF2-40B4-BE49-F238E27FC236}">
                <a16:creationId xmlns:a16="http://schemas.microsoft.com/office/drawing/2014/main" id="{48FFC1D1-A18D-E74D-168F-6FC7B6F08761}"/>
              </a:ext>
            </a:extLst>
          </p:cNvPr>
          <p:cNvSpPr/>
          <p:nvPr/>
        </p:nvSpPr>
        <p:spPr>
          <a:xfrm>
            <a:off x="9006232" y="1671528"/>
            <a:ext cx="2684780" cy="502920"/>
          </a:xfrm>
          <a:prstGeom prst="rect">
            <a:avLst/>
          </a:prstGeom>
          <a:noFill/>
          <a:ln/>
        </p:spPr>
        <p:txBody>
          <a:bodyPr wrap="square" rtlCol="0" anchor="ctr"/>
          <a:lstStyle/>
          <a:p>
            <a:pPr marL="0" indent="0" algn="ctr">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04</a:t>
            </a:r>
            <a:endParaRPr lang="en-US" sz="3000" dirty="0">
              <a:solidFill>
                <a:schemeClr val="bg1"/>
              </a:solidFill>
              <a:latin typeface="Calibri" panose="020F0502020204030204" pitchFamily="34" charset="0"/>
              <a:cs typeface="Calibri" panose="020F0502020204030204" pitchFamily="34" charset="0"/>
            </a:endParaRPr>
          </a:p>
        </p:txBody>
      </p:sp>
      <p:sp>
        <p:nvSpPr>
          <p:cNvPr id="36" name="Text 34">
            <a:extLst>
              <a:ext uri="{FF2B5EF4-FFF2-40B4-BE49-F238E27FC236}">
                <a16:creationId xmlns:a16="http://schemas.microsoft.com/office/drawing/2014/main" id="{FC43357F-D56D-E37F-BD22-1C5529E01D11}"/>
              </a:ext>
            </a:extLst>
          </p:cNvPr>
          <p:cNvSpPr/>
          <p:nvPr/>
        </p:nvSpPr>
        <p:spPr>
          <a:xfrm>
            <a:off x="9006536" y="2265888"/>
            <a:ext cx="2704032" cy="502920"/>
          </a:xfrm>
          <a:prstGeom prst="rect">
            <a:avLst/>
          </a:prstGeom>
          <a:noFill/>
          <a:ln/>
        </p:spPr>
        <p:txBody>
          <a:bodyPr wrap="square" rtlCol="0" anchor="t"/>
          <a:lstStyle/>
          <a:p>
            <a:pPr algn="ctr">
              <a:lnSpc>
                <a:spcPts val="2580"/>
              </a:lnSpc>
            </a:pPr>
            <a:r>
              <a:rPr lang="en-US" sz="2400" b="1" dirty="0">
                <a:solidFill>
                  <a:srgbClr val="22BDBF"/>
                </a:solidFill>
                <a:latin typeface="Calibri" panose="020F0502020204030204" pitchFamily="34" charset="0"/>
                <a:ea typeface="Georgia" pitchFamily="34" charset="-122"/>
                <a:cs typeface="Calibri" panose="020F0502020204030204" pitchFamily="34" charset="0"/>
              </a:rPr>
              <a:t>Disclose</a:t>
            </a:r>
            <a:endParaRPr lang="en-US" sz="2400" dirty="0">
              <a:solidFill>
                <a:srgbClr val="22BDBF"/>
              </a:solidFill>
              <a:latin typeface="Calibri" panose="020F0502020204030204" pitchFamily="34" charset="0"/>
              <a:cs typeface="Calibri" panose="020F0502020204030204" pitchFamily="34" charset="0"/>
            </a:endParaRPr>
          </a:p>
        </p:txBody>
      </p:sp>
      <p:sp>
        <p:nvSpPr>
          <p:cNvPr id="37" name="Text 35">
            <a:extLst>
              <a:ext uri="{FF2B5EF4-FFF2-40B4-BE49-F238E27FC236}">
                <a16:creationId xmlns:a16="http://schemas.microsoft.com/office/drawing/2014/main" id="{0B46121E-7787-530E-5751-35F03984A219}"/>
              </a:ext>
            </a:extLst>
          </p:cNvPr>
          <p:cNvSpPr/>
          <p:nvPr/>
        </p:nvSpPr>
        <p:spPr>
          <a:xfrm>
            <a:off x="9031732" y="2908898"/>
            <a:ext cx="2665832"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If AI helped, say so </a:t>
            </a:r>
          </a:p>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in a simple way. Don’t make people think it’s something it isn’t.</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57" name="Text Placeholder 11">
            <a:extLst>
              <a:ext uri="{FF2B5EF4-FFF2-40B4-BE49-F238E27FC236}">
                <a16:creationId xmlns:a16="http://schemas.microsoft.com/office/drawing/2014/main" id="{1638F06F-8A77-C12F-70F1-C0B9785BDFD5}"/>
              </a:ext>
            </a:extLst>
          </p:cNvPr>
          <p:cNvSpPr txBox="1">
            <a:spLocks/>
          </p:cNvSpPr>
          <p:nvPr/>
        </p:nvSpPr>
        <p:spPr>
          <a:xfrm>
            <a:off x="0" y="603840"/>
            <a:ext cx="1219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10153D"/>
                </a:solidFill>
                <a:latin typeface="Calibri" panose="020F0502020204030204" pitchFamily="34" charset="0"/>
                <a:cs typeface="Calibri" panose="020F0502020204030204" pitchFamily="34" charset="0"/>
              </a:rPr>
              <a:t>The Creation Workflow</a:t>
            </a:r>
          </a:p>
          <a:p>
            <a:pPr marL="0" indent="0" algn="ctr">
              <a:buNone/>
            </a:pPr>
            <a:endParaRPr lang="en-US" sz="3600" b="1" dirty="0">
              <a:solidFill>
                <a:srgbClr val="10153D"/>
              </a:solidFill>
              <a:latin typeface="Calibri" panose="020F0502020204030204" pitchFamily="34" charset="0"/>
              <a:cs typeface="Calibri" panose="020F0502020204030204" pitchFamily="34" charset="0"/>
            </a:endParaRPr>
          </a:p>
        </p:txBody>
      </p:sp>
      <p:sp>
        <p:nvSpPr>
          <p:cNvPr id="59" name="Text 39">
            <a:extLst>
              <a:ext uri="{FF2B5EF4-FFF2-40B4-BE49-F238E27FC236}">
                <a16:creationId xmlns:a16="http://schemas.microsoft.com/office/drawing/2014/main" id="{C5ECBBB0-F72B-2AB2-67E3-8BD27A9AFD0C}"/>
              </a:ext>
            </a:extLst>
          </p:cNvPr>
          <p:cNvSpPr/>
          <p:nvPr/>
        </p:nvSpPr>
        <p:spPr>
          <a:xfrm>
            <a:off x="0" y="5186472"/>
            <a:ext cx="12192000" cy="583171"/>
          </a:xfrm>
          <a:prstGeom prst="rect">
            <a:avLst/>
          </a:prstGeom>
          <a:noFill/>
          <a:ln/>
        </p:spPr>
        <p:txBody>
          <a:bodyPr wrap="square" rtlCol="0" anchor="ctr"/>
          <a:lstStyle/>
          <a:p>
            <a:pPr algn="ctr"/>
            <a:r>
              <a:rPr lang="en-US" sz="2400" dirty="0">
                <a:solidFill>
                  <a:schemeClr val="bg1"/>
                </a:solidFill>
                <a:latin typeface="Calibri" pitchFamily="34" charset="0"/>
                <a:ea typeface="Calibri" pitchFamily="34" charset="-122"/>
                <a:cs typeface="Calibri" pitchFamily="34" charset="-120"/>
              </a:rPr>
              <a:t>A simple creation routine </a:t>
            </a:r>
            <a:br>
              <a:rPr lang="en-US" sz="2400" dirty="0">
                <a:solidFill>
                  <a:schemeClr val="bg1"/>
                </a:solidFill>
                <a:latin typeface="Calibri" pitchFamily="34" charset="0"/>
                <a:ea typeface="Calibri" pitchFamily="34" charset="-122"/>
                <a:cs typeface="Calibri" pitchFamily="34" charset="-120"/>
              </a:rPr>
            </a:br>
            <a:r>
              <a:rPr lang="en-US" sz="2400" dirty="0">
                <a:solidFill>
                  <a:schemeClr val="bg1"/>
                </a:solidFill>
                <a:latin typeface="Calibri" pitchFamily="34" charset="0"/>
                <a:ea typeface="Calibri" pitchFamily="34" charset="-122"/>
                <a:cs typeface="Calibri" pitchFamily="34" charset="-120"/>
              </a:rPr>
              <a:t>(use this every time you make something with AI)</a:t>
            </a:r>
          </a:p>
          <a:p>
            <a:pPr algn="ctr"/>
            <a:endParaRPr lang="en-US" sz="2400" dirty="0">
              <a:solidFill>
                <a:schemeClr val="bg1"/>
              </a:solidFill>
            </a:endParaRPr>
          </a:p>
        </p:txBody>
      </p:sp>
      <p:sp>
        <p:nvSpPr>
          <p:cNvPr id="66" name="Freeform 65">
            <a:extLst>
              <a:ext uri="{FF2B5EF4-FFF2-40B4-BE49-F238E27FC236}">
                <a16:creationId xmlns:a16="http://schemas.microsoft.com/office/drawing/2014/main" id="{45732E8B-D9AA-1EA4-9DFC-7B4820227C8D}"/>
              </a:ext>
            </a:extLst>
          </p:cNvPr>
          <p:cNvSpPr/>
          <p:nvPr/>
        </p:nvSpPr>
        <p:spPr>
          <a:xfrm rot="8157613">
            <a:off x="2715464" y="72849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2" name="Triangle 1">
            <a:extLst>
              <a:ext uri="{FF2B5EF4-FFF2-40B4-BE49-F238E27FC236}">
                <a16:creationId xmlns:a16="http://schemas.microsoft.com/office/drawing/2014/main" id="{F7CE7B0C-AFB4-734C-082D-210DCFA0CC2B}"/>
              </a:ext>
            </a:extLst>
          </p:cNvPr>
          <p:cNvSpPr/>
          <p:nvPr/>
        </p:nvSpPr>
        <p:spPr>
          <a:xfrm rot="5400000">
            <a:off x="3151207" y="3894261"/>
            <a:ext cx="452241" cy="389863"/>
          </a:xfrm>
          <a:prstGeom prst="triangl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riangle 2">
            <a:extLst>
              <a:ext uri="{FF2B5EF4-FFF2-40B4-BE49-F238E27FC236}">
                <a16:creationId xmlns:a16="http://schemas.microsoft.com/office/drawing/2014/main" id="{C184AFDD-8A10-7AA1-E96C-4AC50300E91F}"/>
              </a:ext>
            </a:extLst>
          </p:cNvPr>
          <p:cNvSpPr/>
          <p:nvPr/>
        </p:nvSpPr>
        <p:spPr>
          <a:xfrm rot="5400000">
            <a:off x="6002497" y="3894261"/>
            <a:ext cx="452241" cy="389863"/>
          </a:xfrm>
          <a:prstGeom prst="triangle">
            <a:avLst/>
          </a:prstGeom>
          <a:solidFill>
            <a:srgbClr val="7132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riangle 3">
            <a:extLst>
              <a:ext uri="{FF2B5EF4-FFF2-40B4-BE49-F238E27FC236}">
                <a16:creationId xmlns:a16="http://schemas.microsoft.com/office/drawing/2014/main" id="{2FF08E48-4E52-B939-68F2-588AFAB83880}"/>
              </a:ext>
            </a:extLst>
          </p:cNvPr>
          <p:cNvSpPr/>
          <p:nvPr/>
        </p:nvSpPr>
        <p:spPr>
          <a:xfrm rot="5400000">
            <a:off x="8828739" y="3894261"/>
            <a:ext cx="452241" cy="389863"/>
          </a:xfrm>
          <a:prstGeom prst="triangl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7333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A6264-0206-0AD4-D08F-47D4FB2FCDF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44D785F-98F1-4740-B7E0-E0E4869D408C}"/>
              </a:ext>
            </a:extLst>
          </p:cNvPr>
          <p:cNvSpPr/>
          <p:nvPr/>
        </p:nvSpPr>
        <p:spPr>
          <a:xfrm flipH="1" flipV="1">
            <a:off x="3098800" y="-7"/>
            <a:ext cx="9093196"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8C4100D6-807A-7A85-7CCB-A6E191E94EAC}"/>
              </a:ext>
            </a:extLst>
          </p:cNvPr>
          <p:cNvSpPr txBox="1">
            <a:spLocks/>
          </p:cNvSpPr>
          <p:nvPr/>
        </p:nvSpPr>
        <p:spPr>
          <a:xfrm>
            <a:off x="579277" y="388608"/>
            <a:ext cx="26592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What good practice looks like</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7548855A-6370-F597-D874-D0CE364C4EAB}"/>
              </a:ext>
            </a:extLst>
          </p:cNvPr>
          <p:cNvSpPr txBox="1"/>
          <p:nvPr/>
        </p:nvSpPr>
        <p:spPr>
          <a:xfrm>
            <a:off x="3695700" y="2111871"/>
            <a:ext cx="8153400" cy="4678204"/>
          </a:xfrm>
          <a:prstGeom prst="rect">
            <a:avLst/>
          </a:prstGeom>
          <a:noFill/>
        </p:spPr>
        <p:txBody>
          <a:bodyPr wrap="square" rtlCol="0">
            <a:spAutoFit/>
          </a:bodyPr>
          <a:lstStyle/>
          <a:p>
            <a:r>
              <a:rPr lang="en-US" sz="2400" b="1" dirty="0">
                <a:solidFill>
                  <a:schemeClr val="bg1"/>
                </a:solidFill>
                <a:latin typeface="Calibri" panose="020F0502020204030204" pitchFamily="34" charset="0"/>
                <a:cs typeface="Calibri" panose="020F0502020204030204" pitchFamily="34" charset="0"/>
              </a:rPr>
              <a:t>When you use AI to help you create something, aim for this:</a:t>
            </a:r>
          </a:p>
          <a:p>
            <a:endParaRPr lang="en-US" sz="10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Know your purpose and who it’s for. What are you trying to say and who will see it?</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Keep your prompts clean. Use general information, not personal details about real people.</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Check before you share. If it includes facts, names, quotes or “proof”, verify it first.</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Make it fair and inclusive. Watch for stereotypes and make sure different people are represented respectfully.</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Be clear when AI helped. A simple line like „Drafted with AI and edited by me/us” can be enough when it matters.</a:t>
            </a:r>
          </a:p>
          <a:p>
            <a:endParaRPr lang="en-US" sz="2400"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E3AA73E6-5E19-83E1-2783-CD56CCF692D1}"/>
              </a:ext>
            </a:extLst>
          </p:cNvPr>
          <p:cNvSpPr/>
          <p:nvPr/>
        </p:nvSpPr>
        <p:spPr>
          <a:xfrm>
            <a:off x="8832285" y="-65646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660F566-39BB-D7A8-26E8-525D3A1D974A}"/>
              </a:ext>
            </a:extLst>
          </p:cNvPr>
          <p:cNvSpPr/>
          <p:nvPr/>
        </p:nvSpPr>
        <p:spPr>
          <a:xfrm>
            <a:off x="0" y="2111871"/>
            <a:ext cx="327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3482833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393DC-D005-1020-9555-7050F6F400E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FBBBA88-AED0-F3C2-4D30-5C1A17685BC8}"/>
              </a:ext>
            </a:extLst>
          </p:cNvPr>
          <p:cNvSpPr>
            <a:spLocks noGrp="1"/>
          </p:cNvSpPr>
          <p:nvPr>
            <p:ph type="body" sz="quarter" idx="16"/>
          </p:nvPr>
        </p:nvSpPr>
        <p:spPr>
          <a:xfrm>
            <a:off x="5297322" y="2639355"/>
            <a:ext cx="6754770" cy="2987721"/>
          </a:xfrm>
        </p:spPr>
        <p:txBody>
          <a:bodyPr>
            <a:normAutofit/>
          </a:bodyPr>
          <a:lstStyle/>
          <a:p>
            <a:r>
              <a:rPr lang="en-US" dirty="0"/>
              <a:t>Exercises and Activities </a:t>
            </a:r>
          </a:p>
          <a:p>
            <a:endParaRPr lang="en-US" dirty="0"/>
          </a:p>
          <a:p>
            <a:pPr>
              <a:lnSpc>
                <a:spcPct val="250000"/>
              </a:lnSpc>
            </a:pPr>
            <a:endParaRPr lang="en-US" sz="800" dirty="0"/>
          </a:p>
          <a:p>
            <a:r>
              <a:rPr lang="en-US" dirty="0"/>
              <a:t>(30 min)</a:t>
            </a:r>
          </a:p>
          <a:p>
            <a:endParaRPr lang="en-US" dirty="0"/>
          </a:p>
        </p:txBody>
      </p:sp>
      <p:sp>
        <p:nvSpPr>
          <p:cNvPr id="5" name="Text Placeholder 4">
            <a:extLst>
              <a:ext uri="{FF2B5EF4-FFF2-40B4-BE49-F238E27FC236}">
                <a16:creationId xmlns:a16="http://schemas.microsoft.com/office/drawing/2014/main" id="{534EDC33-22B8-D4B7-BE5E-3801A0B56BE8}"/>
              </a:ext>
            </a:extLst>
          </p:cNvPr>
          <p:cNvSpPr>
            <a:spLocks noGrp="1"/>
          </p:cNvSpPr>
          <p:nvPr>
            <p:ph type="body" sz="quarter" idx="17"/>
          </p:nvPr>
        </p:nvSpPr>
        <p:spPr/>
        <p:txBody>
          <a:bodyPr/>
          <a:lstStyle/>
          <a:p>
            <a:r>
              <a:rPr lang="en-US" dirty="0"/>
              <a:t>06</a:t>
            </a:r>
          </a:p>
        </p:txBody>
      </p:sp>
      <p:sp>
        <p:nvSpPr>
          <p:cNvPr id="7" name="Graphic 7">
            <a:extLst>
              <a:ext uri="{FF2B5EF4-FFF2-40B4-BE49-F238E27FC236}">
                <a16:creationId xmlns:a16="http://schemas.microsoft.com/office/drawing/2014/main" id="{8453C728-6E68-1F04-2A20-6E3DD3A3B3D9}"/>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472764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97322" y="2639355"/>
            <a:ext cx="6027169" cy="2987721"/>
          </a:xfrm>
        </p:spPr>
        <p:txBody>
          <a:bodyPr>
            <a:normAutofit/>
          </a:bodyPr>
          <a:lstStyle/>
          <a:p>
            <a:r>
              <a:rPr lang="en-US" dirty="0"/>
              <a:t>What is transparency in working with AI, and why does it matter? </a:t>
            </a:r>
          </a:p>
          <a:p>
            <a:pPr>
              <a:lnSpc>
                <a:spcPct val="100000"/>
              </a:lnSpc>
            </a:pPr>
            <a:endParaRPr lang="en-US" sz="2000" b="1" dirty="0"/>
          </a:p>
          <a:p>
            <a:r>
              <a:rPr lang="en-US" b="1" dirty="0"/>
              <a:t>(10 min)</a:t>
            </a:r>
            <a:r>
              <a:rPr lang="en-US" dirty="0"/>
              <a:t>	</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7" name="Graphic 7">
            <a:extLst>
              <a:ext uri="{FF2B5EF4-FFF2-40B4-BE49-F238E27FC236}">
                <a16:creationId xmlns:a16="http://schemas.microsoft.com/office/drawing/2014/main" id="{E54CFF46-6063-54BA-19F0-7430491992F6}"/>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329186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EE299-D671-CF4B-99AF-298BFE3B999E}"/>
            </a:ext>
          </a:extLst>
        </p:cNvPr>
        <p:cNvGrpSpPr/>
        <p:nvPr/>
      </p:nvGrpSpPr>
      <p:grpSpPr>
        <a:xfrm>
          <a:off x="0" y="0"/>
          <a:ext cx="0" cy="0"/>
          <a:chOff x="0" y="0"/>
          <a:chExt cx="0" cy="0"/>
        </a:xfrm>
      </p:grpSpPr>
      <p:sp>
        <p:nvSpPr>
          <p:cNvPr id="42" name="Shape 12">
            <a:extLst>
              <a:ext uri="{FF2B5EF4-FFF2-40B4-BE49-F238E27FC236}">
                <a16:creationId xmlns:a16="http://schemas.microsoft.com/office/drawing/2014/main" id="{4E82DCD9-A84F-C142-EA39-2D81754FFDEA}"/>
              </a:ext>
            </a:extLst>
          </p:cNvPr>
          <p:cNvSpPr/>
          <p:nvPr/>
        </p:nvSpPr>
        <p:spPr>
          <a:xfrm>
            <a:off x="2257044" y="0"/>
            <a:ext cx="9934956" cy="6141083"/>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59" name="Text 39">
            <a:extLst>
              <a:ext uri="{FF2B5EF4-FFF2-40B4-BE49-F238E27FC236}">
                <a16:creationId xmlns:a16="http://schemas.microsoft.com/office/drawing/2014/main" id="{255F5966-7D8D-C0A6-7F50-924FE3A79E89}"/>
              </a:ext>
            </a:extLst>
          </p:cNvPr>
          <p:cNvSpPr/>
          <p:nvPr/>
        </p:nvSpPr>
        <p:spPr>
          <a:xfrm>
            <a:off x="3468868" y="2084895"/>
            <a:ext cx="7751220" cy="583171"/>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Understand why we need to know how AI makes decisions.</a:t>
            </a:r>
          </a:p>
          <a:p>
            <a:pPr>
              <a:lnSpc>
                <a:spcPts val="2580"/>
              </a:lnSpc>
            </a:pPr>
            <a:endParaRPr lang="en-US" sz="2400" dirty="0">
              <a:solidFill>
                <a:schemeClr val="bg1"/>
              </a:solidFill>
            </a:endParaRPr>
          </a:p>
        </p:txBody>
      </p:sp>
      <p:sp>
        <p:nvSpPr>
          <p:cNvPr id="14" name="Text 39">
            <a:extLst>
              <a:ext uri="{FF2B5EF4-FFF2-40B4-BE49-F238E27FC236}">
                <a16:creationId xmlns:a16="http://schemas.microsoft.com/office/drawing/2014/main" id="{A7BFD60F-EBA9-190B-3043-8B99BB8EF5AC}"/>
              </a:ext>
            </a:extLst>
          </p:cNvPr>
          <p:cNvSpPr/>
          <p:nvPr/>
        </p:nvSpPr>
        <p:spPr>
          <a:xfrm>
            <a:off x="3468868" y="3039519"/>
            <a:ext cx="12192000" cy="583171"/>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Your group is an “AI Audit Team.”</a:t>
            </a:r>
          </a:p>
        </p:txBody>
      </p:sp>
      <p:sp>
        <p:nvSpPr>
          <p:cNvPr id="15" name="Text 39">
            <a:extLst>
              <a:ext uri="{FF2B5EF4-FFF2-40B4-BE49-F238E27FC236}">
                <a16:creationId xmlns:a16="http://schemas.microsoft.com/office/drawing/2014/main" id="{76403167-D70F-441A-7263-5CE8911B6651}"/>
              </a:ext>
            </a:extLst>
          </p:cNvPr>
          <p:cNvSpPr/>
          <p:nvPr/>
        </p:nvSpPr>
        <p:spPr>
          <a:xfrm>
            <a:off x="3468868" y="3881780"/>
            <a:ext cx="6684644" cy="583171"/>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A company uses a “Black Box” AI (no one knows how it works) to make life-changing decisions.</a:t>
            </a:r>
          </a:p>
          <a:p>
            <a:pPr>
              <a:lnSpc>
                <a:spcPts val="2580"/>
              </a:lnSpc>
            </a:pPr>
            <a:endParaRPr lang="en-US" sz="2400" dirty="0">
              <a:solidFill>
                <a:schemeClr val="bg1"/>
              </a:solidFill>
              <a:latin typeface="Calibri" pitchFamily="34" charset="0"/>
              <a:ea typeface="Calibri" pitchFamily="34" charset="-122"/>
              <a:cs typeface="Calibri" pitchFamily="34" charset="-120"/>
            </a:endParaRPr>
          </a:p>
          <a:p>
            <a:pPr>
              <a:lnSpc>
                <a:spcPts val="2580"/>
              </a:lnSpc>
            </a:pPr>
            <a:endParaRPr lang="en-US" sz="2400" dirty="0">
              <a:solidFill>
                <a:schemeClr val="bg1"/>
              </a:solidFill>
            </a:endParaRPr>
          </a:p>
        </p:txBody>
      </p:sp>
      <p:sp>
        <p:nvSpPr>
          <p:cNvPr id="16" name="Text 39">
            <a:extLst>
              <a:ext uri="{FF2B5EF4-FFF2-40B4-BE49-F238E27FC236}">
                <a16:creationId xmlns:a16="http://schemas.microsoft.com/office/drawing/2014/main" id="{F9CB5CF6-1A92-B6E8-57E4-0D91DD0E0DDF}"/>
              </a:ext>
            </a:extLst>
          </p:cNvPr>
          <p:cNvSpPr/>
          <p:nvPr/>
        </p:nvSpPr>
        <p:spPr>
          <a:xfrm>
            <a:off x="3468868" y="4979884"/>
            <a:ext cx="8450884" cy="947619"/>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Look at the AI's decision, identify why it might be unfair, and list 3 things the company must explain to the public to be „transparent.”</a:t>
            </a:r>
            <a:endParaRPr lang="en-US" sz="2400" dirty="0">
              <a:solidFill>
                <a:schemeClr val="bg1"/>
              </a:solidFill>
            </a:endParaRPr>
          </a:p>
        </p:txBody>
      </p:sp>
      <p:sp>
        <p:nvSpPr>
          <p:cNvPr id="22" name="Text Placeholder 11">
            <a:extLst>
              <a:ext uri="{FF2B5EF4-FFF2-40B4-BE49-F238E27FC236}">
                <a16:creationId xmlns:a16="http://schemas.microsoft.com/office/drawing/2014/main" id="{AC97A0B0-00C0-9F45-82FA-F535F938923E}"/>
              </a:ext>
            </a:extLst>
          </p:cNvPr>
          <p:cNvSpPr txBox="1">
            <a:spLocks/>
          </p:cNvSpPr>
          <p:nvPr/>
        </p:nvSpPr>
        <p:spPr>
          <a:xfrm>
            <a:off x="3468868" y="451891"/>
            <a:ext cx="76503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chemeClr val="bg1"/>
                </a:solidFill>
                <a:latin typeface="Calibri" panose="020F0502020204030204" pitchFamily="34" charset="0"/>
                <a:cs typeface="Calibri" panose="020F0502020204030204" pitchFamily="34" charset="0"/>
              </a:rPr>
              <a:t>THE “OPEN BOX” CHALLENGE</a:t>
            </a:r>
          </a:p>
          <a:p>
            <a:pPr marL="0" indent="0">
              <a:lnSpc>
                <a:spcPts val="3720"/>
              </a:lnSpc>
              <a:spcBef>
                <a:spcPts val="0"/>
              </a:spcBef>
              <a:buNone/>
            </a:pPr>
            <a:endParaRPr lang="en-US" sz="3600" b="1" dirty="0">
              <a:solidFill>
                <a:schemeClr val="bg1"/>
              </a:solidFill>
              <a:latin typeface="Calibri" panose="020F0502020204030204" pitchFamily="34" charset="0"/>
              <a:cs typeface="Calibri" panose="020F0502020204030204" pitchFamily="34" charset="0"/>
            </a:endParaRPr>
          </a:p>
        </p:txBody>
      </p:sp>
      <p:sp>
        <p:nvSpPr>
          <p:cNvPr id="24" name="pole tekstowe 19">
            <a:extLst>
              <a:ext uri="{FF2B5EF4-FFF2-40B4-BE49-F238E27FC236}">
                <a16:creationId xmlns:a16="http://schemas.microsoft.com/office/drawing/2014/main" id="{083BFDF9-B3F9-2D75-A18E-4CD64631D712}"/>
              </a:ext>
            </a:extLst>
          </p:cNvPr>
          <p:cNvSpPr txBox="1"/>
          <p:nvPr/>
        </p:nvSpPr>
        <p:spPr>
          <a:xfrm>
            <a:off x="3535190" y="913304"/>
            <a:ext cx="3276000" cy="502766"/>
          </a:xfrm>
          <a:prstGeom prst="rect">
            <a:avLst/>
          </a:prstGeom>
          <a:noFill/>
        </p:spPr>
        <p:txBody>
          <a:bodyPr wrap="square" rtlCol="0">
            <a:spAutoFit/>
          </a:bodyPr>
          <a:lstStyle/>
          <a:p>
            <a:r>
              <a:rPr lang="en-US" sz="2667" b="1" i="1" dirty="0">
                <a:solidFill>
                  <a:schemeClr val="bg1"/>
                </a:solidFill>
                <a:latin typeface="Calibri" panose="020F0502020204030204" pitchFamily="34" charset="0"/>
                <a:cs typeface="Calibri" panose="020F0502020204030204" pitchFamily="34" charset="0"/>
              </a:rPr>
              <a:t>Make 3 Groups</a:t>
            </a:r>
          </a:p>
        </p:txBody>
      </p:sp>
      <p:cxnSp>
        <p:nvCxnSpPr>
          <p:cNvPr id="31" name="Straight Connector 30">
            <a:extLst>
              <a:ext uri="{FF2B5EF4-FFF2-40B4-BE49-F238E27FC236}">
                <a16:creationId xmlns:a16="http://schemas.microsoft.com/office/drawing/2014/main" id="{B88DD918-0260-75FA-5F00-ECC5DDA0603B}"/>
              </a:ext>
            </a:extLst>
          </p:cNvPr>
          <p:cNvCxnSpPr>
            <a:cxnSpLocks/>
          </p:cNvCxnSpPr>
          <p:nvPr/>
        </p:nvCxnSpPr>
        <p:spPr>
          <a:xfrm>
            <a:off x="2806205" y="2854967"/>
            <a:ext cx="9474695"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8BD2898-219D-49FE-36B8-B4DED714CEF5}"/>
              </a:ext>
            </a:extLst>
          </p:cNvPr>
          <p:cNvCxnSpPr/>
          <p:nvPr/>
        </p:nvCxnSpPr>
        <p:spPr>
          <a:xfrm>
            <a:off x="3337701" y="3745337"/>
            <a:ext cx="8805621"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B4D79DF-7301-C4CE-5AD7-63D684151050}"/>
              </a:ext>
            </a:extLst>
          </p:cNvPr>
          <p:cNvCxnSpPr/>
          <p:nvPr/>
        </p:nvCxnSpPr>
        <p:spPr>
          <a:xfrm>
            <a:off x="3348279" y="4789147"/>
            <a:ext cx="8805621"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7318F24-BF1E-2A76-74C2-C888177E0610}"/>
              </a:ext>
            </a:extLst>
          </p:cNvPr>
          <p:cNvCxnSpPr>
            <a:cxnSpLocks/>
          </p:cNvCxnSpPr>
          <p:nvPr/>
        </p:nvCxnSpPr>
        <p:spPr>
          <a:xfrm>
            <a:off x="2717305" y="1895679"/>
            <a:ext cx="9474695"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41" name="Group 40">
            <a:extLst>
              <a:ext uri="{FF2B5EF4-FFF2-40B4-BE49-F238E27FC236}">
                <a16:creationId xmlns:a16="http://schemas.microsoft.com/office/drawing/2014/main" id="{8EF326B0-7763-AD26-C92D-575EADFA9BB8}"/>
              </a:ext>
            </a:extLst>
          </p:cNvPr>
          <p:cNvGrpSpPr/>
          <p:nvPr/>
        </p:nvGrpSpPr>
        <p:grpSpPr>
          <a:xfrm>
            <a:off x="1466078" y="1895679"/>
            <a:ext cx="1363624" cy="510540"/>
            <a:chOff x="481432" y="1663908"/>
            <a:chExt cx="1363624" cy="510540"/>
          </a:xfrm>
        </p:grpSpPr>
        <p:sp>
          <p:nvSpPr>
            <p:cNvPr id="43" name="Shape 8">
              <a:extLst>
                <a:ext uri="{FF2B5EF4-FFF2-40B4-BE49-F238E27FC236}">
                  <a16:creationId xmlns:a16="http://schemas.microsoft.com/office/drawing/2014/main" id="{D4BAF0F5-5967-3ABD-D9C9-5FE09F2CAC95}"/>
                </a:ext>
              </a:extLst>
            </p:cNvPr>
            <p:cNvSpPr/>
            <p:nvPr/>
          </p:nvSpPr>
          <p:spPr>
            <a:xfrm>
              <a:off x="481432" y="1663908"/>
              <a:ext cx="1363320" cy="502920"/>
            </a:xfrm>
            <a:prstGeom prst="rect">
              <a:avLst/>
            </a:prstGeom>
            <a:solidFill>
              <a:srgbClr val="E8068C"/>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44" name="Text 9">
              <a:extLst>
                <a:ext uri="{FF2B5EF4-FFF2-40B4-BE49-F238E27FC236}">
                  <a16:creationId xmlns:a16="http://schemas.microsoft.com/office/drawing/2014/main" id="{85558F65-6CD3-10C0-9D80-58747E1F397D}"/>
                </a:ext>
              </a:extLst>
            </p:cNvPr>
            <p:cNvSpPr/>
            <p:nvPr/>
          </p:nvSpPr>
          <p:spPr>
            <a:xfrm>
              <a:off x="481736" y="1671528"/>
              <a:ext cx="1363320" cy="502920"/>
            </a:xfrm>
            <a:prstGeom prst="rect">
              <a:avLst/>
            </a:prstGeom>
            <a:noFill/>
            <a:ln/>
          </p:spPr>
          <p:txBody>
            <a:bodyPr wrap="square" rtlCol="0" anchor="ctr"/>
            <a:lstStyle/>
            <a:p>
              <a:pPr marL="0" indent="0">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  Goal</a:t>
              </a:r>
              <a:endParaRPr lang="en-US" sz="3000" dirty="0">
                <a:solidFill>
                  <a:schemeClr val="bg1"/>
                </a:solidFill>
                <a:latin typeface="Calibri" panose="020F0502020204030204" pitchFamily="34" charset="0"/>
                <a:cs typeface="Calibri" panose="020F0502020204030204" pitchFamily="34" charset="0"/>
              </a:endParaRPr>
            </a:p>
          </p:txBody>
        </p:sp>
      </p:grpSp>
      <p:grpSp>
        <p:nvGrpSpPr>
          <p:cNvPr id="45" name="Group 44">
            <a:extLst>
              <a:ext uri="{FF2B5EF4-FFF2-40B4-BE49-F238E27FC236}">
                <a16:creationId xmlns:a16="http://schemas.microsoft.com/office/drawing/2014/main" id="{60A34698-4B02-A874-3EEE-27737AF69118}"/>
              </a:ext>
            </a:extLst>
          </p:cNvPr>
          <p:cNvGrpSpPr/>
          <p:nvPr/>
        </p:nvGrpSpPr>
        <p:grpSpPr>
          <a:xfrm>
            <a:off x="1466078" y="2831657"/>
            <a:ext cx="2691028" cy="510540"/>
            <a:chOff x="3318968" y="1663908"/>
            <a:chExt cx="2691028" cy="510540"/>
          </a:xfrm>
        </p:grpSpPr>
        <p:sp>
          <p:nvSpPr>
            <p:cNvPr id="46" name="Shape 16">
              <a:extLst>
                <a:ext uri="{FF2B5EF4-FFF2-40B4-BE49-F238E27FC236}">
                  <a16:creationId xmlns:a16="http://schemas.microsoft.com/office/drawing/2014/main" id="{B216E186-C1C0-8181-A6C5-40B0C494724B}"/>
                </a:ext>
              </a:extLst>
            </p:cNvPr>
            <p:cNvSpPr/>
            <p:nvPr/>
          </p:nvSpPr>
          <p:spPr>
            <a:xfrm>
              <a:off x="3325216" y="1663908"/>
              <a:ext cx="1357072" cy="502920"/>
            </a:xfrm>
            <a:prstGeom prst="rect">
              <a:avLst/>
            </a:prstGeom>
            <a:solidFill>
              <a:srgbClr val="713293"/>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47" name="Text 17">
              <a:extLst>
                <a:ext uri="{FF2B5EF4-FFF2-40B4-BE49-F238E27FC236}">
                  <a16:creationId xmlns:a16="http://schemas.microsoft.com/office/drawing/2014/main" id="{1F39545E-37E5-5A24-40BA-FEE905BFA70B}"/>
                </a:ext>
              </a:extLst>
            </p:cNvPr>
            <p:cNvSpPr/>
            <p:nvPr/>
          </p:nvSpPr>
          <p:spPr>
            <a:xfrm>
              <a:off x="3318968" y="1671528"/>
              <a:ext cx="2691028" cy="502920"/>
            </a:xfrm>
            <a:prstGeom prst="rect">
              <a:avLst/>
            </a:prstGeom>
            <a:noFill/>
            <a:ln/>
          </p:spPr>
          <p:txBody>
            <a:bodyPr wrap="square" rtlCol="0" anchor="ctr"/>
            <a:lstStyle/>
            <a:p>
              <a:pPr marL="0" indent="0">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  Task</a:t>
              </a:r>
              <a:endParaRPr lang="en-US" sz="3000" dirty="0">
                <a:solidFill>
                  <a:schemeClr val="bg1"/>
                </a:solidFill>
                <a:latin typeface="Calibri" panose="020F0502020204030204" pitchFamily="34" charset="0"/>
                <a:cs typeface="Calibri" panose="020F0502020204030204" pitchFamily="34" charset="0"/>
              </a:endParaRPr>
            </a:p>
          </p:txBody>
        </p:sp>
      </p:grpSp>
      <p:grpSp>
        <p:nvGrpSpPr>
          <p:cNvPr id="48" name="Group 47">
            <a:extLst>
              <a:ext uri="{FF2B5EF4-FFF2-40B4-BE49-F238E27FC236}">
                <a16:creationId xmlns:a16="http://schemas.microsoft.com/office/drawing/2014/main" id="{509B12CD-1F1D-FBF4-3B6A-08061CB91704}"/>
              </a:ext>
            </a:extLst>
          </p:cNvPr>
          <p:cNvGrpSpPr/>
          <p:nvPr/>
        </p:nvGrpSpPr>
        <p:grpSpPr>
          <a:xfrm>
            <a:off x="1466078" y="3750509"/>
            <a:ext cx="2703628" cy="510540"/>
            <a:chOff x="468732" y="3127228"/>
            <a:chExt cx="2703628" cy="510540"/>
          </a:xfrm>
        </p:grpSpPr>
        <p:sp>
          <p:nvSpPr>
            <p:cNvPr id="49" name="Shape 24">
              <a:extLst>
                <a:ext uri="{FF2B5EF4-FFF2-40B4-BE49-F238E27FC236}">
                  <a16:creationId xmlns:a16="http://schemas.microsoft.com/office/drawing/2014/main" id="{9B54C968-FA88-AE08-E008-C17A0529825E}"/>
                </a:ext>
              </a:extLst>
            </p:cNvPr>
            <p:cNvSpPr/>
            <p:nvPr/>
          </p:nvSpPr>
          <p:spPr>
            <a:xfrm>
              <a:off x="481432" y="3127228"/>
              <a:ext cx="1858923" cy="502920"/>
            </a:xfrm>
            <a:prstGeom prst="rect">
              <a:avLst/>
            </a:prstGeom>
            <a:solidFill>
              <a:srgbClr val="307EA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50" name="Text 25">
              <a:extLst>
                <a:ext uri="{FF2B5EF4-FFF2-40B4-BE49-F238E27FC236}">
                  <a16:creationId xmlns:a16="http://schemas.microsoft.com/office/drawing/2014/main" id="{2424BFC0-C7DF-D5AD-F3D8-6C50C2300DE9}"/>
                </a:ext>
              </a:extLst>
            </p:cNvPr>
            <p:cNvSpPr/>
            <p:nvPr/>
          </p:nvSpPr>
          <p:spPr>
            <a:xfrm>
              <a:off x="468732" y="3134848"/>
              <a:ext cx="2703628" cy="502920"/>
            </a:xfrm>
            <a:prstGeom prst="rect">
              <a:avLst/>
            </a:prstGeom>
            <a:noFill/>
            <a:ln/>
          </p:spPr>
          <p:txBody>
            <a:bodyPr wrap="square" rtlCol="0" anchor="ctr"/>
            <a:lstStyle/>
            <a:p>
              <a:pPr marL="0" indent="0">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  Situation</a:t>
              </a:r>
              <a:endParaRPr lang="en-US" sz="3000" dirty="0">
                <a:solidFill>
                  <a:schemeClr val="bg1"/>
                </a:solidFill>
                <a:latin typeface="Calibri" panose="020F0502020204030204" pitchFamily="34" charset="0"/>
                <a:cs typeface="Calibri" panose="020F0502020204030204" pitchFamily="34" charset="0"/>
              </a:endParaRPr>
            </a:p>
          </p:txBody>
        </p:sp>
      </p:grpSp>
      <p:grpSp>
        <p:nvGrpSpPr>
          <p:cNvPr id="51" name="Group 50">
            <a:extLst>
              <a:ext uri="{FF2B5EF4-FFF2-40B4-BE49-F238E27FC236}">
                <a16:creationId xmlns:a16="http://schemas.microsoft.com/office/drawing/2014/main" id="{160268F0-3D39-66BC-56FB-8F7FD5C1FEB3}"/>
              </a:ext>
            </a:extLst>
          </p:cNvPr>
          <p:cNvGrpSpPr/>
          <p:nvPr/>
        </p:nvGrpSpPr>
        <p:grpSpPr>
          <a:xfrm>
            <a:off x="1466078" y="4781527"/>
            <a:ext cx="2684780" cy="510540"/>
            <a:chOff x="9006232" y="1663908"/>
            <a:chExt cx="2684780" cy="510540"/>
          </a:xfrm>
        </p:grpSpPr>
        <p:sp>
          <p:nvSpPr>
            <p:cNvPr id="52" name="Shape 32">
              <a:extLst>
                <a:ext uri="{FF2B5EF4-FFF2-40B4-BE49-F238E27FC236}">
                  <a16:creationId xmlns:a16="http://schemas.microsoft.com/office/drawing/2014/main" id="{C472473F-C8B4-6874-FBF5-CE05762AC702}"/>
                </a:ext>
              </a:extLst>
            </p:cNvPr>
            <p:cNvSpPr/>
            <p:nvPr/>
          </p:nvSpPr>
          <p:spPr>
            <a:xfrm>
              <a:off x="9012784" y="1663908"/>
              <a:ext cx="1865072" cy="502920"/>
            </a:xfrm>
            <a:prstGeom prst="rect">
              <a:avLst/>
            </a:prstGeom>
            <a:solidFill>
              <a:srgbClr val="22BDB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53" name="Text 33">
              <a:extLst>
                <a:ext uri="{FF2B5EF4-FFF2-40B4-BE49-F238E27FC236}">
                  <a16:creationId xmlns:a16="http://schemas.microsoft.com/office/drawing/2014/main" id="{DCCEF625-7905-CE57-137E-F8E634D2B74C}"/>
                </a:ext>
              </a:extLst>
            </p:cNvPr>
            <p:cNvSpPr/>
            <p:nvPr/>
          </p:nvSpPr>
          <p:spPr>
            <a:xfrm>
              <a:off x="9006232" y="1671528"/>
              <a:ext cx="2684780" cy="502920"/>
            </a:xfrm>
            <a:prstGeom prst="rect">
              <a:avLst/>
            </a:prstGeom>
            <a:noFill/>
            <a:ln/>
          </p:spPr>
          <p:txBody>
            <a:bodyPr wrap="square" rtlCol="0" anchor="ctr"/>
            <a:lstStyle/>
            <a:p>
              <a:pPr marL="0" indent="0">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  Your Job</a:t>
              </a:r>
              <a:endParaRPr lang="en-US" sz="3000" dirty="0">
                <a:solidFill>
                  <a:schemeClr val="bg1"/>
                </a:solidFill>
                <a:latin typeface="Calibri" panose="020F0502020204030204" pitchFamily="34" charset="0"/>
                <a:cs typeface="Calibri" panose="020F0502020204030204" pitchFamily="34" charset="0"/>
              </a:endParaRPr>
            </a:p>
          </p:txBody>
        </p:sp>
      </p:grpSp>
      <p:sp>
        <p:nvSpPr>
          <p:cNvPr id="54" name="Freeform 53">
            <a:extLst>
              <a:ext uri="{FF2B5EF4-FFF2-40B4-BE49-F238E27FC236}">
                <a16:creationId xmlns:a16="http://schemas.microsoft.com/office/drawing/2014/main" id="{88779CE6-B7AA-9922-545C-A28D4DC79F3F}"/>
              </a:ext>
            </a:extLst>
          </p:cNvPr>
          <p:cNvSpPr/>
          <p:nvPr/>
        </p:nvSpPr>
        <p:spPr>
          <a:xfrm rot="13442387" flipH="1">
            <a:off x="9306765" y="66476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55" name="Graphic 7">
            <a:extLst>
              <a:ext uri="{FF2B5EF4-FFF2-40B4-BE49-F238E27FC236}">
                <a16:creationId xmlns:a16="http://schemas.microsoft.com/office/drawing/2014/main" id="{5D5D2697-C074-E207-DA0B-59CAC56CAE1F}"/>
              </a:ext>
            </a:extLst>
          </p:cNvPr>
          <p:cNvSpPr/>
          <p:nvPr/>
        </p:nvSpPr>
        <p:spPr>
          <a:xfrm>
            <a:off x="10153512" y="-76238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8686216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5B449-E133-CFA1-BE7D-969ABFF1CC47}"/>
            </a:ext>
          </a:extLst>
        </p:cNvPr>
        <p:cNvGrpSpPr/>
        <p:nvPr/>
      </p:nvGrpSpPr>
      <p:grpSpPr>
        <a:xfrm>
          <a:off x="0" y="0"/>
          <a:ext cx="0" cy="0"/>
          <a:chOff x="0" y="0"/>
          <a:chExt cx="0" cy="0"/>
        </a:xfrm>
      </p:grpSpPr>
      <p:sp>
        <p:nvSpPr>
          <p:cNvPr id="42" name="Shape 12">
            <a:extLst>
              <a:ext uri="{FF2B5EF4-FFF2-40B4-BE49-F238E27FC236}">
                <a16:creationId xmlns:a16="http://schemas.microsoft.com/office/drawing/2014/main" id="{EC85C28F-361A-D800-26E1-4BB29003F8A9}"/>
              </a:ext>
            </a:extLst>
          </p:cNvPr>
          <p:cNvSpPr/>
          <p:nvPr/>
        </p:nvSpPr>
        <p:spPr>
          <a:xfrm>
            <a:off x="2257044" y="0"/>
            <a:ext cx="9934956" cy="6141083"/>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59" name="Text 39">
            <a:extLst>
              <a:ext uri="{FF2B5EF4-FFF2-40B4-BE49-F238E27FC236}">
                <a16:creationId xmlns:a16="http://schemas.microsoft.com/office/drawing/2014/main" id="{F7AC23A0-A517-F054-8B82-A95764F05621}"/>
              </a:ext>
            </a:extLst>
          </p:cNvPr>
          <p:cNvSpPr/>
          <p:nvPr/>
        </p:nvSpPr>
        <p:spPr>
          <a:xfrm>
            <a:off x="3468868" y="1440492"/>
            <a:ext cx="7751220" cy="583171"/>
          </a:xfrm>
          <a:prstGeom prst="rect">
            <a:avLst/>
          </a:prstGeom>
          <a:noFill/>
          <a:ln/>
        </p:spPr>
        <p:txBody>
          <a:bodyPr wrap="square" rtlCol="0" anchor="t"/>
          <a:lstStyle/>
          <a:p>
            <a:pPr>
              <a:lnSpc>
                <a:spcPts val="2580"/>
              </a:lnSpc>
            </a:pPr>
            <a:r>
              <a:rPr lang="en-US" sz="3200" b="1" dirty="0">
                <a:solidFill>
                  <a:schemeClr val="bg1"/>
                </a:solidFill>
                <a:latin typeface="Calibri" pitchFamily="34" charset="0"/>
                <a:ea typeface="Calibri" pitchFamily="34" charset="-122"/>
                <a:cs typeface="Calibri" pitchFamily="34" charset="-120"/>
              </a:rPr>
              <a:t>The Job Interview AI</a:t>
            </a:r>
          </a:p>
          <a:p>
            <a:pPr>
              <a:lnSpc>
                <a:spcPts val="2580"/>
              </a:lnSpc>
            </a:pPr>
            <a:endParaRPr lang="en-US" sz="2400" dirty="0">
              <a:solidFill>
                <a:schemeClr val="bg1"/>
              </a:solidFill>
              <a:latin typeface="Calibri" pitchFamily="34" charset="0"/>
              <a:ea typeface="Calibri" pitchFamily="34" charset="-122"/>
              <a:cs typeface="Calibri" pitchFamily="34" charset="-120"/>
            </a:endParaRPr>
          </a:p>
          <a:p>
            <a:pPr>
              <a:lnSpc>
                <a:spcPts val="2580"/>
              </a:lnSpc>
            </a:pPr>
            <a:endParaRPr lang="en-US" sz="2400" dirty="0">
              <a:solidFill>
                <a:schemeClr val="bg1"/>
              </a:solidFill>
            </a:endParaRPr>
          </a:p>
        </p:txBody>
      </p:sp>
      <p:sp>
        <p:nvSpPr>
          <p:cNvPr id="14" name="Text 39">
            <a:extLst>
              <a:ext uri="{FF2B5EF4-FFF2-40B4-BE49-F238E27FC236}">
                <a16:creationId xmlns:a16="http://schemas.microsoft.com/office/drawing/2014/main" id="{5B0D056C-B895-5D66-44BF-4693DB937F1C}"/>
              </a:ext>
            </a:extLst>
          </p:cNvPr>
          <p:cNvSpPr/>
          <p:nvPr/>
        </p:nvSpPr>
        <p:spPr>
          <a:xfrm>
            <a:off x="4053068" y="2796310"/>
            <a:ext cx="7834132" cy="583171"/>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A big tech company uses AI to scan CVs. The AI automatically rejects anyone who didn't play "team sports" in high school.</a:t>
            </a:r>
          </a:p>
          <a:p>
            <a:pPr>
              <a:lnSpc>
                <a:spcPts val="2580"/>
              </a:lnSpc>
            </a:pPr>
            <a:endParaRPr lang="en-US" sz="2400" dirty="0">
              <a:solidFill>
                <a:schemeClr val="bg1"/>
              </a:solidFill>
              <a:latin typeface="Calibri" pitchFamily="34" charset="0"/>
              <a:ea typeface="Calibri" pitchFamily="34" charset="-122"/>
              <a:cs typeface="Calibri" pitchFamily="34" charset="-120"/>
            </a:endParaRPr>
          </a:p>
        </p:txBody>
      </p:sp>
      <p:sp>
        <p:nvSpPr>
          <p:cNvPr id="15" name="Text 39">
            <a:extLst>
              <a:ext uri="{FF2B5EF4-FFF2-40B4-BE49-F238E27FC236}">
                <a16:creationId xmlns:a16="http://schemas.microsoft.com/office/drawing/2014/main" id="{33F82C68-319A-237F-DA7E-26F002281320}"/>
              </a:ext>
            </a:extLst>
          </p:cNvPr>
          <p:cNvSpPr/>
          <p:nvPr/>
        </p:nvSpPr>
        <p:spPr>
          <a:xfrm>
            <a:off x="4053068" y="3881780"/>
            <a:ext cx="8024632" cy="583171"/>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Why is this rule hidden in a "Black Box" dangerous?</a:t>
            </a:r>
          </a:p>
          <a:p>
            <a:pPr>
              <a:lnSpc>
                <a:spcPts val="2580"/>
              </a:lnSpc>
            </a:pPr>
            <a:r>
              <a:rPr lang="en-US" sz="2400" dirty="0">
                <a:solidFill>
                  <a:schemeClr val="bg1"/>
                </a:solidFill>
                <a:latin typeface="Calibri" pitchFamily="34" charset="0"/>
                <a:ea typeface="Calibri" pitchFamily="34" charset="-122"/>
                <a:cs typeface="Calibri" pitchFamily="34" charset="-120"/>
              </a:rPr>
              <a:t>Who might be unfairly treated by this rule?</a:t>
            </a:r>
          </a:p>
          <a:p>
            <a:pPr>
              <a:lnSpc>
                <a:spcPts val="2580"/>
              </a:lnSpc>
            </a:pPr>
            <a:endParaRPr lang="en-US" sz="2400" dirty="0">
              <a:solidFill>
                <a:schemeClr val="bg1"/>
              </a:solidFill>
            </a:endParaRPr>
          </a:p>
        </p:txBody>
      </p:sp>
      <p:sp>
        <p:nvSpPr>
          <p:cNvPr id="16" name="Text 39">
            <a:extLst>
              <a:ext uri="{FF2B5EF4-FFF2-40B4-BE49-F238E27FC236}">
                <a16:creationId xmlns:a16="http://schemas.microsoft.com/office/drawing/2014/main" id="{897AFDCB-81FA-09C6-D566-D68A67EFA13D}"/>
              </a:ext>
            </a:extLst>
          </p:cNvPr>
          <p:cNvSpPr/>
          <p:nvPr/>
        </p:nvSpPr>
        <p:spPr>
          <a:xfrm>
            <a:off x="4053068" y="5056084"/>
            <a:ext cx="7643632" cy="947619"/>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Write down 2 things the company should tell applicants about how the AI ranks them.</a:t>
            </a:r>
            <a:endParaRPr lang="en-US" sz="2400" dirty="0">
              <a:solidFill>
                <a:schemeClr val="bg1"/>
              </a:solidFill>
            </a:endParaRPr>
          </a:p>
        </p:txBody>
      </p:sp>
      <p:sp>
        <p:nvSpPr>
          <p:cNvPr id="24" name="pole tekstowe 19">
            <a:extLst>
              <a:ext uri="{FF2B5EF4-FFF2-40B4-BE49-F238E27FC236}">
                <a16:creationId xmlns:a16="http://schemas.microsoft.com/office/drawing/2014/main" id="{457F3500-BBC5-31B0-FF57-5E59C218EBFE}"/>
              </a:ext>
            </a:extLst>
          </p:cNvPr>
          <p:cNvSpPr txBox="1"/>
          <p:nvPr/>
        </p:nvSpPr>
        <p:spPr>
          <a:xfrm>
            <a:off x="8241303" y="1386132"/>
            <a:ext cx="3276000" cy="502766"/>
          </a:xfrm>
          <a:prstGeom prst="rect">
            <a:avLst/>
          </a:prstGeom>
          <a:noFill/>
        </p:spPr>
        <p:txBody>
          <a:bodyPr wrap="square" rtlCol="0">
            <a:spAutoFit/>
          </a:bodyPr>
          <a:lstStyle/>
          <a:p>
            <a:r>
              <a:rPr lang="en-US" sz="2667" b="1" i="1" dirty="0">
                <a:solidFill>
                  <a:schemeClr val="bg1"/>
                </a:solidFill>
                <a:latin typeface="Calibri" panose="020F0502020204030204" pitchFamily="34" charset="0"/>
                <a:cs typeface="Calibri" panose="020F0502020204030204" pitchFamily="34" charset="0"/>
              </a:rPr>
              <a:t>Group 1</a:t>
            </a:r>
          </a:p>
        </p:txBody>
      </p:sp>
      <p:cxnSp>
        <p:nvCxnSpPr>
          <p:cNvPr id="31" name="Straight Connector 30">
            <a:extLst>
              <a:ext uri="{FF2B5EF4-FFF2-40B4-BE49-F238E27FC236}">
                <a16:creationId xmlns:a16="http://schemas.microsoft.com/office/drawing/2014/main" id="{B134592A-AD00-E8B4-1150-2A4F6AB71AF9}"/>
              </a:ext>
            </a:extLst>
          </p:cNvPr>
          <p:cNvCxnSpPr>
            <a:cxnSpLocks/>
          </p:cNvCxnSpPr>
          <p:nvPr/>
        </p:nvCxnSpPr>
        <p:spPr>
          <a:xfrm>
            <a:off x="2806205" y="2600666"/>
            <a:ext cx="9474695"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61A23CA-EB9F-F5F8-1576-1E8032B87901}"/>
              </a:ext>
            </a:extLst>
          </p:cNvPr>
          <p:cNvCxnSpPr>
            <a:cxnSpLocks/>
          </p:cNvCxnSpPr>
          <p:nvPr/>
        </p:nvCxnSpPr>
        <p:spPr>
          <a:xfrm>
            <a:off x="2489201" y="3745337"/>
            <a:ext cx="9702799"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014C2C1-9501-7DE4-4380-51502396E28C}"/>
              </a:ext>
            </a:extLst>
          </p:cNvPr>
          <p:cNvCxnSpPr/>
          <p:nvPr/>
        </p:nvCxnSpPr>
        <p:spPr>
          <a:xfrm>
            <a:off x="3348279" y="4865347"/>
            <a:ext cx="8805621"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FA9E3AB0-FCFA-597A-C27F-D20E0D000653}"/>
              </a:ext>
            </a:extLst>
          </p:cNvPr>
          <p:cNvGrpSpPr/>
          <p:nvPr/>
        </p:nvGrpSpPr>
        <p:grpSpPr>
          <a:xfrm>
            <a:off x="1351778" y="2577356"/>
            <a:ext cx="2691028" cy="510540"/>
            <a:chOff x="3318968" y="1663908"/>
            <a:chExt cx="2691028" cy="510540"/>
          </a:xfrm>
        </p:grpSpPr>
        <p:sp>
          <p:nvSpPr>
            <p:cNvPr id="46" name="Shape 16">
              <a:extLst>
                <a:ext uri="{FF2B5EF4-FFF2-40B4-BE49-F238E27FC236}">
                  <a16:creationId xmlns:a16="http://schemas.microsoft.com/office/drawing/2014/main" id="{18B84768-E12A-0875-98CD-B1F2D3E27155}"/>
                </a:ext>
              </a:extLst>
            </p:cNvPr>
            <p:cNvSpPr/>
            <p:nvPr/>
          </p:nvSpPr>
          <p:spPr>
            <a:xfrm>
              <a:off x="3325216" y="1663908"/>
              <a:ext cx="1626474" cy="502920"/>
            </a:xfrm>
            <a:prstGeom prst="rect">
              <a:avLst/>
            </a:prstGeom>
            <a:solidFill>
              <a:srgbClr val="E8068C"/>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47" name="Text 17">
              <a:extLst>
                <a:ext uri="{FF2B5EF4-FFF2-40B4-BE49-F238E27FC236}">
                  <a16:creationId xmlns:a16="http://schemas.microsoft.com/office/drawing/2014/main" id="{F73DD805-02A9-6482-F98C-30922B52391D}"/>
                </a:ext>
              </a:extLst>
            </p:cNvPr>
            <p:cNvSpPr/>
            <p:nvPr/>
          </p:nvSpPr>
          <p:spPr>
            <a:xfrm>
              <a:off x="3318968" y="1671528"/>
              <a:ext cx="2691028"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Scenario</a:t>
              </a:r>
              <a:endParaRPr lang="en-US" sz="3000" dirty="0">
                <a:solidFill>
                  <a:schemeClr val="bg1"/>
                </a:solidFill>
                <a:latin typeface="Calibri" panose="020F0502020204030204" pitchFamily="34" charset="0"/>
                <a:cs typeface="Calibri" panose="020F0502020204030204" pitchFamily="34" charset="0"/>
              </a:endParaRPr>
            </a:p>
          </p:txBody>
        </p:sp>
      </p:grpSp>
      <p:grpSp>
        <p:nvGrpSpPr>
          <p:cNvPr id="51" name="Group 50">
            <a:extLst>
              <a:ext uri="{FF2B5EF4-FFF2-40B4-BE49-F238E27FC236}">
                <a16:creationId xmlns:a16="http://schemas.microsoft.com/office/drawing/2014/main" id="{278795AA-3BE1-DADE-EE55-6CE3FE34DB6A}"/>
              </a:ext>
            </a:extLst>
          </p:cNvPr>
          <p:cNvGrpSpPr/>
          <p:nvPr/>
        </p:nvGrpSpPr>
        <p:grpSpPr>
          <a:xfrm>
            <a:off x="1358330" y="4857727"/>
            <a:ext cx="2464370" cy="510540"/>
            <a:chOff x="9012784" y="1663908"/>
            <a:chExt cx="2464370" cy="510540"/>
          </a:xfrm>
        </p:grpSpPr>
        <p:sp>
          <p:nvSpPr>
            <p:cNvPr id="52" name="Shape 32">
              <a:extLst>
                <a:ext uri="{FF2B5EF4-FFF2-40B4-BE49-F238E27FC236}">
                  <a16:creationId xmlns:a16="http://schemas.microsoft.com/office/drawing/2014/main" id="{450484B2-E933-4D41-000E-3A8BDEE74060}"/>
                </a:ext>
              </a:extLst>
            </p:cNvPr>
            <p:cNvSpPr/>
            <p:nvPr/>
          </p:nvSpPr>
          <p:spPr>
            <a:xfrm>
              <a:off x="9012784" y="1663908"/>
              <a:ext cx="2464370" cy="502920"/>
            </a:xfrm>
            <a:prstGeom prst="rect">
              <a:avLst/>
            </a:prstGeom>
            <a:solidFill>
              <a:srgbClr val="22BDB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53" name="Text 33">
              <a:extLst>
                <a:ext uri="{FF2B5EF4-FFF2-40B4-BE49-F238E27FC236}">
                  <a16:creationId xmlns:a16="http://schemas.microsoft.com/office/drawing/2014/main" id="{D48F6B87-8208-EB86-B5A3-D54C276F43FC}"/>
                </a:ext>
              </a:extLst>
            </p:cNvPr>
            <p:cNvSpPr/>
            <p:nvPr/>
          </p:nvSpPr>
          <p:spPr>
            <a:xfrm>
              <a:off x="9019336" y="1671528"/>
              <a:ext cx="2457818"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Transparency </a:t>
              </a:r>
              <a:endParaRPr lang="en-US" sz="3000" dirty="0">
                <a:solidFill>
                  <a:schemeClr val="bg1"/>
                </a:solidFill>
                <a:latin typeface="Calibri" panose="020F0502020204030204" pitchFamily="34" charset="0"/>
                <a:cs typeface="Calibri" panose="020F0502020204030204" pitchFamily="34" charset="0"/>
              </a:endParaRPr>
            </a:p>
          </p:txBody>
        </p:sp>
      </p:grpSp>
      <p:sp>
        <p:nvSpPr>
          <p:cNvPr id="54" name="Freeform 53">
            <a:extLst>
              <a:ext uri="{FF2B5EF4-FFF2-40B4-BE49-F238E27FC236}">
                <a16:creationId xmlns:a16="http://schemas.microsoft.com/office/drawing/2014/main" id="{AE9F21D9-3416-9E50-9604-4B6FDB0CD931}"/>
              </a:ext>
            </a:extLst>
          </p:cNvPr>
          <p:cNvSpPr/>
          <p:nvPr/>
        </p:nvSpPr>
        <p:spPr>
          <a:xfrm rot="13442387" flipH="1">
            <a:off x="7261545" y="148432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2" name="Graphic 7">
            <a:extLst>
              <a:ext uri="{FF2B5EF4-FFF2-40B4-BE49-F238E27FC236}">
                <a16:creationId xmlns:a16="http://schemas.microsoft.com/office/drawing/2014/main" id="{DA4E208C-B452-C9BD-1F98-75366F10F743}"/>
              </a:ext>
            </a:extLst>
          </p:cNvPr>
          <p:cNvSpPr/>
          <p:nvPr/>
        </p:nvSpPr>
        <p:spPr>
          <a:xfrm>
            <a:off x="9385795" y="-59359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pSp>
        <p:nvGrpSpPr>
          <p:cNvPr id="3" name="Group 2">
            <a:extLst>
              <a:ext uri="{FF2B5EF4-FFF2-40B4-BE49-F238E27FC236}">
                <a16:creationId xmlns:a16="http://schemas.microsoft.com/office/drawing/2014/main" id="{B920A3CA-DC2D-7E9F-D26B-1D9E9B6104B3}"/>
              </a:ext>
            </a:extLst>
          </p:cNvPr>
          <p:cNvGrpSpPr/>
          <p:nvPr/>
        </p:nvGrpSpPr>
        <p:grpSpPr>
          <a:xfrm>
            <a:off x="1358330" y="5378205"/>
            <a:ext cx="1626170" cy="510540"/>
            <a:chOff x="9006232" y="1663908"/>
            <a:chExt cx="1626170" cy="510540"/>
          </a:xfrm>
        </p:grpSpPr>
        <p:sp>
          <p:nvSpPr>
            <p:cNvPr id="4" name="Shape 32">
              <a:extLst>
                <a:ext uri="{FF2B5EF4-FFF2-40B4-BE49-F238E27FC236}">
                  <a16:creationId xmlns:a16="http://schemas.microsoft.com/office/drawing/2014/main" id="{3029FF81-8DED-1401-99A1-7E8AEFC4898B}"/>
                </a:ext>
              </a:extLst>
            </p:cNvPr>
            <p:cNvSpPr/>
            <p:nvPr/>
          </p:nvSpPr>
          <p:spPr>
            <a:xfrm>
              <a:off x="9012784" y="1663908"/>
              <a:ext cx="1327518" cy="502920"/>
            </a:xfrm>
            <a:prstGeom prst="rect">
              <a:avLst/>
            </a:prstGeom>
            <a:solidFill>
              <a:srgbClr val="22BDB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5" name="Text 33">
              <a:extLst>
                <a:ext uri="{FF2B5EF4-FFF2-40B4-BE49-F238E27FC236}">
                  <a16:creationId xmlns:a16="http://schemas.microsoft.com/office/drawing/2014/main" id="{A648BF90-A6B1-7F0C-749D-D8B731D3E869}"/>
                </a:ext>
              </a:extLst>
            </p:cNvPr>
            <p:cNvSpPr/>
            <p:nvPr/>
          </p:nvSpPr>
          <p:spPr>
            <a:xfrm>
              <a:off x="9006232" y="1671528"/>
              <a:ext cx="1626170"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Action </a:t>
              </a:r>
              <a:endParaRPr lang="en-US" sz="3000" dirty="0">
                <a:solidFill>
                  <a:schemeClr val="bg1"/>
                </a:solidFill>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F86BE2AB-D0BB-7D8A-DE0D-966E5C6D3C4A}"/>
              </a:ext>
            </a:extLst>
          </p:cNvPr>
          <p:cNvGrpSpPr/>
          <p:nvPr/>
        </p:nvGrpSpPr>
        <p:grpSpPr>
          <a:xfrm>
            <a:off x="1351778" y="3750509"/>
            <a:ext cx="1858923" cy="510540"/>
            <a:chOff x="468732" y="3127228"/>
            <a:chExt cx="1858923" cy="510540"/>
          </a:xfrm>
        </p:grpSpPr>
        <p:sp>
          <p:nvSpPr>
            <p:cNvPr id="9" name="Shape 24">
              <a:extLst>
                <a:ext uri="{FF2B5EF4-FFF2-40B4-BE49-F238E27FC236}">
                  <a16:creationId xmlns:a16="http://schemas.microsoft.com/office/drawing/2014/main" id="{FC709074-3CE2-92E0-30A4-1F5B7FD9CA16}"/>
                </a:ext>
              </a:extLst>
            </p:cNvPr>
            <p:cNvSpPr/>
            <p:nvPr/>
          </p:nvSpPr>
          <p:spPr>
            <a:xfrm>
              <a:off x="481433" y="3127228"/>
              <a:ext cx="1175522" cy="502920"/>
            </a:xfrm>
            <a:prstGeom prst="rect">
              <a:avLst/>
            </a:prstGeom>
            <a:solidFill>
              <a:srgbClr val="713293"/>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0" name="Text 25">
              <a:extLst>
                <a:ext uri="{FF2B5EF4-FFF2-40B4-BE49-F238E27FC236}">
                  <a16:creationId xmlns:a16="http://schemas.microsoft.com/office/drawing/2014/main" id="{FDB9182B-A6D6-C7BB-DB3F-E6928C4E27C4}"/>
                </a:ext>
              </a:extLst>
            </p:cNvPr>
            <p:cNvSpPr/>
            <p:nvPr/>
          </p:nvSpPr>
          <p:spPr>
            <a:xfrm>
              <a:off x="468732" y="3134848"/>
              <a:ext cx="1858923" cy="502920"/>
            </a:xfrm>
            <a:prstGeom prst="rect">
              <a:avLst/>
            </a:prstGeom>
            <a:noFill/>
            <a:ln/>
          </p:spPr>
          <p:txBody>
            <a:bodyPr wrap="square" rtlCol="0" anchor="ctr"/>
            <a:lstStyle/>
            <a:p>
              <a:pPr marL="0" indent="0">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  Task</a:t>
              </a:r>
              <a:endParaRPr lang="en-US" sz="3000"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345509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9AF58-83D4-432A-5A53-167A151FC3C0}"/>
            </a:ext>
          </a:extLst>
        </p:cNvPr>
        <p:cNvGrpSpPr/>
        <p:nvPr/>
      </p:nvGrpSpPr>
      <p:grpSpPr>
        <a:xfrm>
          <a:off x="0" y="0"/>
          <a:ext cx="0" cy="0"/>
          <a:chOff x="0" y="0"/>
          <a:chExt cx="0" cy="0"/>
        </a:xfrm>
      </p:grpSpPr>
      <p:sp>
        <p:nvSpPr>
          <p:cNvPr id="42" name="Shape 12">
            <a:extLst>
              <a:ext uri="{FF2B5EF4-FFF2-40B4-BE49-F238E27FC236}">
                <a16:creationId xmlns:a16="http://schemas.microsoft.com/office/drawing/2014/main" id="{2CC9921A-C1C8-DC85-E1B0-1BC6FDBF3EBC}"/>
              </a:ext>
            </a:extLst>
          </p:cNvPr>
          <p:cNvSpPr/>
          <p:nvPr/>
        </p:nvSpPr>
        <p:spPr>
          <a:xfrm>
            <a:off x="2257044" y="0"/>
            <a:ext cx="9934956" cy="6032496"/>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59" name="Text 39">
            <a:extLst>
              <a:ext uri="{FF2B5EF4-FFF2-40B4-BE49-F238E27FC236}">
                <a16:creationId xmlns:a16="http://schemas.microsoft.com/office/drawing/2014/main" id="{79B82A6C-7220-96CD-D019-DF4BF70F801F}"/>
              </a:ext>
            </a:extLst>
          </p:cNvPr>
          <p:cNvSpPr/>
          <p:nvPr/>
        </p:nvSpPr>
        <p:spPr>
          <a:xfrm>
            <a:off x="3468868" y="795878"/>
            <a:ext cx="7751220" cy="583171"/>
          </a:xfrm>
          <a:prstGeom prst="rect">
            <a:avLst/>
          </a:prstGeom>
          <a:noFill/>
          <a:ln/>
        </p:spPr>
        <p:txBody>
          <a:bodyPr wrap="square" rtlCol="0" anchor="t"/>
          <a:lstStyle/>
          <a:p>
            <a:pPr>
              <a:lnSpc>
                <a:spcPts val="2580"/>
              </a:lnSpc>
            </a:pPr>
            <a:r>
              <a:rPr lang="en-US" sz="3200" b="1" dirty="0">
                <a:solidFill>
                  <a:schemeClr val="bg1"/>
                </a:solidFill>
                <a:latin typeface="Calibri" pitchFamily="34" charset="0"/>
                <a:ea typeface="Calibri" pitchFamily="34" charset="-122"/>
                <a:cs typeface="Calibri" pitchFamily="34" charset="-120"/>
              </a:rPr>
              <a:t>The Medical Diagnosis AI</a:t>
            </a:r>
          </a:p>
          <a:p>
            <a:pPr>
              <a:lnSpc>
                <a:spcPts val="2580"/>
              </a:lnSpc>
            </a:pPr>
            <a:endParaRPr lang="en-US" sz="3200" b="1" dirty="0">
              <a:solidFill>
                <a:schemeClr val="bg1"/>
              </a:solidFill>
              <a:latin typeface="Calibri" pitchFamily="34" charset="0"/>
              <a:ea typeface="Calibri" pitchFamily="34" charset="-122"/>
              <a:cs typeface="Calibri" pitchFamily="34" charset="-120"/>
            </a:endParaRPr>
          </a:p>
          <a:p>
            <a:pPr>
              <a:lnSpc>
                <a:spcPts val="2580"/>
              </a:lnSpc>
            </a:pPr>
            <a:endParaRPr lang="en-US" sz="2400" dirty="0">
              <a:solidFill>
                <a:schemeClr val="bg1"/>
              </a:solidFill>
              <a:latin typeface="Calibri" pitchFamily="34" charset="0"/>
              <a:ea typeface="Calibri" pitchFamily="34" charset="-122"/>
              <a:cs typeface="Calibri" pitchFamily="34" charset="-120"/>
            </a:endParaRPr>
          </a:p>
          <a:p>
            <a:pPr>
              <a:lnSpc>
                <a:spcPts val="2580"/>
              </a:lnSpc>
            </a:pPr>
            <a:endParaRPr lang="en-US" sz="2400" dirty="0">
              <a:solidFill>
                <a:schemeClr val="bg1"/>
              </a:solidFill>
            </a:endParaRPr>
          </a:p>
        </p:txBody>
      </p:sp>
      <p:sp>
        <p:nvSpPr>
          <p:cNvPr id="14" name="Text 39">
            <a:extLst>
              <a:ext uri="{FF2B5EF4-FFF2-40B4-BE49-F238E27FC236}">
                <a16:creationId xmlns:a16="http://schemas.microsoft.com/office/drawing/2014/main" id="{2D338A54-D3D0-FCB4-4A4B-3EF07CFF125F}"/>
              </a:ext>
            </a:extLst>
          </p:cNvPr>
          <p:cNvSpPr/>
          <p:nvPr/>
        </p:nvSpPr>
        <p:spPr>
          <a:xfrm>
            <a:off x="4053068" y="1916056"/>
            <a:ext cx="7834132" cy="583171"/>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A hospital uses AI to decide which patients get a surgery room first. The AI starts giving priority to people who live closer to the hospital</a:t>
            </a:r>
          </a:p>
        </p:txBody>
      </p:sp>
      <p:sp>
        <p:nvSpPr>
          <p:cNvPr id="15" name="Text 39">
            <a:extLst>
              <a:ext uri="{FF2B5EF4-FFF2-40B4-BE49-F238E27FC236}">
                <a16:creationId xmlns:a16="http://schemas.microsoft.com/office/drawing/2014/main" id="{815C648D-1B06-9A89-3EF5-F8F609663D3D}"/>
              </a:ext>
            </a:extLst>
          </p:cNvPr>
          <p:cNvSpPr/>
          <p:nvPr/>
        </p:nvSpPr>
        <p:spPr>
          <a:xfrm>
            <a:off x="4053068" y="3348380"/>
            <a:ext cx="7542032" cy="583171"/>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Is “distance from hospital” a fair way to decide on surgery? Why or why not?  What happens if the doctors don't know the AI is using „distance” as a rule?</a:t>
            </a:r>
          </a:p>
          <a:p>
            <a:pPr>
              <a:lnSpc>
                <a:spcPts val="2580"/>
              </a:lnSpc>
            </a:pPr>
            <a:endParaRPr lang="en-US" sz="2400" dirty="0">
              <a:solidFill>
                <a:schemeClr val="bg1"/>
              </a:solidFill>
            </a:endParaRPr>
          </a:p>
        </p:txBody>
      </p:sp>
      <p:sp>
        <p:nvSpPr>
          <p:cNvPr id="16" name="Text 39">
            <a:extLst>
              <a:ext uri="{FF2B5EF4-FFF2-40B4-BE49-F238E27FC236}">
                <a16:creationId xmlns:a16="http://schemas.microsoft.com/office/drawing/2014/main" id="{16A5B8D5-8C06-1D2B-7CBC-A092756FC9E5}"/>
              </a:ext>
            </a:extLst>
          </p:cNvPr>
          <p:cNvSpPr/>
          <p:nvPr/>
        </p:nvSpPr>
        <p:spPr>
          <a:xfrm>
            <a:off x="4053068" y="4808685"/>
            <a:ext cx="7643632" cy="947619"/>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List 2 rules the AI should use and show to the patients.</a:t>
            </a:r>
            <a:endParaRPr lang="en-US" sz="2400" dirty="0">
              <a:solidFill>
                <a:schemeClr val="bg1"/>
              </a:solidFill>
            </a:endParaRPr>
          </a:p>
        </p:txBody>
      </p:sp>
      <p:cxnSp>
        <p:nvCxnSpPr>
          <p:cNvPr id="31" name="Straight Connector 30">
            <a:extLst>
              <a:ext uri="{FF2B5EF4-FFF2-40B4-BE49-F238E27FC236}">
                <a16:creationId xmlns:a16="http://schemas.microsoft.com/office/drawing/2014/main" id="{0303EB0A-2923-B649-C0CF-9596F01B3198}"/>
              </a:ext>
            </a:extLst>
          </p:cNvPr>
          <p:cNvCxnSpPr>
            <a:cxnSpLocks/>
          </p:cNvCxnSpPr>
          <p:nvPr/>
        </p:nvCxnSpPr>
        <p:spPr>
          <a:xfrm>
            <a:off x="2806205" y="1720412"/>
            <a:ext cx="9474695"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0DBFBDB-4266-182E-A916-DE2FD2F406CC}"/>
              </a:ext>
            </a:extLst>
          </p:cNvPr>
          <p:cNvCxnSpPr>
            <a:cxnSpLocks/>
          </p:cNvCxnSpPr>
          <p:nvPr/>
        </p:nvCxnSpPr>
        <p:spPr>
          <a:xfrm>
            <a:off x="2489201" y="3211937"/>
            <a:ext cx="9702799"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2A3C307-908B-689E-F851-F0F4AFEF894D}"/>
              </a:ext>
            </a:extLst>
          </p:cNvPr>
          <p:cNvCxnSpPr/>
          <p:nvPr/>
        </p:nvCxnSpPr>
        <p:spPr>
          <a:xfrm>
            <a:off x="3348279" y="4617948"/>
            <a:ext cx="8805621"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9915B25C-44EB-EE0E-64D0-A591E98C3FE6}"/>
              </a:ext>
            </a:extLst>
          </p:cNvPr>
          <p:cNvGrpSpPr/>
          <p:nvPr/>
        </p:nvGrpSpPr>
        <p:grpSpPr>
          <a:xfrm>
            <a:off x="1351778" y="1697102"/>
            <a:ext cx="2691028" cy="510540"/>
            <a:chOff x="3318968" y="1663908"/>
            <a:chExt cx="2691028" cy="510540"/>
          </a:xfrm>
        </p:grpSpPr>
        <p:sp>
          <p:nvSpPr>
            <p:cNvPr id="46" name="Shape 16">
              <a:extLst>
                <a:ext uri="{FF2B5EF4-FFF2-40B4-BE49-F238E27FC236}">
                  <a16:creationId xmlns:a16="http://schemas.microsoft.com/office/drawing/2014/main" id="{30F86A9A-DE89-468A-BCAA-11FC2890AC77}"/>
                </a:ext>
              </a:extLst>
            </p:cNvPr>
            <p:cNvSpPr/>
            <p:nvPr/>
          </p:nvSpPr>
          <p:spPr>
            <a:xfrm>
              <a:off x="3325216" y="1663908"/>
              <a:ext cx="1626474" cy="502920"/>
            </a:xfrm>
            <a:prstGeom prst="rect">
              <a:avLst/>
            </a:prstGeom>
            <a:solidFill>
              <a:srgbClr val="E8068C"/>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47" name="Text 17">
              <a:extLst>
                <a:ext uri="{FF2B5EF4-FFF2-40B4-BE49-F238E27FC236}">
                  <a16:creationId xmlns:a16="http://schemas.microsoft.com/office/drawing/2014/main" id="{E22C44AD-6ACE-D2E7-1A80-7ADD516B34D4}"/>
                </a:ext>
              </a:extLst>
            </p:cNvPr>
            <p:cNvSpPr/>
            <p:nvPr/>
          </p:nvSpPr>
          <p:spPr>
            <a:xfrm>
              <a:off x="3318968" y="1671528"/>
              <a:ext cx="2691028"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Scenario</a:t>
              </a:r>
              <a:endParaRPr lang="en-US" sz="3000" dirty="0">
                <a:solidFill>
                  <a:schemeClr val="bg1"/>
                </a:solidFill>
                <a:latin typeface="Calibri" panose="020F0502020204030204" pitchFamily="34" charset="0"/>
                <a:cs typeface="Calibri" panose="020F0502020204030204" pitchFamily="34" charset="0"/>
              </a:endParaRPr>
            </a:p>
          </p:txBody>
        </p:sp>
      </p:grpSp>
      <p:grpSp>
        <p:nvGrpSpPr>
          <p:cNvPr id="51" name="Group 50">
            <a:extLst>
              <a:ext uri="{FF2B5EF4-FFF2-40B4-BE49-F238E27FC236}">
                <a16:creationId xmlns:a16="http://schemas.microsoft.com/office/drawing/2014/main" id="{86F7F47D-923A-1DC4-8C15-815A533E6F87}"/>
              </a:ext>
            </a:extLst>
          </p:cNvPr>
          <p:cNvGrpSpPr/>
          <p:nvPr/>
        </p:nvGrpSpPr>
        <p:grpSpPr>
          <a:xfrm>
            <a:off x="1358330" y="4610328"/>
            <a:ext cx="2464370" cy="510540"/>
            <a:chOff x="9012784" y="1663908"/>
            <a:chExt cx="2464370" cy="510540"/>
          </a:xfrm>
        </p:grpSpPr>
        <p:sp>
          <p:nvSpPr>
            <p:cNvPr id="52" name="Shape 32">
              <a:extLst>
                <a:ext uri="{FF2B5EF4-FFF2-40B4-BE49-F238E27FC236}">
                  <a16:creationId xmlns:a16="http://schemas.microsoft.com/office/drawing/2014/main" id="{8254D8F2-A1DE-70F7-6FBC-1FB443C513FA}"/>
                </a:ext>
              </a:extLst>
            </p:cNvPr>
            <p:cNvSpPr/>
            <p:nvPr/>
          </p:nvSpPr>
          <p:spPr>
            <a:xfrm>
              <a:off x="9012784" y="1663908"/>
              <a:ext cx="2464370" cy="502920"/>
            </a:xfrm>
            <a:prstGeom prst="rect">
              <a:avLst/>
            </a:prstGeom>
            <a:solidFill>
              <a:srgbClr val="22BDB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53" name="Text 33">
              <a:extLst>
                <a:ext uri="{FF2B5EF4-FFF2-40B4-BE49-F238E27FC236}">
                  <a16:creationId xmlns:a16="http://schemas.microsoft.com/office/drawing/2014/main" id="{11447243-A295-5E89-57AA-7A08396A69F6}"/>
                </a:ext>
              </a:extLst>
            </p:cNvPr>
            <p:cNvSpPr/>
            <p:nvPr/>
          </p:nvSpPr>
          <p:spPr>
            <a:xfrm>
              <a:off x="9019336" y="1671528"/>
              <a:ext cx="2457818"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Transparency </a:t>
              </a:r>
              <a:endParaRPr lang="en-US" sz="3000" dirty="0">
                <a:solidFill>
                  <a:schemeClr val="bg1"/>
                </a:solidFill>
                <a:latin typeface="Calibri" panose="020F0502020204030204" pitchFamily="34" charset="0"/>
                <a:cs typeface="Calibri" panose="020F0502020204030204" pitchFamily="34" charset="0"/>
              </a:endParaRPr>
            </a:p>
          </p:txBody>
        </p:sp>
      </p:grpSp>
      <p:sp>
        <p:nvSpPr>
          <p:cNvPr id="54" name="Freeform 53">
            <a:extLst>
              <a:ext uri="{FF2B5EF4-FFF2-40B4-BE49-F238E27FC236}">
                <a16:creationId xmlns:a16="http://schemas.microsoft.com/office/drawing/2014/main" id="{78503972-1008-A9A7-FBB8-42B76E87C8E6}"/>
              </a:ext>
            </a:extLst>
          </p:cNvPr>
          <p:cNvSpPr/>
          <p:nvPr/>
        </p:nvSpPr>
        <p:spPr>
          <a:xfrm rot="13442387" flipH="1">
            <a:off x="8022994" y="839712"/>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2" name="Graphic 7">
            <a:extLst>
              <a:ext uri="{FF2B5EF4-FFF2-40B4-BE49-F238E27FC236}">
                <a16:creationId xmlns:a16="http://schemas.microsoft.com/office/drawing/2014/main" id="{2B3BADAB-7A59-4891-E498-B01E08A56DD5}"/>
              </a:ext>
            </a:extLst>
          </p:cNvPr>
          <p:cNvSpPr/>
          <p:nvPr/>
        </p:nvSpPr>
        <p:spPr>
          <a:xfrm>
            <a:off x="9385795" y="-112699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pSp>
        <p:nvGrpSpPr>
          <p:cNvPr id="3" name="Group 2">
            <a:extLst>
              <a:ext uri="{FF2B5EF4-FFF2-40B4-BE49-F238E27FC236}">
                <a16:creationId xmlns:a16="http://schemas.microsoft.com/office/drawing/2014/main" id="{8971CC51-945E-D1B5-440C-68F18BD6BF4D}"/>
              </a:ext>
            </a:extLst>
          </p:cNvPr>
          <p:cNvGrpSpPr/>
          <p:nvPr/>
        </p:nvGrpSpPr>
        <p:grpSpPr>
          <a:xfrm>
            <a:off x="1358330" y="5130806"/>
            <a:ext cx="1626170" cy="510540"/>
            <a:chOff x="9006232" y="1663908"/>
            <a:chExt cx="1626170" cy="510540"/>
          </a:xfrm>
        </p:grpSpPr>
        <p:sp>
          <p:nvSpPr>
            <p:cNvPr id="4" name="Shape 32">
              <a:extLst>
                <a:ext uri="{FF2B5EF4-FFF2-40B4-BE49-F238E27FC236}">
                  <a16:creationId xmlns:a16="http://schemas.microsoft.com/office/drawing/2014/main" id="{15BF7F87-09BB-8E77-93CA-49D1446A0CEC}"/>
                </a:ext>
              </a:extLst>
            </p:cNvPr>
            <p:cNvSpPr/>
            <p:nvPr/>
          </p:nvSpPr>
          <p:spPr>
            <a:xfrm>
              <a:off x="9012784" y="1663908"/>
              <a:ext cx="1327518" cy="502920"/>
            </a:xfrm>
            <a:prstGeom prst="rect">
              <a:avLst/>
            </a:prstGeom>
            <a:solidFill>
              <a:srgbClr val="22BDB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5" name="Text 33">
              <a:extLst>
                <a:ext uri="{FF2B5EF4-FFF2-40B4-BE49-F238E27FC236}">
                  <a16:creationId xmlns:a16="http://schemas.microsoft.com/office/drawing/2014/main" id="{9D79C548-CAEC-DC7B-EE84-B7D762DF31C5}"/>
                </a:ext>
              </a:extLst>
            </p:cNvPr>
            <p:cNvSpPr/>
            <p:nvPr/>
          </p:nvSpPr>
          <p:spPr>
            <a:xfrm>
              <a:off x="9006232" y="1671528"/>
              <a:ext cx="1626170"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Action </a:t>
              </a:r>
              <a:endParaRPr lang="en-US" sz="3000" dirty="0">
                <a:solidFill>
                  <a:schemeClr val="bg1"/>
                </a:solidFill>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AB9994ED-0217-C0C3-3021-5EF0E9FC4522}"/>
              </a:ext>
            </a:extLst>
          </p:cNvPr>
          <p:cNvGrpSpPr/>
          <p:nvPr/>
        </p:nvGrpSpPr>
        <p:grpSpPr>
          <a:xfrm>
            <a:off x="1351778" y="3217109"/>
            <a:ext cx="1858923" cy="510540"/>
            <a:chOff x="468732" y="3127228"/>
            <a:chExt cx="1858923" cy="510540"/>
          </a:xfrm>
        </p:grpSpPr>
        <p:sp>
          <p:nvSpPr>
            <p:cNvPr id="9" name="Shape 24">
              <a:extLst>
                <a:ext uri="{FF2B5EF4-FFF2-40B4-BE49-F238E27FC236}">
                  <a16:creationId xmlns:a16="http://schemas.microsoft.com/office/drawing/2014/main" id="{9BEB2B2E-0F79-D12C-D1D3-C8DD639D4D8A}"/>
                </a:ext>
              </a:extLst>
            </p:cNvPr>
            <p:cNvSpPr/>
            <p:nvPr/>
          </p:nvSpPr>
          <p:spPr>
            <a:xfrm>
              <a:off x="481433" y="3127228"/>
              <a:ext cx="1175522" cy="502920"/>
            </a:xfrm>
            <a:prstGeom prst="rect">
              <a:avLst/>
            </a:prstGeom>
            <a:solidFill>
              <a:srgbClr val="713293"/>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0" name="Text 25">
              <a:extLst>
                <a:ext uri="{FF2B5EF4-FFF2-40B4-BE49-F238E27FC236}">
                  <a16:creationId xmlns:a16="http://schemas.microsoft.com/office/drawing/2014/main" id="{DEEFBA84-5E68-5445-5937-E40E7F3C66F3}"/>
                </a:ext>
              </a:extLst>
            </p:cNvPr>
            <p:cNvSpPr/>
            <p:nvPr/>
          </p:nvSpPr>
          <p:spPr>
            <a:xfrm>
              <a:off x="468732" y="3134848"/>
              <a:ext cx="1858923" cy="502920"/>
            </a:xfrm>
            <a:prstGeom prst="rect">
              <a:avLst/>
            </a:prstGeom>
            <a:noFill/>
            <a:ln/>
          </p:spPr>
          <p:txBody>
            <a:bodyPr wrap="square" rtlCol="0" anchor="ctr"/>
            <a:lstStyle/>
            <a:p>
              <a:pPr marL="0" indent="0">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  Task</a:t>
              </a:r>
              <a:endParaRPr lang="en-US" sz="3000" dirty="0">
                <a:solidFill>
                  <a:schemeClr val="bg1"/>
                </a:solidFill>
                <a:latin typeface="Calibri" panose="020F0502020204030204" pitchFamily="34" charset="0"/>
                <a:cs typeface="Calibri" panose="020F0502020204030204" pitchFamily="34" charset="0"/>
              </a:endParaRPr>
            </a:p>
          </p:txBody>
        </p:sp>
      </p:grpSp>
      <p:sp>
        <p:nvSpPr>
          <p:cNvPr id="6" name="pole tekstowe 19">
            <a:extLst>
              <a:ext uri="{FF2B5EF4-FFF2-40B4-BE49-F238E27FC236}">
                <a16:creationId xmlns:a16="http://schemas.microsoft.com/office/drawing/2014/main" id="{B73B7EBB-7406-A69C-B5EE-E9585B228A12}"/>
              </a:ext>
            </a:extLst>
          </p:cNvPr>
          <p:cNvSpPr txBox="1"/>
          <p:nvPr/>
        </p:nvSpPr>
        <p:spPr>
          <a:xfrm>
            <a:off x="9220001" y="741518"/>
            <a:ext cx="3276000" cy="502766"/>
          </a:xfrm>
          <a:prstGeom prst="rect">
            <a:avLst/>
          </a:prstGeom>
          <a:noFill/>
        </p:spPr>
        <p:txBody>
          <a:bodyPr wrap="square" rtlCol="0">
            <a:spAutoFit/>
          </a:bodyPr>
          <a:lstStyle/>
          <a:p>
            <a:r>
              <a:rPr lang="en-US" sz="2667" b="1" i="1" dirty="0">
                <a:solidFill>
                  <a:schemeClr val="bg1"/>
                </a:solidFill>
                <a:latin typeface="Calibri" panose="020F0502020204030204" pitchFamily="34" charset="0"/>
                <a:cs typeface="Calibri" panose="020F0502020204030204" pitchFamily="34" charset="0"/>
              </a:rPr>
              <a:t>Group 2</a:t>
            </a:r>
          </a:p>
        </p:txBody>
      </p:sp>
    </p:spTree>
    <p:extLst>
      <p:ext uri="{BB962C8B-B14F-4D97-AF65-F5344CB8AC3E}">
        <p14:creationId xmlns:p14="http://schemas.microsoft.com/office/powerpoint/2010/main" val="14890305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7C2EC-0AE7-9C25-43AB-8CE60BB41F1E}"/>
            </a:ext>
          </a:extLst>
        </p:cNvPr>
        <p:cNvGrpSpPr/>
        <p:nvPr/>
      </p:nvGrpSpPr>
      <p:grpSpPr>
        <a:xfrm>
          <a:off x="0" y="0"/>
          <a:ext cx="0" cy="0"/>
          <a:chOff x="0" y="0"/>
          <a:chExt cx="0" cy="0"/>
        </a:xfrm>
      </p:grpSpPr>
      <p:sp>
        <p:nvSpPr>
          <p:cNvPr id="42" name="Shape 12">
            <a:extLst>
              <a:ext uri="{FF2B5EF4-FFF2-40B4-BE49-F238E27FC236}">
                <a16:creationId xmlns:a16="http://schemas.microsoft.com/office/drawing/2014/main" id="{D10293A1-176B-32AA-40C7-F08B02FF7786}"/>
              </a:ext>
            </a:extLst>
          </p:cNvPr>
          <p:cNvSpPr/>
          <p:nvPr/>
        </p:nvSpPr>
        <p:spPr>
          <a:xfrm>
            <a:off x="2257044" y="0"/>
            <a:ext cx="9934956" cy="6032496"/>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59" name="Text 39">
            <a:extLst>
              <a:ext uri="{FF2B5EF4-FFF2-40B4-BE49-F238E27FC236}">
                <a16:creationId xmlns:a16="http://schemas.microsoft.com/office/drawing/2014/main" id="{D387DE8E-9717-069B-2AE5-2AF3315D7246}"/>
              </a:ext>
            </a:extLst>
          </p:cNvPr>
          <p:cNvSpPr/>
          <p:nvPr/>
        </p:nvSpPr>
        <p:spPr>
          <a:xfrm>
            <a:off x="3468868" y="795878"/>
            <a:ext cx="7751220" cy="583171"/>
          </a:xfrm>
          <a:prstGeom prst="rect">
            <a:avLst/>
          </a:prstGeom>
          <a:noFill/>
          <a:ln/>
        </p:spPr>
        <p:txBody>
          <a:bodyPr wrap="square" rtlCol="0" anchor="t"/>
          <a:lstStyle/>
          <a:p>
            <a:pPr>
              <a:lnSpc>
                <a:spcPts val="2580"/>
              </a:lnSpc>
            </a:pPr>
            <a:r>
              <a:rPr lang="en-US" sz="3200" b="1" dirty="0">
                <a:solidFill>
                  <a:schemeClr val="bg1"/>
                </a:solidFill>
                <a:latin typeface="Calibri" pitchFamily="34" charset="0"/>
                <a:ea typeface="Calibri" pitchFamily="34" charset="-122"/>
                <a:cs typeface="Calibri" pitchFamily="34" charset="-120"/>
              </a:rPr>
              <a:t>The Social Media “Truth” AI</a:t>
            </a:r>
          </a:p>
          <a:p>
            <a:pPr>
              <a:lnSpc>
                <a:spcPts val="2580"/>
              </a:lnSpc>
            </a:pPr>
            <a:endParaRPr lang="en-US" sz="2400" dirty="0">
              <a:solidFill>
                <a:schemeClr val="bg1"/>
              </a:solidFill>
            </a:endParaRPr>
          </a:p>
        </p:txBody>
      </p:sp>
      <p:sp>
        <p:nvSpPr>
          <p:cNvPr id="14" name="Text 39">
            <a:extLst>
              <a:ext uri="{FF2B5EF4-FFF2-40B4-BE49-F238E27FC236}">
                <a16:creationId xmlns:a16="http://schemas.microsoft.com/office/drawing/2014/main" id="{7D5647BE-6BA7-2428-5EFE-FEF05CEB5A00}"/>
              </a:ext>
            </a:extLst>
          </p:cNvPr>
          <p:cNvSpPr/>
          <p:nvPr/>
        </p:nvSpPr>
        <p:spPr>
          <a:xfrm>
            <a:off x="4053068" y="1864762"/>
            <a:ext cx="7910332" cy="1196741"/>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A social media app uses AI to hide posts it thinks are </a:t>
            </a:r>
          </a:p>
          <a:p>
            <a:pPr>
              <a:lnSpc>
                <a:spcPts val="2580"/>
              </a:lnSpc>
            </a:pPr>
            <a:r>
              <a:rPr lang="en-US" sz="2400" dirty="0">
                <a:solidFill>
                  <a:schemeClr val="bg1"/>
                </a:solidFill>
                <a:latin typeface="Calibri" pitchFamily="34" charset="0"/>
                <a:ea typeface="Calibri" pitchFamily="34" charset="-122"/>
                <a:cs typeface="Calibri" pitchFamily="34" charset="-120"/>
              </a:rPr>
              <a:t>“boring” or "low quality.” Suddenly, posts about local </a:t>
            </a:r>
          </a:p>
          <a:p>
            <a:pPr>
              <a:lnSpc>
                <a:spcPts val="2580"/>
              </a:lnSpc>
            </a:pPr>
            <a:r>
              <a:rPr lang="en-US" sz="2400" dirty="0">
                <a:solidFill>
                  <a:schemeClr val="bg1"/>
                </a:solidFill>
                <a:latin typeface="Calibri" pitchFamily="34" charset="0"/>
                <a:ea typeface="Calibri" pitchFamily="34" charset="-122"/>
                <a:cs typeface="Calibri" pitchFamily="34" charset="-120"/>
              </a:rPr>
              <a:t>news are disappearing.</a:t>
            </a:r>
          </a:p>
          <a:p>
            <a:pPr>
              <a:lnSpc>
                <a:spcPts val="2580"/>
              </a:lnSpc>
            </a:pPr>
            <a:endParaRPr lang="en-US" sz="2400" dirty="0">
              <a:solidFill>
                <a:schemeClr val="bg1"/>
              </a:solidFill>
              <a:latin typeface="Calibri" pitchFamily="34" charset="0"/>
              <a:ea typeface="Calibri" pitchFamily="34" charset="-122"/>
              <a:cs typeface="Calibri" pitchFamily="34" charset="-120"/>
            </a:endParaRPr>
          </a:p>
        </p:txBody>
      </p:sp>
      <p:sp>
        <p:nvSpPr>
          <p:cNvPr id="15" name="Text 39">
            <a:extLst>
              <a:ext uri="{FF2B5EF4-FFF2-40B4-BE49-F238E27FC236}">
                <a16:creationId xmlns:a16="http://schemas.microsoft.com/office/drawing/2014/main" id="{6541B1CB-BAB0-CC01-30DE-BACDD078CA7F}"/>
              </a:ext>
            </a:extLst>
          </p:cNvPr>
          <p:cNvSpPr/>
          <p:nvPr/>
        </p:nvSpPr>
        <p:spPr>
          <a:xfrm>
            <a:off x="4053068" y="3297086"/>
            <a:ext cx="7757932" cy="583171"/>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Why is it a problem if users don't know how the “Quality Filter” works?  How does this affect what people learn </a:t>
            </a:r>
          </a:p>
          <a:p>
            <a:pPr>
              <a:lnSpc>
                <a:spcPts val="2580"/>
              </a:lnSpc>
            </a:pPr>
            <a:r>
              <a:rPr lang="en-US" sz="2400" dirty="0">
                <a:solidFill>
                  <a:schemeClr val="bg1"/>
                </a:solidFill>
                <a:latin typeface="Calibri" pitchFamily="34" charset="0"/>
                <a:ea typeface="Calibri" pitchFamily="34" charset="-122"/>
                <a:cs typeface="Calibri" pitchFamily="34" charset="-120"/>
              </a:rPr>
              <a:t>about the world?</a:t>
            </a:r>
          </a:p>
          <a:p>
            <a:pPr>
              <a:lnSpc>
                <a:spcPts val="2580"/>
              </a:lnSpc>
            </a:pPr>
            <a:endParaRPr lang="en-US" sz="2400" dirty="0">
              <a:solidFill>
                <a:schemeClr val="bg1"/>
              </a:solidFill>
            </a:endParaRPr>
          </a:p>
        </p:txBody>
      </p:sp>
      <p:sp>
        <p:nvSpPr>
          <p:cNvPr id="16" name="Text 39">
            <a:extLst>
              <a:ext uri="{FF2B5EF4-FFF2-40B4-BE49-F238E27FC236}">
                <a16:creationId xmlns:a16="http://schemas.microsoft.com/office/drawing/2014/main" id="{3C374342-2B9A-3B78-940D-DFF4984EF996}"/>
              </a:ext>
            </a:extLst>
          </p:cNvPr>
          <p:cNvSpPr/>
          <p:nvPr/>
        </p:nvSpPr>
        <p:spPr>
          <a:xfrm>
            <a:off x="4053068" y="4757391"/>
            <a:ext cx="7643632" cy="947619"/>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Create a “Public Disclosure Rule.” List 3 things the app must tell the community about how it chooses which news posts to show and which to hide.</a:t>
            </a:r>
            <a:endParaRPr lang="en-US" sz="2400" dirty="0">
              <a:solidFill>
                <a:schemeClr val="bg1"/>
              </a:solidFill>
            </a:endParaRPr>
          </a:p>
        </p:txBody>
      </p:sp>
      <p:cxnSp>
        <p:nvCxnSpPr>
          <p:cNvPr id="31" name="Straight Connector 30">
            <a:extLst>
              <a:ext uri="{FF2B5EF4-FFF2-40B4-BE49-F238E27FC236}">
                <a16:creationId xmlns:a16="http://schemas.microsoft.com/office/drawing/2014/main" id="{CE4ED455-7035-97DA-A2EC-692FE931DA0D}"/>
              </a:ext>
            </a:extLst>
          </p:cNvPr>
          <p:cNvCxnSpPr>
            <a:cxnSpLocks/>
          </p:cNvCxnSpPr>
          <p:nvPr/>
        </p:nvCxnSpPr>
        <p:spPr>
          <a:xfrm>
            <a:off x="2806205" y="1669118"/>
            <a:ext cx="9474695"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ECB3EB2-A84A-037C-170D-2F403CE8B853}"/>
              </a:ext>
            </a:extLst>
          </p:cNvPr>
          <p:cNvCxnSpPr>
            <a:cxnSpLocks/>
          </p:cNvCxnSpPr>
          <p:nvPr/>
        </p:nvCxnSpPr>
        <p:spPr>
          <a:xfrm>
            <a:off x="2489201" y="3160643"/>
            <a:ext cx="9702799"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B3AC8B3-7A96-BEA7-6DDC-876AC277C5FE}"/>
              </a:ext>
            </a:extLst>
          </p:cNvPr>
          <p:cNvCxnSpPr/>
          <p:nvPr/>
        </p:nvCxnSpPr>
        <p:spPr>
          <a:xfrm>
            <a:off x="3348279" y="4566654"/>
            <a:ext cx="8805621"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788531B7-EAC9-20B3-3C36-A73565D60705}"/>
              </a:ext>
            </a:extLst>
          </p:cNvPr>
          <p:cNvGrpSpPr/>
          <p:nvPr/>
        </p:nvGrpSpPr>
        <p:grpSpPr>
          <a:xfrm>
            <a:off x="1351778" y="1645808"/>
            <a:ext cx="2691028" cy="510540"/>
            <a:chOff x="3318968" y="1663908"/>
            <a:chExt cx="2691028" cy="510540"/>
          </a:xfrm>
        </p:grpSpPr>
        <p:sp>
          <p:nvSpPr>
            <p:cNvPr id="46" name="Shape 16">
              <a:extLst>
                <a:ext uri="{FF2B5EF4-FFF2-40B4-BE49-F238E27FC236}">
                  <a16:creationId xmlns:a16="http://schemas.microsoft.com/office/drawing/2014/main" id="{99768C48-DFD4-0E45-CC26-0BB194C8E381}"/>
                </a:ext>
              </a:extLst>
            </p:cNvPr>
            <p:cNvSpPr/>
            <p:nvPr/>
          </p:nvSpPr>
          <p:spPr>
            <a:xfrm>
              <a:off x="3325216" y="1663908"/>
              <a:ext cx="1626474" cy="502920"/>
            </a:xfrm>
            <a:prstGeom prst="rect">
              <a:avLst/>
            </a:prstGeom>
            <a:solidFill>
              <a:srgbClr val="E8068C"/>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47" name="Text 17">
              <a:extLst>
                <a:ext uri="{FF2B5EF4-FFF2-40B4-BE49-F238E27FC236}">
                  <a16:creationId xmlns:a16="http://schemas.microsoft.com/office/drawing/2014/main" id="{2926FFC9-B225-3A9A-09BD-A95E3DE8980C}"/>
                </a:ext>
              </a:extLst>
            </p:cNvPr>
            <p:cNvSpPr/>
            <p:nvPr/>
          </p:nvSpPr>
          <p:spPr>
            <a:xfrm>
              <a:off x="3318968" y="1671528"/>
              <a:ext cx="2691028"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Scenario</a:t>
              </a:r>
              <a:endParaRPr lang="en-US" sz="3000" dirty="0">
                <a:solidFill>
                  <a:schemeClr val="bg1"/>
                </a:solidFill>
                <a:latin typeface="Calibri" panose="020F0502020204030204" pitchFamily="34" charset="0"/>
                <a:cs typeface="Calibri" panose="020F0502020204030204" pitchFamily="34" charset="0"/>
              </a:endParaRPr>
            </a:p>
          </p:txBody>
        </p:sp>
      </p:grpSp>
      <p:grpSp>
        <p:nvGrpSpPr>
          <p:cNvPr id="51" name="Group 50">
            <a:extLst>
              <a:ext uri="{FF2B5EF4-FFF2-40B4-BE49-F238E27FC236}">
                <a16:creationId xmlns:a16="http://schemas.microsoft.com/office/drawing/2014/main" id="{CD583787-BBFA-9A33-640D-AFBF080B4AC5}"/>
              </a:ext>
            </a:extLst>
          </p:cNvPr>
          <p:cNvGrpSpPr/>
          <p:nvPr/>
        </p:nvGrpSpPr>
        <p:grpSpPr>
          <a:xfrm>
            <a:off x="1358330" y="4559034"/>
            <a:ext cx="2464370" cy="510540"/>
            <a:chOff x="9012784" y="1663908"/>
            <a:chExt cx="2464370" cy="510540"/>
          </a:xfrm>
        </p:grpSpPr>
        <p:sp>
          <p:nvSpPr>
            <p:cNvPr id="52" name="Shape 32">
              <a:extLst>
                <a:ext uri="{FF2B5EF4-FFF2-40B4-BE49-F238E27FC236}">
                  <a16:creationId xmlns:a16="http://schemas.microsoft.com/office/drawing/2014/main" id="{61AA8399-BA30-1ADF-0D0C-7F0896D4BE19}"/>
                </a:ext>
              </a:extLst>
            </p:cNvPr>
            <p:cNvSpPr/>
            <p:nvPr/>
          </p:nvSpPr>
          <p:spPr>
            <a:xfrm>
              <a:off x="9012784" y="1663908"/>
              <a:ext cx="2464370" cy="502920"/>
            </a:xfrm>
            <a:prstGeom prst="rect">
              <a:avLst/>
            </a:prstGeom>
            <a:solidFill>
              <a:srgbClr val="22BDB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53" name="Text 33">
              <a:extLst>
                <a:ext uri="{FF2B5EF4-FFF2-40B4-BE49-F238E27FC236}">
                  <a16:creationId xmlns:a16="http://schemas.microsoft.com/office/drawing/2014/main" id="{959E8857-3EFB-C522-0891-D74C6DAB097D}"/>
                </a:ext>
              </a:extLst>
            </p:cNvPr>
            <p:cNvSpPr/>
            <p:nvPr/>
          </p:nvSpPr>
          <p:spPr>
            <a:xfrm>
              <a:off x="9019336" y="1671528"/>
              <a:ext cx="2457818"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Transparency </a:t>
              </a:r>
              <a:endParaRPr lang="en-US" sz="3000" dirty="0">
                <a:solidFill>
                  <a:schemeClr val="bg1"/>
                </a:solidFill>
                <a:latin typeface="Calibri" panose="020F0502020204030204" pitchFamily="34" charset="0"/>
                <a:cs typeface="Calibri" panose="020F0502020204030204" pitchFamily="34" charset="0"/>
              </a:endParaRPr>
            </a:p>
          </p:txBody>
        </p:sp>
      </p:grpSp>
      <p:sp>
        <p:nvSpPr>
          <p:cNvPr id="54" name="Freeform 53">
            <a:extLst>
              <a:ext uri="{FF2B5EF4-FFF2-40B4-BE49-F238E27FC236}">
                <a16:creationId xmlns:a16="http://schemas.microsoft.com/office/drawing/2014/main" id="{979D8DB2-6961-AE44-81B2-2E3B78C2F393}"/>
              </a:ext>
            </a:extLst>
          </p:cNvPr>
          <p:cNvSpPr/>
          <p:nvPr/>
        </p:nvSpPr>
        <p:spPr>
          <a:xfrm rot="13442387" flipH="1">
            <a:off x="8571831" y="83971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2" name="Graphic 7">
            <a:extLst>
              <a:ext uri="{FF2B5EF4-FFF2-40B4-BE49-F238E27FC236}">
                <a16:creationId xmlns:a16="http://schemas.microsoft.com/office/drawing/2014/main" id="{A42534AB-5569-AD50-5E20-8A268FFBBF14}"/>
              </a:ext>
            </a:extLst>
          </p:cNvPr>
          <p:cNvSpPr/>
          <p:nvPr/>
        </p:nvSpPr>
        <p:spPr>
          <a:xfrm>
            <a:off x="9385795" y="-112699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pSp>
        <p:nvGrpSpPr>
          <p:cNvPr id="3" name="Group 2">
            <a:extLst>
              <a:ext uri="{FF2B5EF4-FFF2-40B4-BE49-F238E27FC236}">
                <a16:creationId xmlns:a16="http://schemas.microsoft.com/office/drawing/2014/main" id="{BACFFB50-C2CD-A522-743D-55B2B66DE805}"/>
              </a:ext>
            </a:extLst>
          </p:cNvPr>
          <p:cNvGrpSpPr/>
          <p:nvPr/>
        </p:nvGrpSpPr>
        <p:grpSpPr>
          <a:xfrm>
            <a:off x="1358330" y="5079512"/>
            <a:ext cx="1626170" cy="510540"/>
            <a:chOff x="9006232" y="1663908"/>
            <a:chExt cx="1626170" cy="510540"/>
          </a:xfrm>
        </p:grpSpPr>
        <p:sp>
          <p:nvSpPr>
            <p:cNvPr id="4" name="Shape 32">
              <a:extLst>
                <a:ext uri="{FF2B5EF4-FFF2-40B4-BE49-F238E27FC236}">
                  <a16:creationId xmlns:a16="http://schemas.microsoft.com/office/drawing/2014/main" id="{BFA01CF1-E143-F991-03EE-78BAC024DA50}"/>
                </a:ext>
              </a:extLst>
            </p:cNvPr>
            <p:cNvSpPr/>
            <p:nvPr/>
          </p:nvSpPr>
          <p:spPr>
            <a:xfrm>
              <a:off x="9012784" y="1663908"/>
              <a:ext cx="1327518" cy="502920"/>
            </a:xfrm>
            <a:prstGeom prst="rect">
              <a:avLst/>
            </a:prstGeom>
            <a:solidFill>
              <a:srgbClr val="22BDB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5" name="Text 33">
              <a:extLst>
                <a:ext uri="{FF2B5EF4-FFF2-40B4-BE49-F238E27FC236}">
                  <a16:creationId xmlns:a16="http://schemas.microsoft.com/office/drawing/2014/main" id="{BF2CB13D-F459-2B6B-6801-2226B8A91096}"/>
                </a:ext>
              </a:extLst>
            </p:cNvPr>
            <p:cNvSpPr/>
            <p:nvPr/>
          </p:nvSpPr>
          <p:spPr>
            <a:xfrm>
              <a:off x="9006232" y="1671528"/>
              <a:ext cx="1626170"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Action </a:t>
              </a:r>
              <a:endParaRPr lang="en-US" sz="3000" dirty="0">
                <a:solidFill>
                  <a:schemeClr val="bg1"/>
                </a:solidFill>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E428AF5C-F343-1124-5278-375A62A13934}"/>
              </a:ext>
            </a:extLst>
          </p:cNvPr>
          <p:cNvGrpSpPr/>
          <p:nvPr/>
        </p:nvGrpSpPr>
        <p:grpSpPr>
          <a:xfrm>
            <a:off x="1351778" y="3165815"/>
            <a:ext cx="1858923" cy="510540"/>
            <a:chOff x="468732" y="3127228"/>
            <a:chExt cx="1858923" cy="510540"/>
          </a:xfrm>
        </p:grpSpPr>
        <p:sp>
          <p:nvSpPr>
            <p:cNvPr id="9" name="Shape 24">
              <a:extLst>
                <a:ext uri="{FF2B5EF4-FFF2-40B4-BE49-F238E27FC236}">
                  <a16:creationId xmlns:a16="http://schemas.microsoft.com/office/drawing/2014/main" id="{25534909-CB77-006D-1E46-C77AC4441CC2}"/>
                </a:ext>
              </a:extLst>
            </p:cNvPr>
            <p:cNvSpPr/>
            <p:nvPr/>
          </p:nvSpPr>
          <p:spPr>
            <a:xfrm>
              <a:off x="481433" y="3127228"/>
              <a:ext cx="1175522" cy="502920"/>
            </a:xfrm>
            <a:prstGeom prst="rect">
              <a:avLst/>
            </a:prstGeom>
            <a:solidFill>
              <a:srgbClr val="713293"/>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0" name="Text 25">
              <a:extLst>
                <a:ext uri="{FF2B5EF4-FFF2-40B4-BE49-F238E27FC236}">
                  <a16:creationId xmlns:a16="http://schemas.microsoft.com/office/drawing/2014/main" id="{DECEBF76-5137-7390-96AB-AB357DF04186}"/>
                </a:ext>
              </a:extLst>
            </p:cNvPr>
            <p:cNvSpPr/>
            <p:nvPr/>
          </p:nvSpPr>
          <p:spPr>
            <a:xfrm>
              <a:off x="468732" y="3134848"/>
              <a:ext cx="1858923" cy="502920"/>
            </a:xfrm>
            <a:prstGeom prst="rect">
              <a:avLst/>
            </a:prstGeom>
            <a:noFill/>
            <a:ln/>
          </p:spPr>
          <p:txBody>
            <a:bodyPr wrap="square" rtlCol="0" anchor="ctr"/>
            <a:lstStyle/>
            <a:p>
              <a:pPr marL="0" indent="0">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  Task</a:t>
              </a:r>
              <a:endParaRPr lang="en-US" sz="3000" dirty="0">
                <a:solidFill>
                  <a:schemeClr val="bg1"/>
                </a:solidFill>
                <a:latin typeface="Calibri" panose="020F0502020204030204" pitchFamily="34" charset="0"/>
                <a:cs typeface="Calibri" panose="020F0502020204030204" pitchFamily="34" charset="0"/>
              </a:endParaRPr>
            </a:p>
          </p:txBody>
        </p:sp>
      </p:grpSp>
      <p:sp>
        <p:nvSpPr>
          <p:cNvPr id="6" name="pole tekstowe 19">
            <a:extLst>
              <a:ext uri="{FF2B5EF4-FFF2-40B4-BE49-F238E27FC236}">
                <a16:creationId xmlns:a16="http://schemas.microsoft.com/office/drawing/2014/main" id="{6DE2D192-5F41-BB8A-503B-8EBC3DAD5F8A}"/>
              </a:ext>
            </a:extLst>
          </p:cNvPr>
          <p:cNvSpPr txBox="1"/>
          <p:nvPr/>
        </p:nvSpPr>
        <p:spPr>
          <a:xfrm>
            <a:off x="9385795" y="741518"/>
            <a:ext cx="3276000" cy="502766"/>
          </a:xfrm>
          <a:prstGeom prst="rect">
            <a:avLst/>
          </a:prstGeom>
          <a:noFill/>
        </p:spPr>
        <p:txBody>
          <a:bodyPr wrap="square" rtlCol="0">
            <a:spAutoFit/>
          </a:bodyPr>
          <a:lstStyle/>
          <a:p>
            <a:r>
              <a:rPr lang="en-US" sz="2667" b="1" i="1" dirty="0">
                <a:solidFill>
                  <a:schemeClr val="bg1"/>
                </a:solidFill>
                <a:latin typeface="Calibri" panose="020F0502020204030204" pitchFamily="34" charset="0"/>
                <a:cs typeface="Calibri" panose="020F0502020204030204" pitchFamily="34" charset="0"/>
              </a:rPr>
              <a:t>Group 3</a:t>
            </a:r>
          </a:p>
        </p:txBody>
      </p:sp>
    </p:spTree>
    <p:extLst>
      <p:ext uri="{BB962C8B-B14F-4D97-AF65-F5344CB8AC3E}">
        <p14:creationId xmlns:p14="http://schemas.microsoft.com/office/powerpoint/2010/main" val="5972776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A6288-8187-D518-7B09-7D12F6DDC34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F12E332-FF91-6248-7689-53AD647FF1E0}"/>
              </a:ext>
            </a:extLst>
          </p:cNvPr>
          <p:cNvSpPr/>
          <p:nvPr/>
        </p:nvSpPr>
        <p:spPr>
          <a:xfrm flipH="1" flipV="1">
            <a:off x="0" y="22"/>
            <a:ext cx="4017012" cy="685797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8" name="Graphic 7">
            <a:extLst>
              <a:ext uri="{FF2B5EF4-FFF2-40B4-BE49-F238E27FC236}">
                <a16:creationId xmlns:a16="http://schemas.microsoft.com/office/drawing/2014/main" id="{7B39A75B-4AFB-3CA2-B2F8-96442EB0EB32}"/>
              </a:ext>
            </a:extLst>
          </p:cNvPr>
          <p:cNvSpPr/>
          <p:nvPr/>
        </p:nvSpPr>
        <p:spPr>
          <a:xfrm>
            <a:off x="-2104617" y="428485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0" name="Text Placeholder 11">
            <a:extLst>
              <a:ext uri="{FF2B5EF4-FFF2-40B4-BE49-F238E27FC236}">
                <a16:creationId xmlns:a16="http://schemas.microsoft.com/office/drawing/2014/main" id="{B3A601F8-89D8-8D0C-862F-DBD1371D4CCF}"/>
              </a:ext>
            </a:extLst>
          </p:cNvPr>
          <p:cNvSpPr txBox="1">
            <a:spLocks/>
          </p:cNvSpPr>
          <p:nvPr/>
        </p:nvSpPr>
        <p:spPr>
          <a:xfrm>
            <a:off x="429941" y="388635"/>
            <a:ext cx="260752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Practical Exercise: </a:t>
            </a:r>
          </a:p>
          <a:p>
            <a:pPr marL="0" indent="0">
              <a:buNone/>
            </a:pPr>
            <a:endParaRPr lang="en-US" sz="3600" b="1" dirty="0">
              <a:solidFill>
                <a:schemeClr val="bg1"/>
              </a:solidFill>
              <a:cs typeface="Times New Roman" panose="02020603050405020304" pitchFamily="18" charset="0"/>
            </a:endParaRPr>
          </a:p>
          <a:p>
            <a:pPr marL="0" indent="0">
              <a:buNone/>
            </a:pPr>
            <a:r>
              <a:rPr lang="en-US" sz="2600" dirty="0">
                <a:solidFill>
                  <a:schemeClr val="bg1"/>
                </a:solidFill>
                <a:cs typeface="Times New Roman" panose="02020603050405020304" pitchFamily="18" charset="0"/>
              </a:rPr>
              <a:t>Designing Effective AI Content </a:t>
            </a:r>
            <a:r>
              <a:rPr lang="en-US" sz="2600" dirty="0" err="1">
                <a:solidFill>
                  <a:schemeClr val="bg1"/>
                </a:solidFill>
                <a:cs typeface="Times New Roman" panose="02020603050405020304" pitchFamily="18" charset="0"/>
              </a:rPr>
              <a:t>Labelsfacing</a:t>
            </a:r>
            <a:r>
              <a:rPr lang="en-US" sz="2600" dirty="0">
                <a:solidFill>
                  <a:schemeClr val="bg1"/>
                </a:solidFill>
                <a:cs typeface="Times New Roman" panose="02020603050405020304" pitchFamily="18" charset="0"/>
              </a:rPr>
              <a:t> a moral dilemma </a:t>
            </a:r>
          </a:p>
        </p:txBody>
      </p:sp>
      <p:grpSp>
        <p:nvGrpSpPr>
          <p:cNvPr id="17" name="Gruppieren 30">
            <a:extLst>
              <a:ext uri="{FF2B5EF4-FFF2-40B4-BE49-F238E27FC236}">
                <a16:creationId xmlns:a16="http://schemas.microsoft.com/office/drawing/2014/main" id="{8B300FF0-2C49-15CA-D02C-546490AAD63B}"/>
              </a:ext>
            </a:extLst>
          </p:cNvPr>
          <p:cNvGrpSpPr/>
          <p:nvPr/>
        </p:nvGrpSpPr>
        <p:grpSpPr>
          <a:xfrm>
            <a:off x="2776366" y="272243"/>
            <a:ext cx="2506691" cy="6049273"/>
            <a:chOff x="9515475" y="838200"/>
            <a:chExt cx="4584700" cy="12065000"/>
          </a:xfrm>
        </p:grpSpPr>
        <p:sp>
          <p:nvSpPr>
            <p:cNvPr id="19" name="Oval 10">
              <a:extLst>
                <a:ext uri="{FF2B5EF4-FFF2-40B4-BE49-F238E27FC236}">
                  <a16:creationId xmlns:a16="http://schemas.microsoft.com/office/drawing/2014/main" id="{B311E781-7B8A-1006-CF51-10DCD899F2B3}"/>
                </a:ext>
              </a:extLst>
            </p:cNvPr>
            <p:cNvSpPr/>
            <p:nvPr/>
          </p:nvSpPr>
          <p:spPr>
            <a:xfrm flipH="1">
              <a:off x="9515475" y="4578350"/>
              <a:ext cx="4564063" cy="4564063"/>
            </a:xfrm>
            <a:prstGeom prst="ellipse">
              <a:avLst/>
            </a:prstGeom>
            <a:solidFill>
              <a:srgbClr val="713293">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2" name="Oval 14">
              <a:extLst>
                <a:ext uri="{FF2B5EF4-FFF2-40B4-BE49-F238E27FC236}">
                  <a16:creationId xmlns:a16="http://schemas.microsoft.com/office/drawing/2014/main" id="{F2FA23BD-8895-CA8B-AD8C-98BC86EF2A11}"/>
                </a:ext>
              </a:extLst>
            </p:cNvPr>
            <p:cNvSpPr/>
            <p:nvPr/>
          </p:nvSpPr>
          <p:spPr>
            <a:xfrm>
              <a:off x="9536113" y="8340725"/>
              <a:ext cx="4564062" cy="4562475"/>
            </a:xfrm>
            <a:prstGeom prst="ellipse">
              <a:avLst/>
            </a:prstGeom>
            <a:solidFill>
              <a:srgbClr val="307EAC">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AB8A82A3-3CAA-16EB-2F33-878D04584EA6}"/>
                </a:ext>
              </a:extLst>
            </p:cNvPr>
            <p:cNvSpPr/>
            <p:nvPr/>
          </p:nvSpPr>
          <p:spPr>
            <a:xfrm>
              <a:off x="9536113" y="838200"/>
              <a:ext cx="4564062" cy="4564063"/>
            </a:xfrm>
            <a:prstGeom prst="ellipse">
              <a:avLst/>
            </a:prstGeom>
            <a:solidFill>
              <a:srgbClr val="E8068C">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4" name="Freeform: Shape 8">
              <a:extLst>
                <a:ext uri="{FF2B5EF4-FFF2-40B4-BE49-F238E27FC236}">
                  <a16:creationId xmlns:a16="http://schemas.microsoft.com/office/drawing/2014/main" id="{ABECA4CD-2AE1-79AF-B71E-5B0114DD9DCE}"/>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8068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0E8C9F4D-DB6D-5CF2-4212-94350164FAC2}"/>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71329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4C32598D-8735-0075-5B06-1679AD7DCFA6}"/>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EA4EBC6A-CCA6-34F4-DB7D-54C94AC669DF}"/>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307EA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8" name="Oval 16">
              <a:extLst>
                <a:ext uri="{FF2B5EF4-FFF2-40B4-BE49-F238E27FC236}">
                  <a16:creationId xmlns:a16="http://schemas.microsoft.com/office/drawing/2014/main" id="{5FA6C255-05EB-9F45-B381-FDE1EDFE5C7E}"/>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13F52426-0186-9BD8-0869-473A0A84953B}"/>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06CBEC07-0F31-198A-3C26-2AFB7109BF43}"/>
                </a:ext>
              </a:extLst>
            </p:cNvPr>
            <p:cNvSpPr txBox="1"/>
            <p:nvPr/>
          </p:nvSpPr>
          <p:spPr bwMode="auto">
            <a:xfrm>
              <a:off x="10337801" y="2336901"/>
              <a:ext cx="2940050" cy="2165599"/>
            </a:xfrm>
            <a:prstGeom prst="rect">
              <a:avLst/>
            </a:prstGeom>
            <a:noFill/>
          </p:spPr>
          <p:txBody>
            <a:bodyPr wrap="square">
              <a:spAutoFit/>
            </a:bodyPr>
            <a:lstStyle/>
            <a:p>
              <a:pPr algn="ctr">
                <a:lnSpc>
                  <a:spcPct val="150000"/>
                </a:lnSpc>
                <a:defRPr/>
              </a:pPr>
              <a:r>
                <a:rPr lang="en-US" sz="7200" b="1" spc="600" baseline="30000" dirty="0">
                  <a:solidFill>
                    <a:srgbClr val="E8068C"/>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701143F0-2F14-99D1-7DFF-A0A654EE0FAF}"/>
                </a:ext>
              </a:extLst>
            </p:cNvPr>
            <p:cNvSpPr txBox="1"/>
            <p:nvPr/>
          </p:nvSpPr>
          <p:spPr bwMode="auto">
            <a:xfrm>
              <a:off x="10418763" y="6108801"/>
              <a:ext cx="2959100" cy="2165599"/>
            </a:xfrm>
            <a:prstGeom prst="rect">
              <a:avLst/>
            </a:prstGeom>
            <a:noFill/>
          </p:spPr>
          <p:txBody>
            <a:bodyPr wrap="square">
              <a:spAutoFit/>
            </a:bodyPr>
            <a:lstStyle/>
            <a:p>
              <a:pPr algn="ctr">
                <a:lnSpc>
                  <a:spcPct val="150000"/>
                </a:lnSpc>
                <a:defRPr/>
              </a:pPr>
              <a:r>
                <a:rPr lang="en-US" sz="7200" b="1" spc="600" baseline="30000" dirty="0">
                  <a:solidFill>
                    <a:srgbClr val="713293"/>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9BDD0852-A2D2-D112-92B9-5EDD391956CC}"/>
                </a:ext>
              </a:extLst>
            </p:cNvPr>
            <p:cNvSpPr txBox="1"/>
            <p:nvPr/>
          </p:nvSpPr>
          <p:spPr bwMode="auto">
            <a:xfrm>
              <a:off x="10337801" y="9880702"/>
              <a:ext cx="2841623" cy="2165599"/>
            </a:xfrm>
            <a:prstGeom prst="rect">
              <a:avLst/>
            </a:prstGeom>
            <a:noFill/>
          </p:spPr>
          <p:txBody>
            <a:bodyPr wrap="square">
              <a:spAutoFit/>
            </a:bodyPr>
            <a:lstStyle/>
            <a:p>
              <a:pPr algn="ctr">
                <a:lnSpc>
                  <a:spcPct val="150000"/>
                </a:lnSpc>
                <a:defRPr/>
              </a:pPr>
              <a:r>
                <a:rPr lang="en-US" sz="7200" b="1" spc="600" baseline="30000" dirty="0">
                  <a:solidFill>
                    <a:srgbClr val="307EAC"/>
                  </a:solidFill>
                  <a:latin typeface="Calibri" panose="020F0502020204030204" pitchFamily="34" charset="0"/>
                  <a:ea typeface="Roboto Cn" pitchFamily="2" charset="0"/>
                  <a:cs typeface="Calibri" panose="020F0502020204030204" pitchFamily="34" charset="0"/>
                </a:rPr>
                <a:t>03</a:t>
              </a:r>
            </a:p>
          </p:txBody>
        </p:sp>
      </p:grpSp>
      <p:sp>
        <p:nvSpPr>
          <p:cNvPr id="9" name="TextBox 34">
            <a:extLst>
              <a:ext uri="{FF2B5EF4-FFF2-40B4-BE49-F238E27FC236}">
                <a16:creationId xmlns:a16="http://schemas.microsoft.com/office/drawing/2014/main" id="{82E0A2FB-0A23-BF74-775A-B074CA4FDCD6}"/>
              </a:ext>
            </a:extLst>
          </p:cNvPr>
          <p:cNvSpPr txBox="1"/>
          <p:nvPr/>
        </p:nvSpPr>
        <p:spPr>
          <a:xfrm>
            <a:off x="5347563" y="4229434"/>
            <a:ext cx="6916227" cy="2669962"/>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buNone/>
            </a:pPr>
            <a:r>
              <a:rPr lang="en-US" sz="2800" b="1" dirty="0">
                <a:solidFill>
                  <a:srgbClr val="307EAC"/>
                </a:solidFill>
                <a:latin typeface="Calibri" panose="020F0502020204030204" pitchFamily="34" charset="0"/>
                <a:ea typeface="Georgia" pitchFamily="34" charset="-122"/>
                <a:cs typeface="Calibri" panose="020F0502020204030204" pitchFamily="34" charset="0"/>
              </a:rPr>
              <a:t>Essential Elements to Consider</a:t>
            </a:r>
            <a:endParaRPr lang="en-US" sz="2800" b="1" dirty="0">
              <a:solidFill>
                <a:srgbClr val="10153D"/>
              </a:solidFill>
              <a:latin typeface="Calibri" panose="020F0502020204030204" pitchFamily="34" charset="0"/>
              <a:ea typeface="Georgia" pitchFamily="34" charset="-122"/>
              <a:cs typeface="Calibri" panose="020F0502020204030204" pitchFamily="34" charset="0"/>
            </a:endParaRPr>
          </a:p>
          <a:p>
            <a:pPr>
              <a:buNone/>
            </a:pPr>
            <a:endParaRPr lang="en-US" sz="800" b="1" dirty="0">
              <a:solidFill>
                <a:srgbClr val="10153D"/>
              </a:solidFill>
              <a:latin typeface="Calibri" panose="020F0502020204030204" pitchFamily="34" charset="0"/>
              <a:ea typeface="Georgia" pitchFamily="34" charset="-122"/>
              <a:cs typeface="Calibri" panose="020F0502020204030204" pitchFamily="34" charset="0"/>
            </a:endParaRPr>
          </a:p>
          <a:p>
            <a:pPr>
              <a:lnSpc>
                <a:spcPts val="2140"/>
              </a:lnSpc>
              <a:buNone/>
            </a:pPr>
            <a:r>
              <a:rPr lang="en-US" sz="2100" b="1" dirty="0">
                <a:solidFill>
                  <a:srgbClr val="10153D"/>
                </a:solidFill>
                <a:latin typeface="Calibri" panose="020F0502020204030204" pitchFamily="34" charset="0"/>
                <a:ea typeface="Calibri" pitchFamily="34" charset="-122"/>
                <a:cs typeface="Calibri" panose="020F0502020204030204" pitchFamily="34" charset="0"/>
              </a:rPr>
              <a:t>AI tool or platform used:  </a:t>
            </a:r>
          </a:p>
          <a:p>
            <a:pPr marL="266700" indent="-215900">
              <a:lnSpc>
                <a:spcPts val="2140"/>
              </a:lnSpc>
              <a:buClr>
                <a:srgbClr val="307EAC"/>
              </a:buClr>
              <a:buSzPct val="80000"/>
            </a:pPr>
            <a:r>
              <a:rPr lang="en-US" sz="2100" dirty="0">
                <a:solidFill>
                  <a:srgbClr val="10153D"/>
                </a:solidFill>
                <a:latin typeface="Calibri" panose="020F0502020204030204" pitchFamily="34" charset="0"/>
                <a:ea typeface="Calibri" pitchFamily="34" charset="-122"/>
                <a:cs typeface="Calibri" panose="020F0502020204030204" pitchFamily="34" charset="0"/>
              </a:rPr>
              <a:t>Date of generation                     </a:t>
            </a:r>
          </a:p>
          <a:p>
            <a:pPr marL="266700" indent="-215900">
              <a:lnSpc>
                <a:spcPts val="2140"/>
              </a:lnSpc>
              <a:buClr>
                <a:srgbClr val="307EAC"/>
              </a:buClr>
              <a:buSzPct val="80000"/>
            </a:pPr>
            <a:r>
              <a:rPr lang="en-US" sz="2100" dirty="0">
                <a:solidFill>
                  <a:srgbClr val="10153D"/>
                </a:solidFill>
                <a:latin typeface="Calibri" panose="020F0502020204030204" pitchFamily="34" charset="0"/>
                <a:ea typeface="Calibri" pitchFamily="34" charset="-122"/>
                <a:cs typeface="Calibri" panose="020F0502020204030204" pitchFamily="34" charset="0"/>
              </a:rPr>
              <a:t>Human author or reviewer </a:t>
            </a:r>
          </a:p>
          <a:p>
            <a:pPr marL="266700" indent="-215900">
              <a:lnSpc>
                <a:spcPts val="2140"/>
              </a:lnSpc>
              <a:buClr>
                <a:srgbClr val="307EAC"/>
              </a:buClr>
              <a:buSzPct val="80000"/>
            </a:pPr>
            <a:r>
              <a:rPr lang="en-US" sz="2100" dirty="0">
                <a:solidFill>
                  <a:srgbClr val="10153D"/>
                </a:solidFill>
                <a:latin typeface="Calibri" panose="020F0502020204030204" pitchFamily="34" charset="0"/>
                <a:ea typeface="Calibri" pitchFamily="34" charset="-122"/>
                <a:cs typeface="Calibri" panose="020F0502020204030204" pitchFamily="34" charset="0"/>
              </a:rPr>
              <a:t>Nature of AI involvement (full generation vs. Assistance) </a:t>
            </a:r>
          </a:p>
          <a:p>
            <a:pPr marL="266700" indent="-215900">
              <a:lnSpc>
                <a:spcPts val="2140"/>
              </a:lnSpc>
              <a:buClr>
                <a:srgbClr val="307EAC"/>
              </a:buClr>
              <a:buSzPct val="80000"/>
            </a:pPr>
            <a:r>
              <a:rPr lang="en-US" sz="2100" dirty="0">
                <a:solidFill>
                  <a:srgbClr val="10153D"/>
                </a:solidFill>
                <a:latin typeface="Calibri" panose="020F0502020204030204" pitchFamily="34" charset="0"/>
                <a:ea typeface="Calibri" pitchFamily="34" charset="-122"/>
                <a:cs typeface="Calibri" panose="020F0502020204030204" pitchFamily="34" charset="0"/>
              </a:rPr>
              <a:t>Verification or fact-checking performed sources consulted</a:t>
            </a:r>
          </a:p>
          <a:p>
            <a:pPr>
              <a:buNone/>
            </a:pPr>
            <a:endParaRPr lang="en-US" sz="2200" dirty="0">
              <a:solidFill>
                <a:srgbClr val="10153D"/>
              </a:solidFill>
              <a:latin typeface="Calibri" panose="020F0502020204030204" pitchFamily="34" charset="0"/>
              <a:ea typeface="Calibri" pitchFamily="34" charset="-122"/>
              <a:cs typeface="Calibri" panose="020F0502020204030204" pitchFamily="34" charset="0"/>
            </a:endParaRPr>
          </a:p>
          <a:p>
            <a:pPr>
              <a:buNone/>
            </a:pPr>
            <a:endParaRPr lang="en-US" sz="2200" dirty="0">
              <a:solidFill>
                <a:srgbClr val="10153D"/>
              </a:solidFill>
              <a:latin typeface="Calibri" panose="020F0502020204030204" pitchFamily="34" charset="0"/>
              <a:cs typeface="Calibri" panose="020F0502020204030204" pitchFamily="34" charset="0"/>
            </a:endParaRPr>
          </a:p>
        </p:txBody>
      </p:sp>
      <p:sp>
        <p:nvSpPr>
          <p:cNvPr id="11" name="TextBox 36">
            <a:extLst>
              <a:ext uri="{FF2B5EF4-FFF2-40B4-BE49-F238E27FC236}">
                <a16:creationId xmlns:a16="http://schemas.microsoft.com/office/drawing/2014/main" id="{09F7305B-681A-17A2-419B-72064EA1150B}"/>
              </a:ext>
            </a:extLst>
          </p:cNvPr>
          <p:cNvSpPr txBox="1"/>
          <p:nvPr/>
        </p:nvSpPr>
        <p:spPr>
          <a:xfrm>
            <a:off x="5347565" y="256003"/>
            <a:ext cx="6065323" cy="2062103"/>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buNone/>
            </a:pPr>
            <a:r>
              <a:rPr lang="en-US" sz="2800" b="1" dirty="0">
                <a:solidFill>
                  <a:srgbClr val="E8068C"/>
                </a:solidFill>
                <a:latin typeface="Calibri" panose="020F0502020204030204" pitchFamily="34" charset="0"/>
                <a:ea typeface="Georgia" pitchFamily="34" charset="-122"/>
                <a:cs typeface="Calibri" panose="020F0502020204030204" pitchFamily="34" charset="0"/>
              </a:rPr>
              <a:t>The Challenge</a:t>
            </a:r>
            <a:endParaRPr lang="en-US" sz="2800" b="1" dirty="0">
              <a:solidFill>
                <a:srgbClr val="10153D"/>
              </a:solidFill>
              <a:latin typeface="Calibri" panose="020F0502020204030204" pitchFamily="34" charset="0"/>
              <a:ea typeface="Georgia" pitchFamily="34" charset="-122"/>
              <a:cs typeface="Calibri" panose="020F0502020204030204" pitchFamily="34" charset="0"/>
            </a:endParaRPr>
          </a:p>
          <a:p>
            <a:pPr marL="0" indent="0">
              <a:buNone/>
            </a:pPr>
            <a:r>
              <a:rPr lang="en-US" sz="800" b="1" dirty="0">
                <a:solidFill>
                  <a:srgbClr val="10153D"/>
                </a:solidFill>
                <a:latin typeface="Calibri" panose="020F0502020204030204" pitchFamily="34" charset="0"/>
                <a:ea typeface="Georgia" pitchFamily="34" charset="-122"/>
                <a:cs typeface="Calibri" panose="020F0502020204030204" pitchFamily="34" charset="0"/>
              </a:rPr>
              <a:t> </a:t>
            </a:r>
          </a:p>
          <a:p>
            <a:pPr marL="0" indent="0">
              <a:lnSpc>
                <a:spcPts val="2140"/>
              </a:lnSpc>
              <a:buNone/>
            </a:pPr>
            <a:r>
              <a:rPr lang="en-US" sz="2100" dirty="0">
                <a:solidFill>
                  <a:srgbClr val="10153D"/>
                </a:solidFill>
                <a:latin typeface="Calibri" panose="020F0502020204030204" pitchFamily="34" charset="0"/>
                <a:ea typeface="Calibri" pitchFamily="34" charset="-122"/>
                <a:cs typeface="Calibri" panose="020F0502020204030204" pitchFamily="34" charset="0"/>
              </a:rPr>
              <a:t>Transparency requires clear, informative labeling of AI-generated content. But what information should these labels contain? How can we be transparent without overwhelming readers?</a:t>
            </a:r>
          </a:p>
          <a:p>
            <a:pPr marL="0" indent="0">
              <a:buNone/>
            </a:pPr>
            <a:endParaRPr lang="en-US" sz="2200" dirty="0">
              <a:solidFill>
                <a:srgbClr val="10153D"/>
              </a:solidFill>
              <a:latin typeface="Calibri" panose="020F0502020204030204" pitchFamily="34" charset="0"/>
              <a:ea typeface="Calibri" pitchFamily="34" charset="-122"/>
              <a:cs typeface="Calibri" panose="020F0502020204030204" pitchFamily="34" charset="0"/>
            </a:endParaRPr>
          </a:p>
        </p:txBody>
      </p:sp>
      <p:sp>
        <p:nvSpPr>
          <p:cNvPr id="12" name="TextBox 37">
            <a:extLst>
              <a:ext uri="{FF2B5EF4-FFF2-40B4-BE49-F238E27FC236}">
                <a16:creationId xmlns:a16="http://schemas.microsoft.com/office/drawing/2014/main" id="{41C5C76D-FE1E-875F-A4DF-3457608B2C43}"/>
              </a:ext>
            </a:extLst>
          </p:cNvPr>
          <p:cNvSpPr txBox="1"/>
          <p:nvPr/>
        </p:nvSpPr>
        <p:spPr>
          <a:xfrm>
            <a:off x="5347563" y="2332134"/>
            <a:ext cx="6293326" cy="1883272"/>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340"/>
              </a:lnSpc>
              <a:buClr>
                <a:srgbClr val="62A844"/>
              </a:buClr>
              <a:buNone/>
            </a:pPr>
            <a:r>
              <a:rPr lang="en-US" sz="2800" b="1" dirty="0">
                <a:solidFill>
                  <a:srgbClr val="713293"/>
                </a:solidFill>
                <a:latin typeface="Calibri" panose="020F0502020204030204" pitchFamily="34" charset="0"/>
                <a:ea typeface="Georgia" pitchFamily="34" charset="-122"/>
                <a:cs typeface="Calibri" panose="020F0502020204030204" pitchFamily="34" charset="0"/>
              </a:rPr>
              <a:t>Your Task</a:t>
            </a:r>
            <a:endParaRPr lang="en-US" sz="2800" b="1" dirty="0">
              <a:solidFill>
                <a:srgbClr val="713293"/>
              </a:solidFill>
              <a:latin typeface="Calibri" panose="020F0502020204030204" pitchFamily="34" charset="0"/>
              <a:cs typeface="Calibri" panose="020F0502020204030204" pitchFamily="34" charset="0"/>
            </a:endParaRPr>
          </a:p>
          <a:p>
            <a:pPr marL="0" indent="0">
              <a:buClr>
                <a:srgbClr val="62A844"/>
              </a:buClr>
              <a:buNone/>
            </a:pPr>
            <a:endParaRPr lang="en-US" sz="800" b="1" dirty="0">
              <a:solidFill>
                <a:srgbClr val="10153D"/>
              </a:solidFill>
              <a:latin typeface="Calibri" panose="020F0502020204030204" pitchFamily="34" charset="0"/>
              <a:cs typeface="Calibri" panose="020F0502020204030204" pitchFamily="34" charset="0"/>
            </a:endParaRPr>
          </a:p>
          <a:p>
            <a:pPr marL="0" indent="0">
              <a:lnSpc>
                <a:spcPts val="2140"/>
              </a:lnSpc>
              <a:buClr>
                <a:srgbClr val="62A844"/>
              </a:buClr>
              <a:buNone/>
            </a:pPr>
            <a:r>
              <a:rPr lang="en-US" sz="2100" dirty="0">
                <a:solidFill>
                  <a:srgbClr val="10153D"/>
                </a:solidFill>
                <a:latin typeface="Calibri" panose="020F0502020204030204" pitchFamily="34" charset="0"/>
                <a:ea typeface="Calibri" pitchFamily="34" charset="-122"/>
                <a:cs typeface="Calibri" panose="020F0502020204030204" pitchFamily="34" charset="0"/>
              </a:rPr>
              <a:t>Design a concise label for a blog post, social media image, or video that was created with AI assistance. Your label should inform readers while maintaining readability and professionalism</a:t>
            </a:r>
          </a:p>
          <a:p>
            <a:pPr marL="0" indent="0">
              <a:lnSpc>
                <a:spcPts val="2340"/>
              </a:lnSpc>
              <a:buClr>
                <a:srgbClr val="62A844"/>
              </a:buClr>
              <a:buNone/>
            </a:pPr>
            <a:endParaRPr lang="en-US" sz="2200" dirty="0">
              <a:solidFill>
                <a:srgbClr val="10153D"/>
              </a:solidFill>
              <a:latin typeface="Calibri" panose="020F0502020204030204" pitchFamily="34" charset="0"/>
              <a:cs typeface="Calibri" panose="020F0502020204030204" pitchFamily="34" charset="0"/>
            </a:endParaRPr>
          </a:p>
        </p:txBody>
      </p:sp>
      <p:cxnSp>
        <p:nvCxnSpPr>
          <p:cNvPr id="14" name="Straight Connector 33">
            <a:extLst>
              <a:ext uri="{FF2B5EF4-FFF2-40B4-BE49-F238E27FC236}">
                <a16:creationId xmlns:a16="http://schemas.microsoft.com/office/drawing/2014/main" id="{69E59FAE-4B3F-9FCA-323E-B7FA642D3E97}"/>
              </a:ext>
            </a:extLst>
          </p:cNvPr>
          <p:cNvCxnSpPr>
            <a:cxnSpLocks/>
          </p:cNvCxnSpPr>
          <p:nvPr/>
        </p:nvCxnSpPr>
        <p:spPr>
          <a:xfrm>
            <a:off x="4815800" y="2680170"/>
            <a:ext cx="7020000" cy="0"/>
          </a:xfrm>
          <a:prstGeom prst="line">
            <a:avLst/>
          </a:prstGeom>
          <a:ln w="25400">
            <a:solidFill>
              <a:srgbClr val="713293"/>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29">
            <a:extLst>
              <a:ext uri="{FF2B5EF4-FFF2-40B4-BE49-F238E27FC236}">
                <a16:creationId xmlns:a16="http://schemas.microsoft.com/office/drawing/2014/main" id="{41568113-F36F-121C-A629-E3764B923DD8}"/>
              </a:ext>
            </a:extLst>
          </p:cNvPr>
          <p:cNvCxnSpPr>
            <a:cxnSpLocks/>
          </p:cNvCxnSpPr>
          <p:nvPr/>
        </p:nvCxnSpPr>
        <p:spPr>
          <a:xfrm>
            <a:off x="4815800" y="4737119"/>
            <a:ext cx="7020000" cy="0"/>
          </a:xfrm>
          <a:prstGeom prst="line">
            <a:avLst/>
          </a:prstGeom>
          <a:ln w="25400">
            <a:solidFill>
              <a:srgbClr val="307EAC"/>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28">
            <a:extLst>
              <a:ext uri="{FF2B5EF4-FFF2-40B4-BE49-F238E27FC236}">
                <a16:creationId xmlns:a16="http://schemas.microsoft.com/office/drawing/2014/main" id="{D2DD92D8-4CD3-C8B8-5F4C-479934F46A5C}"/>
              </a:ext>
            </a:extLst>
          </p:cNvPr>
          <p:cNvCxnSpPr>
            <a:cxnSpLocks/>
          </p:cNvCxnSpPr>
          <p:nvPr/>
        </p:nvCxnSpPr>
        <p:spPr>
          <a:xfrm>
            <a:off x="4445000" y="764126"/>
            <a:ext cx="7390800" cy="0"/>
          </a:xfrm>
          <a:prstGeom prst="line">
            <a:avLst/>
          </a:prstGeom>
          <a:ln w="25400">
            <a:solidFill>
              <a:srgbClr val="E8068C"/>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6405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C4514-6735-417D-5B84-5B66CB564E56}"/>
            </a:ext>
          </a:extLst>
        </p:cNvPr>
        <p:cNvGrpSpPr/>
        <p:nvPr/>
      </p:nvGrpSpPr>
      <p:grpSpPr>
        <a:xfrm>
          <a:off x="0" y="0"/>
          <a:ext cx="0" cy="0"/>
          <a:chOff x="0" y="0"/>
          <a:chExt cx="0" cy="0"/>
        </a:xfrm>
      </p:grpSpPr>
      <p:sp>
        <p:nvSpPr>
          <p:cNvPr id="172" name="Rectangle 171">
            <a:extLst>
              <a:ext uri="{FF2B5EF4-FFF2-40B4-BE49-F238E27FC236}">
                <a16:creationId xmlns:a16="http://schemas.microsoft.com/office/drawing/2014/main" id="{AD004EE0-04F6-CF8C-9C40-C777DFE2D344}"/>
              </a:ext>
            </a:extLst>
          </p:cNvPr>
          <p:cNvSpPr/>
          <p:nvPr/>
        </p:nvSpPr>
        <p:spPr>
          <a:xfrm flipH="1">
            <a:off x="-3" y="2657644"/>
            <a:ext cx="12240501" cy="371996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4" name="Graphic 7">
            <a:extLst>
              <a:ext uri="{FF2B5EF4-FFF2-40B4-BE49-F238E27FC236}">
                <a16:creationId xmlns:a16="http://schemas.microsoft.com/office/drawing/2014/main" id="{E1A8C41A-7D03-AAD2-87E0-AD14211EF777}"/>
              </a:ext>
            </a:extLst>
          </p:cNvPr>
          <p:cNvSpPr/>
          <p:nvPr/>
        </p:nvSpPr>
        <p:spPr>
          <a:xfrm>
            <a:off x="9524861" y="437532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5" name="Rounded Rectangle 14">
            <a:extLst>
              <a:ext uri="{FF2B5EF4-FFF2-40B4-BE49-F238E27FC236}">
                <a16:creationId xmlns:a16="http://schemas.microsoft.com/office/drawing/2014/main" id="{D5B9027B-234F-F0CE-2B2A-45E29CC9AD12}"/>
              </a:ext>
            </a:extLst>
          </p:cNvPr>
          <p:cNvSpPr/>
          <p:nvPr/>
        </p:nvSpPr>
        <p:spPr>
          <a:xfrm>
            <a:off x="434990" y="1719650"/>
            <a:ext cx="3626452" cy="3254337"/>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a:extLst>
              <a:ext uri="{FF2B5EF4-FFF2-40B4-BE49-F238E27FC236}">
                <a16:creationId xmlns:a16="http://schemas.microsoft.com/office/drawing/2014/main" id="{0C3CBF9F-1F24-0455-E4BA-712D1939B234}"/>
              </a:ext>
            </a:extLst>
          </p:cNvPr>
          <p:cNvSpPr/>
          <p:nvPr/>
        </p:nvSpPr>
        <p:spPr>
          <a:xfrm>
            <a:off x="434990" y="1733665"/>
            <a:ext cx="3626452" cy="935544"/>
          </a:xfrm>
          <a:custGeom>
            <a:avLst/>
            <a:gdLst>
              <a:gd name="csX0" fmla="*/ 140361 w 3626452"/>
              <a:gd name="csY0" fmla="*/ 0 h 935544"/>
              <a:gd name="csX1" fmla="*/ 3486091 w 3626452"/>
              <a:gd name="csY1" fmla="*/ 0 h 935544"/>
              <a:gd name="csX2" fmla="*/ 3626452 w 3626452"/>
              <a:gd name="csY2" fmla="*/ 267008 h 935544"/>
              <a:gd name="csX3" fmla="*/ 3626452 w 3626452"/>
              <a:gd name="csY3" fmla="*/ 454578 h 935544"/>
              <a:gd name="csX4" fmla="*/ 3626452 w 3626452"/>
              <a:gd name="csY4" fmla="*/ 747974 h 935544"/>
              <a:gd name="csX5" fmla="*/ 3626452 w 3626452"/>
              <a:gd name="csY5" fmla="*/ 935544 h 935544"/>
              <a:gd name="csX6" fmla="*/ 0 w 3626452"/>
              <a:gd name="csY6" fmla="*/ 935544 h 935544"/>
              <a:gd name="csX7" fmla="*/ 0 w 3626452"/>
              <a:gd name="csY7" fmla="*/ 747974 h 935544"/>
              <a:gd name="csX8" fmla="*/ 0 w 3626452"/>
              <a:gd name="csY8" fmla="*/ 454578 h 935544"/>
              <a:gd name="csX9" fmla="*/ 0 w 3626452"/>
              <a:gd name="csY9" fmla="*/ 267008 h 935544"/>
              <a:gd name="csX10" fmla="*/ 140361 w 3626452"/>
              <a:gd name="csY10" fmla="*/ 0 h 93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6452" h="935544">
                <a:moveTo>
                  <a:pt x="140361" y="0"/>
                </a:moveTo>
                <a:lnTo>
                  <a:pt x="3486091" y="0"/>
                </a:lnTo>
                <a:cubicBezTo>
                  <a:pt x="3563610" y="0"/>
                  <a:pt x="3626452" y="119544"/>
                  <a:pt x="3626452" y="267008"/>
                </a:cubicBezTo>
                <a:lnTo>
                  <a:pt x="3626452" y="454578"/>
                </a:lnTo>
                <a:lnTo>
                  <a:pt x="3626452" y="747974"/>
                </a:lnTo>
                <a:lnTo>
                  <a:pt x="3626452" y="935544"/>
                </a:lnTo>
                <a:lnTo>
                  <a:pt x="0" y="935544"/>
                </a:lnTo>
                <a:lnTo>
                  <a:pt x="0" y="747974"/>
                </a:lnTo>
                <a:lnTo>
                  <a:pt x="0" y="454578"/>
                </a:lnTo>
                <a:lnTo>
                  <a:pt x="0" y="267008"/>
                </a:lnTo>
                <a:cubicBezTo>
                  <a:pt x="0" y="119544"/>
                  <a:pt x="62842" y="0"/>
                  <a:pt x="140361" y="0"/>
                </a:cubicBezTo>
                <a:close/>
              </a:path>
            </a:pathLst>
          </a:custGeom>
          <a:solidFill>
            <a:srgbClr val="E8068C"/>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Rounded Rectangle 25">
            <a:extLst>
              <a:ext uri="{FF2B5EF4-FFF2-40B4-BE49-F238E27FC236}">
                <a16:creationId xmlns:a16="http://schemas.microsoft.com/office/drawing/2014/main" id="{76AE0761-4FC0-C442-ABE6-C508151BA896}"/>
              </a:ext>
            </a:extLst>
          </p:cNvPr>
          <p:cNvSpPr/>
          <p:nvPr/>
        </p:nvSpPr>
        <p:spPr>
          <a:xfrm>
            <a:off x="4268142" y="1708085"/>
            <a:ext cx="3626452" cy="3254337"/>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a:extLst>
              <a:ext uri="{FF2B5EF4-FFF2-40B4-BE49-F238E27FC236}">
                <a16:creationId xmlns:a16="http://schemas.microsoft.com/office/drawing/2014/main" id="{7CAE4DA4-3AE6-DF58-AAB5-B4E6838F2128}"/>
              </a:ext>
            </a:extLst>
          </p:cNvPr>
          <p:cNvSpPr/>
          <p:nvPr/>
        </p:nvSpPr>
        <p:spPr>
          <a:xfrm>
            <a:off x="8124238" y="1708664"/>
            <a:ext cx="3626452" cy="3254337"/>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a:extLst>
              <a:ext uri="{FF2B5EF4-FFF2-40B4-BE49-F238E27FC236}">
                <a16:creationId xmlns:a16="http://schemas.microsoft.com/office/drawing/2014/main" id="{22EBDB9A-ABB8-16A3-A447-F5297832D388}"/>
              </a:ext>
            </a:extLst>
          </p:cNvPr>
          <p:cNvSpPr/>
          <p:nvPr/>
        </p:nvSpPr>
        <p:spPr>
          <a:xfrm>
            <a:off x="8136938" y="1722679"/>
            <a:ext cx="3626452" cy="935544"/>
          </a:xfrm>
          <a:custGeom>
            <a:avLst/>
            <a:gdLst>
              <a:gd name="csX0" fmla="*/ 140361 w 3626452"/>
              <a:gd name="csY0" fmla="*/ 0 h 935544"/>
              <a:gd name="csX1" fmla="*/ 3486091 w 3626452"/>
              <a:gd name="csY1" fmla="*/ 0 h 935544"/>
              <a:gd name="csX2" fmla="*/ 3626452 w 3626452"/>
              <a:gd name="csY2" fmla="*/ 267008 h 935544"/>
              <a:gd name="csX3" fmla="*/ 3626452 w 3626452"/>
              <a:gd name="csY3" fmla="*/ 454578 h 935544"/>
              <a:gd name="csX4" fmla="*/ 3626452 w 3626452"/>
              <a:gd name="csY4" fmla="*/ 747974 h 935544"/>
              <a:gd name="csX5" fmla="*/ 3626452 w 3626452"/>
              <a:gd name="csY5" fmla="*/ 935544 h 935544"/>
              <a:gd name="csX6" fmla="*/ 0 w 3626452"/>
              <a:gd name="csY6" fmla="*/ 935544 h 935544"/>
              <a:gd name="csX7" fmla="*/ 0 w 3626452"/>
              <a:gd name="csY7" fmla="*/ 747974 h 935544"/>
              <a:gd name="csX8" fmla="*/ 0 w 3626452"/>
              <a:gd name="csY8" fmla="*/ 454578 h 935544"/>
              <a:gd name="csX9" fmla="*/ 0 w 3626452"/>
              <a:gd name="csY9" fmla="*/ 267008 h 935544"/>
              <a:gd name="csX10" fmla="*/ 140361 w 3626452"/>
              <a:gd name="csY10" fmla="*/ 0 h 93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6452" h="935544">
                <a:moveTo>
                  <a:pt x="140361" y="0"/>
                </a:moveTo>
                <a:lnTo>
                  <a:pt x="3486091" y="0"/>
                </a:lnTo>
                <a:cubicBezTo>
                  <a:pt x="3563610" y="0"/>
                  <a:pt x="3626452" y="119544"/>
                  <a:pt x="3626452" y="267008"/>
                </a:cubicBezTo>
                <a:lnTo>
                  <a:pt x="3626452" y="454578"/>
                </a:lnTo>
                <a:lnTo>
                  <a:pt x="3626452" y="747974"/>
                </a:lnTo>
                <a:lnTo>
                  <a:pt x="3626452" y="935544"/>
                </a:lnTo>
                <a:lnTo>
                  <a:pt x="0" y="935544"/>
                </a:lnTo>
                <a:lnTo>
                  <a:pt x="0" y="747974"/>
                </a:lnTo>
                <a:lnTo>
                  <a:pt x="0" y="454578"/>
                </a:lnTo>
                <a:lnTo>
                  <a:pt x="0" y="267008"/>
                </a:lnTo>
                <a:cubicBezTo>
                  <a:pt x="0" y="119544"/>
                  <a:pt x="62842" y="0"/>
                  <a:pt x="140361" y="0"/>
                </a:cubicBezTo>
                <a:close/>
              </a:path>
            </a:pathLst>
          </a:custGeom>
          <a:solidFill>
            <a:srgbClr val="22BDBF"/>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 11">
            <a:extLst>
              <a:ext uri="{FF2B5EF4-FFF2-40B4-BE49-F238E27FC236}">
                <a16:creationId xmlns:a16="http://schemas.microsoft.com/office/drawing/2014/main" id="{2B68A768-BED2-F4FE-8B22-A290397EB08F}"/>
              </a:ext>
            </a:extLst>
          </p:cNvPr>
          <p:cNvSpPr/>
          <p:nvPr/>
        </p:nvSpPr>
        <p:spPr>
          <a:xfrm>
            <a:off x="447690" y="2788554"/>
            <a:ext cx="3626452" cy="2044996"/>
          </a:xfrm>
          <a:prstGeom prst="rect">
            <a:avLst/>
          </a:prstGeom>
          <a:noFill/>
          <a:ln/>
        </p:spPr>
        <p:txBody>
          <a:bodyPr wrap="square" rtlCol="0" anchor="t"/>
          <a:lstStyle/>
          <a:p>
            <a:pPr algn="ctr">
              <a:lnSpc>
                <a:spcPts val="1860"/>
              </a:lnSpc>
            </a:pPr>
            <a:r>
              <a:rPr lang="en-US" dirty="0">
                <a:solidFill>
                  <a:srgbClr val="10153D"/>
                </a:solidFill>
                <a:latin typeface="Calibri" panose="020F0502020204030204" pitchFamily="34" charset="0"/>
                <a:ea typeface="Calibri" pitchFamily="34" charset="-122"/>
                <a:cs typeface="Calibri" panose="020F0502020204030204" pitchFamily="34" charset="0"/>
              </a:rPr>
              <a:t>“This article includes AI-generated content created using GPT-4 on March 15, 2024. All information has been fact-checked and verified by the author, Dr. Sarah Mitchell. Sources include peer-reviewed research and industry reports cited throughout.</a:t>
            </a:r>
            <a:endParaRPr lang="en-US" dirty="0">
              <a:solidFill>
                <a:srgbClr val="10153D"/>
              </a:solidFill>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28A74A30-3B5F-7C73-D798-2EC7252E0E82}"/>
              </a:ext>
            </a:extLst>
          </p:cNvPr>
          <p:cNvSpPr/>
          <p:nvPr/>
        </p:nvSpPr>
        <p:spPr>
          <a:xfrm>
            <a:off x="4280842" y="1722100"/>
            <a:ext cx="3626452" cy="935544"/>
          </a:xfrm>
          <a:custGeom>
            <a:avLst/>
            <a:gdLst>
              <a:gd name="csX0" fmla="*/ 140361 w 3626452"/>
              <a:gd name="csY0" fmla="*/ 0 h 935544"/>
              <a:gd name="csX1" fmla="*/ 3486091 w 3626452"/>
              <a:gd name="csY1" fmla="*/ 0 h 935544"/>
              <a:gd name="csX2" fmla="*/ 3626452 w 3626452"/>
              <a:gd name="csY2" fmla="*/ 267008 h 935544"/>
              <a:gd name="csX3" fmla="*/ 3626452 w 3626452"/>
              <a:gd name="csY3" fmla="*/ 454578 h 935544"/>
              <a:gd name="csX4" fmla="*/ 3626452 w 3626452"/>
              <a:gd name="csY4" fmla="*/ 747974 h 935544"/>
              <a:gd name="csX5" fmla="*/ 3626452 w 3626452"/>
              <a:gd name="csY5" fmla="*/ 935544 h 935544"/>
              <a:gd name="csX6" fmla="*/ 0 w 3626452"/>
              <a:gd name="csY6" fmla="*/ 935544 h 935544"/>
              <a:gd name="csX7" fmla="*/ 0 w 3626452"/>
              <a:gd name="csY7" fmla="*/ 747974 h 935544"/>
              <a:gd name="csX8" fmla="*/ 0 w 3626452"/>
              <a:gd name="csY8" fmla="*/ 454578 h 935544"/>
              <a:gd name="csX9" fmla="*/ 0 w 3626452"/>
              <a:gd name="csY9" fmla="*/ 267008 h 935544"/>
              <a:gd name="csX10" fmla="*/ 140361 w 3626452"/>
              <a:gd name="csY10" fmla="*/ 0 h 93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6452" h="935544">
                <a:moveTo>
                  <a:pt x="140361" y="0"/>
                </a:moveTo>
                <a:lnTo>
                  <a:pt x="3486091" y="0"/>
                </a:lnTo>
                <a:cubicBezTo>
                  <a:pt x="3563610" y="0"/>
                  <a:pt x="3626452" y="119544"/>
                  <a:pt x="3626452" y="267008"/>
                </a:cubicBezTo>
                <a:lnTo>
                  <a:pt x="3626452" y="454578"/>
                </a:lnTo>
                <a:lnTo>
                  <a:pt x="3626452" y="747974"/>
                </a:lnTo>
                <a:lnTo>
                  <a:pt x="3626452" y="935544"/>
                </a:lnTo>
                <a:lnTo>
                  <a:pt x="0" y="935544"/>
                </a:lnTo>
                <a:lnTo>
                  <a:pt x="0" y="747974"/>
                </a:lnTo>
                <a:lnTo>
                  <a:pt x="0" y="454578"/>
                </a:lnTo>
                <a:lnTo>
                  <a:pt x="0" y="267008"/>
                </a:lnTo>
                <a:cubicBezTo>
                  <a:pt x="0" y="119544"/>
                  <a:pt x="62842" y="0"/>
                  <a:pt x="140361" y="0"/>
                </a:cubicBezTo>
                <a:close/>
              </a:path>
            </a:pathLst>
          </a:custGeom>
          <a:solidFill>
            <a:srgbClr val="713293"/>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Text 10">
            <a:extLst>
              <a:ext uri="{FF2B5EF4-FFF2-40B4-BE49-F238E27FC236}">
                <a16:creationId xmlns:a16="http://schemas.microsoft.com/office/drawing/2014/main" id="{12EF644A-09AE-D6B9-4FCD-55EECBEDCCE0}"/>
              </a:ext>
            </a:extLst>
          </p:cNvPr>
          <p:cNvSpPr/>
          <p:nvPr/>
        </p:nvSpPr>
        <p:spPr>
          <a:xfrm>
            <a:off x="465866" y="2023302"/>
            <a:ext cx="3572632" cy="457200"/>
          </a:xfrm>
          <a:prstGeom prst="rect">
            <a:avLst/>
          </a:prstGeom>
          <a:noFill/>
          <a:ln/>
        </p:spPr>
        <p:txBody>
          <a:bodyPr wrap="square" rtlCol="0" anchor="ctr"/>
          <a:lstStyle/>
          <a:p>
            <a:pPr algn="ctr">
              <a:lnSpc>
                <a:spcPts val="2620"/>
              </a:lnSpc>
            </a:pPr>
            <a:r>
              <a:rPr lang="en-US" sz="2600" b="1" dirty="0">
                <a:solidFill>
                  <a:schemeClr val="bg1"/>
                </a:solidFill>
                <a:latin typeface="Calibri" panose="020F0502020204030204" pitchFamily="34" charset="0"/>
                <a:ea typeface="Georgia" pitchFamily="34" charset="-122"/>
                <a:cs typeface="Calibri" panose="020F0502020204030204" pitchFamily="34" charset="0"/>
              </a:rPr>
              <a:t>Comprehensive Disclosure</a:t>
            </a:r>
          </a:p>
        </p:txBody>
      </p:sp>
      <p:sp>
        <p:nvSpPr>
          <p:cNvPr id="40" name="Text 11">
            <a:extLst>
              <a:ext uri="{FF2B5EF4-FFF2-40B4-BE49-F238E27FC236}">
                <a16:creationId xmlns:a16="http://schemas.microsoft.com/office/drawing/2014/main" id="{0C41EA7E-E434-F5BF-E23D-8C0A894946E6}"/>
              </a:ext>
            </a:extLst>
          </p:cNvPr>
          <p:cNvSpPr/>
          <p:nvPr/>
        </p:nvSpPr>
        <p:spPr>
          <a:xfrm>
            <a:off x="4270598" y="2809235"/>
            <a:ext cx="3626452" cy="2044996"/>
          </a:xfrm>
          <a:prstGeom prst="rect">
            <a:avLst/>
          </a:prstGeom>
          <a:noFill/>
          <a:ln/>
        </p:spPr>
        <p:txBody>
          <a:bodyPr wrap="square" rtlCol="0" anchor="t"/>
          <a:lstStyle/>
          <a:p>
            <a:pPr algn="ctr">
              <a:lnSpc>
                <a:spcPts val="1860"/>
              </a:lnSpc>
            </a:pPr>
            <a:r>
              <a:rPr lang="en-US" dirty="0">
                <a:solidFill>
                  <a:srgbClr val="10153D"/>
                </a:solidFill>
                <a:latin typeface="Calibri" panose="020F0502020204030204" pitchFamily="34" charset="0"/>
                <a:ea typeface="Calibri" pitchFamily="34" charset="-122"/>
                <a:cs typeface="Calibri" panose="020F0502020204030204" pitchFamily="34" charset="0"/>
              </a:rPr>
              <a:t>“AI-assisted content (GPT-4) - Verified by author - March 2024”</a:t>
            </a:r>
          </a:p>
          <a:p>
            <a:pPr algn="ctr">
              <a:lnSpc>
                <a:spcPts val="1860"/>
              </a:lnSpc>
            </a:pPr>
            <a:endParaRPr lang="en-US" dirty="0">
              <a:solidFill>
                <a:srgbClr val="10153D"/>
              </a:solidFill>
              <a:latin typeface="Calibri" panose="020F0502020204030204" pitchFamily="34" charset="0"/>
              <a:cs typeface="Calibri" panose="020F0502020204030204" pitchFamily="34" charset="0"/>
            </a:endParaRPr>
          </a:p>
        </p:txBody>
      </p:sp>
      <p:sp>
        <p:nvSpPr>
          <p:cNvPr id="41" name="Text 10">
            <a:extLst>
              <a:ext uri="{FF2B5EF4-FFF2-40B4-BE49-F238E27FC236}">
                <a16:creationId xmlns:a16="http://schemas.microsoft.com/office/drawing/2014/main" id="{50F79DB1-C0B2-BC9E-5A4F-488EDBBE36DD}"/>
              </a:ext>
            </a:extLst>
          </p:cNvPr>
          <p:cNvSpPr/>
          <p:nvPr/>
        </p:nvSpPr>
        <p:spPr>
          <a:xfrm>
            <a:off x="4288774" y="2043983"/>
            <a:ext cx="3572632" cy="457200"/>
          </a:xfrm>
          <a:prstGeom prst="rect">
            <a:avLst/>
          </a:prstGeom>
          <a:noFill/>
          <a:ln/>
        </p:spPr>
        <p:txBody>
          <a:bodyPr wrap="square" rtlCol="0" anchor="ctr"/>
          <a:lstStyle/>
          <a:p>
            <a:pPr algn="ctr">
              <a:lnSpc>
                <a:spcPts val="2620"/>
              </a:lnSpc>
            </a:pPr>
            <a:r>
              <a:rPr lang="en-US" sz="2600" b="1" dirty="0">
                <a:solidFill>
                  <a:schemeClr val="bg1"/>
                </a:solidFill>
                <a:latin typeface="Calibri" panose="020F0502020204030204" pitchFamily="34" charset="0"/>
                <a:ea typeface="Georgia" pitchFamily="34" charset="-122"/>
                <a:cs typeface="Calibri" panose="020F0502020204030204" pitchFamily="34" charset="0"/>
              </a:rPr>
              <a:t>Concise </a:t>
            </a:r>
          </a:p>
          <a:p>
            <a:pPr algn="ctr">
              <a:lnSpc>
                <a:spcPts val="2620"/>
              </a:lnSpc>
            </a:pPr>
            <a:r>
              <a:rPr lang="en-US" sz="2600" b="1" dirty="0">
                <a:solidFill>
                  <a:schemeClr val="bg1"/>
                </a:solidFill>
                <a:latin typeface="Calibri" panose="020F0502020204030204" pitchFamily="34" charset="0"/>
                <a:ea typeface="Georgia" pitchFamily="34" charset="-122"/>
                <a:cs typeface="Calibri" panose="020F0502020204030204" pitchFamily="34" charset="0"/>
              </a:rPr>
              <a:t>Version</a:t>
            </a:r>
          </a:p>
        </p:txBody>
      </p:sp>
      <p:sp>
        <p:nvSpPr>
          <p:cNvPr id="42" name="Text 11">
            <a:extLst>
              <a:ext uri="{FF2B5EF4-FFF2-40B4-BE49-F238E27FC236}">
                <a16:creationId xmlns:a16="http://schemas.microsoft.com/office/drawing/2014/main" id="{1E652B97-DBB3-9519-AF0C-26354E9C0673}"/>
              </a:ext>
            </a:extLst>
          </p:cNvPr>
          <p:cNvSpPr/>
          <p:nvPr/>
        </p:nvSpPr>
        <p:spPr>
          <a:xfrm>
            <a:off x="8183450" y="2809235"/>
            <a:ext cx="3626452" cy="2044996"/>
          </a:xfrm>
          <a:prstGeom prst="rect">
            <a:avLst/>
          </a:prstGeom>
          <a:noFill/>
          <a:ln/>
        </p:spPr>
        <p:txBody>
          <a:bodyPr wrap="square" rtlCol="0" anchor="t"/>
          <a:lstStyle/>
          <a:p>
            <a:pPr algn="ctr">
              <a:lnSpc>
                <a:spcPts val="1860"/>
              </a:lnSpc>
            </a:pPr>
            <a:r>
              <a:rPr lang="en-US" dirty="0">
                <a:solidFill>
                  <a:srgbClr val="10153D"/>
                </a:solidFill>
                <a:latin typeface="Calibri" panose="020F0502020204030204" pitchFamily="34" charset="0"/>
                <a:ea typeface="Calibri" pitchFamily="34" charset="-122"/>
                <a:cs typeface="Calibri" panose="020F0502020204030204" pitchFamily="34" charset="0"/>
              </a:rPr>
              <a:t>“Image generated by </a:t>
            </a:r>
          </a:p>
          <a:p>
            <a:pPr algn="ctr">
              <a:lnSpc>
                <a:spcPts val="1860"/>
              </a:lnSpc>
            </a:pPr>
            <a:r>
              <a:rPr lang="en-US" dirty="0">
                <a:solidFill>
                  <a:srgbClr val="10153D"/>
                </a:solidFill>
                <a:latin typeface="Calibri" panose="020F0502020204030204" pitchFamily="34" charset="0"/>
                <a:ea typeface="Calibri" pitchFamily="34" charset="-122"/>
                <a:cs typeface="Calibri" panose="020F0502020204030204" pitchFamily="34" charset="0"/>
              </a:rPr>
              <a:t>Midjourney AI - Prompt </a:t>
            </a:r>
          </a:p>
          <a:p>
            <a:pPr algn="ctr">
              <a:lnSpc>
                <a:spcPts val="1860"/>
              </a:lnSpc>
            </a:pPr>
            <a:r>
              <a:rPr lang="en-US" dirty="0">
                <a:solidFill>
                  <a:srgbClr val="10153D"/>
                </a:solidFill>
                <a:latin typeface="Calibri" panose="020F0502020204030204" pitchFamily="34" charset="0"/>
                <a:ea typeface="Calibri" pitchFamily="34" charset="-122"/>
                <a:cs typeface="Calibri" panose="020F0502020204030204" pitchFamily="34" charset="0"/>
              </a:rPr>
              <a:t>by Design Team – Human</a:t>
            </a:r>
          </a:p>
          <a:p>
            <a:pPr algn="ctr">
              <a:lnSpc>
                <a:spcPts val="1860"/>
              </a:lnSpc>
            </a:pPr>
            <a:r>
              <a:rPr lang="en-US" dirty="0">
                <a:solidFill>
                  <a:srgbClr val="10153D"/>
                </a:solidFill>
                <a:latin typeface="Calibri" panose="020F0502020204030204" pitchFamily="34" charset="0"/>
                <a:ea typeface="Calibri" pitchFamily="34" charset="-122"/>
                <a:cs typeface="Calibri" panose="020F0502020204030204" pitchFamily="34" charset="0"/>
              </a:rPr>
              <a:t>-selected from 20+ variations”</a:t>
            </a:r>
          </a:p>
          <a:p>
            <a:pPr algn="ctr">
              <a:lnSpc>
                <a:spcPts val="1860"/>
              </a:lnSpc>
            </a:pPr>
            <a:endParaRPr lang="en-US" dirty="0">
              <a:solidFill>
                <a:srgbClr val="10153D"/>
              </a:solidFill>
              <a:latin typeface="Calibri" panose="020F0502020204030204" pitchFamily="34" charset="0"/>
              <a:cs typeface="Calibri" panose="020F0502020204030204" pitchFamily="34" charset="0"/>
            </a:endParaRPr>
          </a:p>
        </p:txBody>
      </p:sp>
      <p:sp>
        <p:nvSpPr>
          <p:cNvPr id="43" name="Text 10">
            <a:extLst>
              <a:ext uri="{FF2B5EF4-FFF2-40B4-BE49-F238E27FC236}">
                <a16:creationId xmlns:a16="http://schemas.microsoft.com/office/drawing/2014/main" id="{12618DC6-0A53-DA03-F8C9-4B1595D71209}"/>
              </a:ext>
            </a:extLst>
          </p:cNvPr>
          <p:cNvSpPr/>
          <p:nvPr/>
        </p:nvSpPr>
        <p:spPr>
          <a:xfrm>
            <a:off x="8201626" y="2043983"/>
            <a:ext cx="3572632" cy="457200"/>
          </a:xfrm>
          <a:prstGeom prst="rect">
            <a:avLst/>
          </a:prstGeom>
          <a:noFill/>
          <a:ln/>
        </p:spPr>
        <p:txBody>
          <a:bodyPr wrap="square" rtlCol="0" anchor="ctr"/>
          <a:lstStyle/>
          <a:p>
            <a:pPr algn="ctr">
              <a:lnSpc>
                <a:spcPts val="2620"/>
              </a:lnSpc>
            </a:pPr>
            <a:r>
              <a:rPr lang="en-US" sz="2600" b="1" dirty="0">
                <a:solidFill>
                  <a:schemeClr val="bg1"/>
                </a:solidFill>
                <a:latin typeface="Calibri" panose="020F0502020204030204" pitchFamily="34" charset="0"/>
                <a:ea typeface="Georgia" pitchFamily="34" charset="-122"/>
                <a:cs typeface="Calibri" panose="020F0502020204030204" pitchFamily="34" charset="0"/>
              </a:rPr>
              <a:t>Visual </a:t>
            </a:r>
          </a:p>
          <a:p>
            <a:pPr algn="ctr">
              <a:lnSpc>
                <a:spcPts val="2620"/>
              </a:lnSpc>
            </a:pPr>
            <a:r>
              <a:rPr lang="en-US" sz="2600" b="1" dirty="0">
                <a:solidFill>
                  <a:schemeClr val="bg1"/>
                </a:solidFill>
                <a:latin typeface="Calibri" panose="020F0502020204030204" pitchFamily="34" charset="0"/>
                <a:ea typeface="Georgia" pitchFamily="34" charset="-122"/>
                <a:cs typeface="Calibri" panose="020F0502020204030204" pitchFamily="34" charset="0"/>
              </a:rPr>
              <a:t>Content</a:t>
            </a:r>
          </a:p>
        </p:txBody>
      </p:sp>
      <p:sp>
        <p:nvSpPr>
          <p:cNvPr id="46" name="Text Placeholder 11">
            <a:extLst>
              <a:ext uri="{FF2B5EF4-FFF2-40B4-BE49-F238E27FC236}">
                <a16:creationId xmlns:a16="http://schemas.microsoft.com/office/drawing/2014/main" id="{F93BBB85-EBD5-462A-7660-0157D5A05612}"/>
              </a:ext>
            </a:extLst>
          </p:cNvPr>
          <p:cNvSpPr txBox="1">
            <a:spLocks/>
          </p:cNvSpPr>
          <p:nvPr/>
        </p:nvSpPr>
        <p:spPr>
          <a:xfrm>
            <a:off x="0" y="361050"/>
            <a:ext cx="1219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10153D"/>
                </a:solidFill>
                <a:latin typeface="Calibri" panose="020F0502020204030204" pitchFamily="34" charset="0"/>
                <a:cs typeface="Calibri" panose="020F0502020204030204" pitchFamily="34" charset="0"/>
              </a:rPr>
              <a:t>Practical Exercise: Designing Effective AI Content </a:t>
            </a:r>
            <a:br>
              <a:rPr lang="en-US" sz="3600" b="1" dirty="0">
                <a:solidFill>
                  <a:srgbClr val="10153D"/>
                </a:solidFill>
                <a:latin typeface="Calibri" panose="020F0502020204030204" pitchFamily="34" charset="0"/>
                <a:cs typeface="Calibri" panose="020F0502020204030204" pitchFamily="34" charset="0"/>
              </a:rPr>
            </a:br>
            <a:r>
              <a:rPr lang="en-US" sz="3600" b="1" dirty="0" err="1">
                <a:solidFill>
                  <a:srgbClr val="10153D"/>
                </a:solidFill>
                <a:latin typeface="Calibri" panose="020F0502020204030204" pitchFamily="34" charset="0"/>
                <a:cs typeface="Calibri" panose="020F0502020204030204" pitchFamily="34" charset="0"/>
              </a:rPr>
              <a:t>Labelsfacing</a:t>
            </a:r>
            <a:r>
              <a:rPr lang="en-US" sz="3600" b="1" dirty="0">
                <a:solidFill>
                  <a:srgbClr val="10153D"/>
                </a:solidFill>
                <a:latin typeface="Calibri" panose="020F0502020204030204" pitchFamily="34" charset="0"/>
                <a:cs typeface="Calibri" panose="020F0502020204030204" pitchFamily="34" charset="0"/>
              </a:rPr>
              <a:t> a moral dilemma. </a:t>
            </a:r>
            <a:r>
              <a:rPr lang="en-US" sz="3600" b="1" dirty="0">
                <a:solidFill>
                  <a:srgbClr val="22BDBF"/>
                </a:solidFill>
                <a:latin typeface="Calibri" panose="020F0502020204030204" pitchFamily="34" charset="0"/>
                <a:cs typeface="Calibri" panose="020F0502020204030204" pitchFamily="34" charset="0"/>
              </a:rPr>
              <a:t>Example Labels </a:t>
            </a:r>
          </a:p>
        </p:txBody>
      </p:sp>
      <p:sp>
        <p:nvSpPr>
          <p:cNvPr id="47" name="Text 39">
            <a:extLst>
              <a:ext uri="{FF2B5EF4-FFF2-40B4-BE49-F238E27FC236}">
                <a16:creationId xmlns:a16="http://schemas.microsoft.com/office/drawing/2014/main" id="{BC212734-BBD9-0F81-CF75-65FEEB0F05A9}"/>
              </a:ext>
            </a:extLst>
          </p:cNvPr>
          <p:cNvSpPr/>
          <p:nvPr/>
        </p:nvSpPr>
        <p:spPr>
          <a:xfrm>
            <a:off x="0" y="5217528"/>
            <a:ext cx="12192000" cy="583171"/>
          </a:xfrm>
          <a:prstGeom prst="rect">
            <a:avLst/>
          </a:prstGeom>
          <a:noFill/>
          <a:ln/>
        </p:spPr>
        <p:txBody>
          <a:bodyPr wrap="square" rtlCol="0" anchor="t"/>
          <a:lstStyle/>
          <a:p>
            <a:pPr algn="ctr">
              <a:lnSpc>
                <a:spcPts val="2340"/>
              </a:lnSpc>
            </a:pPr>
            <a:r>
              <a:rPr lang="en-US" sz="2200" b="1" dirty="0">
                <a:solidFill>
                  <a:schemeClr val="bg1"/>
                </a:solidFill>
                <a:latin typeface="Calibri" pitchFamily="34" charset="0"/>
                <a:ea typeface="Calibri" pitchFamily="34" charset="-122"/>
                <a:cs typeface="Calibri" pitchFamily="34" charset="-120"/>
              </a:rPr>
              <a:t>Discussion Points. </a:t>
            </a:r>
            <a:r>
              <a:rPr lang="en-US" sz="2200" dirty="0">
                <a:solidFill>
                  <a:schemeClr val="bg1"/>
                </a:solidFill>
                <a:latin typeface="Calibri" pitchFamily="34" charset="0"/>
                <a:ea typeface="Calibri" pitchFamily="34" charset="-122"/>
                <a:cs typeface="Calibri" pitchFamily="34" charset="-120"/>
              </a:rPr>
              <a:t>What level of detail is appropriate for different contexts? </a:t>
            </a:r>
          </a:p>
          <a:p>
            <a:pPr algn="ctr">
              <a:lnSpc>
                <a:spcPts val="2340"/>
              </a:lnSpc>
            </a:pPr>
            <a:r>
              <a:rPr lang="en-US" sz="2200" dirty="0">
                <a:solidFill>
                  <a:schemeClr val="bg1"/>
                </a:solidFill>
                <a:latin typeface="Calibri" pitchFamily="34" charset="0"/>
                <a:ea typeface="Calibri" pitchFamily="34" charset="-122"/>
                <a:cs typeface="Calibri" pitchFamily="34" charset="-120"/>
              </a:rPr>
              <a:t>Should social media posts require the same disclosure depth as educational materials? </a:t>
            </a:r>
          </a:p>
          <a:p>
            <a:pPr algn="ctr">
              <a:lnSpc>
                <a:spcPts val="2340"/>
              </a:lnSpc>
            </a:pPr>
            <a:r>
              <a:rPr lang="en-US" sz="2200" dirty="0">
                <a:solidFill>
                  <a:schemeClr val="bg1"/>
                </a:solidFill>
                <a:latin typeface="Calibri" pitchFamily="34" charset="0"/>
                <a:ea typeface="Calibri" pitchFamily="34" charset="-122"/>
                <a:cs typeface="Calibri" pitchFamily="34" charset="-120"/>
              </a:rPr>
              <a:t>How can organizations standardize their AI labeling practices?</a:t>
            </a:r>
          </a:p>
          <a:p>
            <a:pPr algn="ctr">
              <a:lnSpc>
                <a:spcPts val="2340"/>
              </a:lnSpc>
            </a:pPr>
            <a:endParaRPr lang="en-US" sz="2200" dirty="0">
              <a:solidFill>
                <a:schemeClr val="bg1"/>
              </a:solidFill>
            </a:endParaRPr>
          </a:p>
        </p:txBody>
      </p:sp>
      <p:sp>
        <p:nvSpPr>
          <p:cNvPr id="48" name="Freeform 47">
            <a:extLst>
              <a:ext uri="{FF2B5EF4-FFF2-40B4-BE49-F238E27FC236}">
                <a16:creationId xmlns:a16="http://schemas.microsoft.com/office/drawing/2014/main" id="{CAE8CB30-E07E-7D06-2991-8E946969EEB4}"/>
              </a:ext>
            </a:extLst>
          </p:cNvPr>
          <p:cNvSpPr/>
          <p:nvPr/>
        </p:nvSpPr>
        <p:spPr>
          <a:xfrm rot="13442387" flipH="1">
            <a:off x="10538664" y="89625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718334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584EC-CCA0-961F-8D60-2B9D0AEF7C5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EAEF424-57CE-A4AF-80FD-6D17C010B5D1}"/>
              </a:ext>
            </a:extLst>
          </p:cNvPr>
          <p:cNvSpPr/>
          <p:nvPr/>
        </p:nvSpPr>
        <p:spPr>
          <a:xfrm flipH="1" flipV="1">
            <a:off x="5055673" y="-6"/>
            <a:ext cx="713632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AB5D9C59-F9F6-5625-A230-9BDFDBAC8CAD}"/>
              </a:ext>
            </a:extLst>
          </p:cNvPr>
          <p:cNvSpPr txBox="1">
            <a:spLocks/>
          </p:cNvSpPr>
          <p:nvPr/>
        </p:nvSpPr>
        <p:spPr>
          <a:xfrm>
            <a:off x="579276" y="507221"/>
            <a:ext cx="38403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Tool in action: one-minute example (before and after)</a:t>
            </a:r>
          </a:p>
        </p:txBody>
      </p:sp>
      <p:sp>
        <p:nvSpPr>
          <p:cNvPr id="10" name="pole tekstowe 19">
            <a:extLst>
              <a:ext uri="{FF2B5EF4-FFF2-40B4-BE49-F238E27FC236}">
                <a16:creationId xmlns:a16="http://schemas.microsoft.com/office/drawing/2014/main" id="{4151380E-C156-C3D1-F22D-4DA3F01F3A67}"/>
              </a:ext>
            </a:extLst>
          </p:cNvPr>
          <p:cNvSpPr txBox="1"/>
          <p:nvPr/>
        </p:nvSpPr>
        <p:spPr>
          <a:xfrm>
            <a:off x="699427" y="3008321"/>
            <a:ext cx="3204491" cy="1375826"/>
          </a:xfrm>
          <a:prstGeom prst="rect">
            <a:avLst/>
          </a:prstGeom>
          <a:noFill/>
        </p:spPr>
        <p:txBody>
          <a:bodyPr wrap="square" rtlCol="0">
            <a:spAutoFit/>
          </a:bodyPr>
          <a:lstStyle/>
          <a:p>
            <a:pPr>
              <a:lnSpc>
                <a:spcPts val="2480"/>
              </a:lnSpc>
            </a:pPr>
            <a:r>
              <a:rPr lang="en-US" sz="2400" b="1" dirty="0">
                <a:solidFill>
                  <a:srgbClr val="10153D"/>
                </a:solidFill>
                <a:latin typeface="Calibri" panose="020F0502020204030204" pitchFamily="34" charset="0"/>
                <a:cs typeface="Calibri" panose="020F0502020204030204" pitchFamily="34" charset="0"/>
              </a:rPr>
              <a:t>Scenario: </a:t>
            </a:r>
            <a:r>
              <a:rPr lang="en-US" sz="2400" dirty="0">
                <a:solidFill>
                  <a:srgbClr val="10153D"/>
                </a:solidFill>
                <a:latin typeface="Calibri" panose="020F0502020204030204" pitchFamily="34" charset="0"/>
                <a:cs typeface="Calibri" panose="020F0502020204030204" pitchFamily="34" charset="0"/>
              </a:rPr>
              <a:t>You are making a quick post to promote a youth event</a:t>
            </a:r>
          </a:p>
          <a:p>
            <a:pPr>
              <a:lnSpc>
                <a:spcPts val="2480"/>
              </a:lnSpc>
            </a:pPr>
            <a:endParaRPr lang="en-US" sz="2400"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033572C8-8F2D-7C59-DA22-892F5CF69E93}"/>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8579CA6-DF16-B080-89CF-A29A029B02C4}"/>
              </a:ext>
            </a:extLst>
          </p:cNvPr>
          <p:cNvSpPr/>
          <p:nvPr/>
        </p:nvSpPr>
        <p:spPr>
          <a:xfrm>
            <a:off x="0" y="2497660"/>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88BD2BEA-DE66-138E-B2A0-86EAAF34E431}"/>
              </a:ext>
            </a:extLst>
          </p:cNvPr>
          <p:cNvSpPr txBox="1"/>
          <p:nvPr/>
        </p:nvSpPr>
        <p:spPr>
          <a:xfrm>
            <a:off x="5429738" y="3742186"/>
            <a:ext cx="6134430" cy="2862322"/>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Run the routine (quick talk track)</a:t>
            </a:r>
          </a:p>
          <a:p>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“Join us for an amazing Youth Night this Friday. Everyone is welcome! We’ll have fun games, prizes and free food. Don’t miss out – it’s going </a:t>
            </a:r>
          </a:p>
          <a:p>
            <a:r>
              <a:rPr lang="en-US" sz="2200" dirty="0">
                <a:solidFill>
                  <a:schemeClr val="bg1"/>
                </a:solidFill>
                <a:latin typeface="Calibri" panose="020F0502020204030204" pitchFamily="34" charset="0"/>
                <a:cs typeface="Calibri" panose="020F0502020204030204" pitchFamily="34" charset="0"/>
              </a:rPr>
              <a:t>to be the best night ever!”</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Rounded Rectangle 5">
            <a:extLst>
              <a:ext uri="{FF2B5EF4-FFF2-40B4-BE49-F238E27FC236}">
                <a16:creationId xmlns:a16="http://schemas.microsoft.com/office/drawing/2014/main" id="{3449FC04-12A5-57D6-068E-03E5A6454D18}"/>
              </a:ext>
            </a:extLst>
          </p:cNvPr>
          <p:cNvSpPr/>
          <p:nvPr/>
        </p:nvSpPr>
        <p:spPr>
          <a:xfrm>
            <a:off x="4801910" y="2823147"/>
            <a:ext cx="3836421" cy="811243"/>
          </a:xfrm>
          <a:prstGeom prst="roundRect">
            <a:avLst>
              <a:gd name="adj" fmla="val 7861"/>
            </a:avLst>
          </a:prstGeom>
          <a:solidFill>
            <a:srgbClr val="22BDBF"/>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F8E7D54-3003-00AD-ABAF-0742EB671261}"/>
              </a:ext>
            </a:extLst>
          </p:cNvPr>
          <p:cNvSpPr txBox="1"/>
          <p:nvPr/>
        </p:nvSpPr>
        <p:spPr>
          <a:xfrm>
            <a:off x="5429738" y="2998275"/>
            <a:ext cx="4499715" cy="523220"/>
          </a:xfrm>
          <a:prstGeom prst="rect">
            <a:avLst/>
          </a:prstGeom>
          <a:noFill/>
        </p:spPr>
        <p:txBody>
          <a:bodyPr wrap="square" rtlCol="0">
            <a:spAutoFit/>
          </a:bodyPr>
          <a:lstStyle/>
          <a:p>
            <a:r>
              <a:rPr lang="en-US" sz="2800" b="1" dirty="0">
                <a:solidFill>
                  <a:schemeClr val="bg1"/>
                </a:solidFill>
                <a:latin typeface="Calibri" panose="020F0502020204030204" pitchFamily="34" charset="0"/>
                <a:cs typeface="Calibri" panose="020F0502020204030204" pitchFamily="34" charset="0"/>
              </a:rPr>
              <a:t>BEFORE (AI draft)</a:t>
            </a:r>
          </a:p>
        </p:txBody>
      </p:sp>
    </p:spTree>
    <p:extLst>
      <p:ext uri="{BB962C8B-B14F-4D97-AF65-F5344CB8AC3E}">
        <p14:creationId xmlns:p14="http://schemas.microsoft.com/office/powerpoint/2010/main" val="34789209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55D5B-447F-B1C8-C283-82FD7BBAAA0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23C7F5-B992-957A-1B8F-1D81B16C7151}"/>
              </a:ext>
            </a:extLst>
          </p:cNvPr>
          <p:cNvSpPr/>
          <p:nvPr/>
        </p:nvSpPr>
        <p:spPr>
          <a:xfrm flipH="1" flipV="1">
            <a:off x="0" y="0"/>
            <a:ext cx="12191996" cy="140631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20E27143-0393-CBBC-D261-80F30ABA0E70}"/>
              </a:ext>
            </a:extLst>
          </p:cNvPr>
          <p:cNvSpPr txBox="1">
            <a:spLocks/>
          </p:cNvSpPr>
          <p:nvPr/>
        </p:nvSpPr>
        <p:spPr>
          <a:xfrm>
            <a:off x="579277" y="524190"/>
            <a:ext cx="1098489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Tool in action: one-minute example (before and after)</a:t>
            </a:r>
          </a:p>
        </p:txBody>
      </p:sp>
      <p:sp>
        <p:nvSpPr>
          <p:cNvPr id="10" name="pole tekstowe 19">
            <a:extLst>
              <a:ext uri="{FF2B5EF4-FFF2-40B4-BE49-F238E27FC236}">
                <a16:creationId xmlns:a16="http://schemas.microsoft.com/office/drawing/2014/main" id="{77991F0F-F223-62EC-5906-EC91ABFB8491}"/>
              </a:ext>
            </a:extLst>
          </p:cNvPr>
          <p:cNvSpPr txBox="1"/>
          <p:nvPr/>
        </p:nvSpPr>
        <p:spPr>
          <a:xfrm>
            <a:off x="699428" y="1984679"/>
            <a:ext cx="2983573" cy="2017027"/>
          </a:xfrm>
          <a:prstGeom prst="rect">
            <a:avLst/>
          </a:prstGeom>
          <a:noFill/>
        </p:spPr>
        <p:txBody>
          <a:bodyPr wrap="square" rtlCol="0">
            <a:spAutoFit/>
          </a:bodyPr>
          <a:lstStyle/>
          <a:p>
            <a:pPr>
              <a:lnSpc>
                <a:spcPts val="2480"/>
              </a:lnSpc>
            </a:pPr>
            <a:r>
              <a:rPr lang="en-US" sz="2400" b="1" dirty="0">
                <a:solidFill>
                  <a:srgbClr val="10153D"/>
                </a:solidFill>
                <a:latin typeface="Calibri" panose="020F0502020204030204" pitchFamily="34" charset="0"/>
                <a:cs typeface="Calibri" panose="020F0502020204030204" pitchFamily="34" charset="0"/>
              </a:rPr>
              <a:t>Scenario: </a:t>
            </a:r>
          </a:p>
          <a:p>
            <a:pPr>
              <a:lnSpc>
                <a:spcPts val="2480"/>
              </a:lnSpc>
            </a:pPr>
            <a:endParaRPr lang="en-US" sz="2400" b="1" dirty="0">
              <a:solidFill>
                <a:srgbClr val="10153D"/>
              </a:solidFill>
              <a:latin typeface="Calibri" panose="020F0502020204030204" pitchFamily="34" charset="0"/>
              <a:cs typeface="Calibri" panose="020F0502020204030204" pitchFamily="34" charset="0"/>
            </a:endParaRPr>
          </a:p>
          <a:p>
            <a:pPr>
              <a:lnSpc>
                <a:spcPts val="2480"/>
              </a:lnSpc>
            </a:pPr>
            <a:r>
              <a:rPr lang="en-US" sz="2400" dirty="0">
                <a:solidFill>
                  <a:srgbClr val="10153D"/>
                </a:solidFill>
                <a:latin typeface="Calibri" panose="020F0502020204030204" pitchFamily="34" charset="0"/>
                <a:cs typeface="Calibri" panose="020F0502020204030204" pitchFamily="34" charset="0"/>
              </a:rPr>
              <a:t>You are making a quick post to promote a youth event</a:t>
            </a:r>
          </a:p>
          <a:p>
            <a:pPr>
              <a:lnSpc>
                <a:spcPts val="2480"/>
              </a:lnSpc>
            </a:pPr>
            <a:endParaRPr lang="en-US" sz="2400"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474D32C7-F551-2FC3-EA44-D47DF624D53A}"/>
              </a:ext>
            </a:extLst>
          </p:cNvPr>
          <p:cNvSpPr/>
          <p:nvPr/>
        </p:nvSpPr>
        <p:spPr>
          <a:xfrm>
            <a:off x="8288085" y="-103348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318A0F4-B377-C5EF-1833-BB9BD110FFCA}"/>
              </a:ext>
            </a:extLst>
          </p:cNvPr>
          <p:cNvSpPr/>
          <p:nvPr/>
        </p:nvSpPr>
        <p:spPr>
          <a:xfrm>
            <a:off x="1" y="1334318"/>
            <a:ext cx="5904000" cy="108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6D09321A-390D-44EE-2C36-DB180B300886}"/>
              </a:ext>
            </a:extLst>
          </p:cNvPr>
          <p:cNvSpPr txBox="1"/>
          <p:nvPr/>
        </p:nvSpPr>
        <p:spPr>
          <a:xfrm>
            <a:off x="4382429" y="2662620"/>
            <a:ext cx="6056972" cy="2677656"/>
          </a:xfrm>
          <a:prstGeom prst="rect">
            <a:avLst/>
          </a:prstGeom>
          <a:noFill/>
        </p:spPr>
        <p:txBody>
          <a:bodyPr wrap="square" rtlCol="0">
            <a:spAutoFit/>
          </a:bodyPr>
          <a:lstStyle/>
          <a:p>
            <a:r>
              <a:rPr lang="en-US" sz="2400" b="1" dirty="0">
                <a:solidFill>
                  <a:srgbClr val="10153D"/>
                </a:solidFill>
                <a:latin typeface="Calibri" panose="020F0502020204030204" pitchFamily="34" charset="0"/>
                <a:cs typeface="Calibri" panose="020F0502020204030204" pitchFamily="34" charset="0"/>
              </a:rPr>
              <a:t>Run the routine (quick talk track)</a:t>
            </a:r>
          </a:p>
          <a:p>
            <a:endParaRPr lang="en-US" sz="2400" dirty="0">
              <a:solidFill>
                <a:srgbClr val="10153D"/>
              </a:solidFill>
              <a:latin typeface="Calibri" panose="020F0502020204030204" pitchFamily="34" charset="0"/>
              <a:cs typeface="Calibri" panose="020F0502020204030204" pitchFamily="34" charset="0"/>
            </a:endParaRPr>
          </a:p>
          <a:p>
            <a:r>
              <a:rPr lang="en-US" sz="2400" dirty="0">
                <a:solidFill>
                  <a:srgbClr val="10153D"/>
                </a:solidFill>
                <a:latin typeface="Calibri" panose="020F0502020204030204" pitchFamily="34" charset="0"/>
                <a:cs typeface="Calibri" panose="020F0502020204030204" pitchFamily="34" charset="0"/>
              </a:rPr>
              <a:t>“Join us for an amazing Youth Night this Friday. Everyone is welcome! We’ll have fun games, prizes and free food. Don’t miss out – it’s going  to be the best night ever!”</a:t>
            </a:r>
          </a:p>
          <a:p>
            <a:endParaRPr lang="en-US" sz="2400" dirty="0">
              <a:solidFill>
                <a:srgbClr val="10153D"/>
              </a:solidFill>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5ED5604D-9CFC-070A-B93C-0EBB0BD2F145}"/>
              </a:ext>
            </a:extLst>
          </p:cNvPr>
          <p:cNvSpPr/>
          <p:nvPr/>
        </p:nvSpPr>
        <p:spPr>
          <a:xfrm rot="1663055">
            <a:off x="2488553" y="380654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grpSp>
        <p:nvGrpSpPr>
          <p:cNvPr id="18" name="Group 17">
            <a:extLst>
              <a:ext uri="{FF2B5EF4-FFF2-40B4-BE49-F238E27FC236}">
                <a16:creationId xmlns:a16="http://schemas.microsoft.com/office/drawing/2014/main" id="{AC70EFE9-C549-AA12-7572-7E5D27F52F5F}"/>
              </a:ext>
            </a:extLst>
          </p:cNvPr>
          <p:cNvGrpSpPr/>
          <p:nvPr/>
        </p:nvGrpSpPr>
        <p:grpSpPr>
          <a:xfrm>
            <a:off x="3365501" y="1722548"/>
            <a:ext cx="4027213" cy="1074654"/>
            <a:chOff x="3378200" y="2036746"/>
            <a:chExt cx="4027213" cy="1074654"/>
          </a:xfrm>
        </p:grpSpPr>
        <p:sp>
          <p:nvSpPr>
            <p:cNvPr id="6" name="Rounded Rectangle 5">
              <a:extLst>
                <a:ext uri="{FF2B5EF4-FFF2-40B4-BE49-F238E27FC236}">
                  <a16:creationId xmlns:a16="http://schemas.microsoft.com/office/drawing/2014/main" id="{DB244B0C-1AA9-8A44-734B-79EFF57170BB}"/>
                </a:ext>
              </a:extLst>
            </p:cNvPr>
            <p:cNvSpPr/>
            <p:nvPr/>
          </p:nvSpPr>
          <p:spPr>
            <a:xfrm>
              <a:off x="3811311" y="2036746"/>
              <a:ext cx="3541990" cy="698348"/>
            </a:xfrm>
            <a:prstGeom prst="roundRect">
              <a:avLst>
                <a:gd name="adj" fmla="val 7861"/>
              </a:avLst>
            </a:prstGeom>
            <a:solidFill>
              <a:srgbClr val="22BDBF"/>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FE82BC5-E8CB-F7D2-5FD9-09B0AF266143}"/>
                </a:ext>
              </a:extLst>
            </p:cNvPr>
            <p:cNvSpPr txBox="1"/>
            <p:nvPr/>
          </p:nvSpPr>
          <p:spPr>
            <a:xfrm>
              <a:off x="4362939" y="2135673"/>
              <a:ext cx="3042474" cy="523220"/>
            </a:xfrm>
            <a:prstGeom prst="rect">
              <a:avLst/>
            </a:prstGeom>
            <a:noFill/>
          </p:spPr>
          <p:txBody>
            <a:bodyPr wrap="square" rtlCol="0">
              <a:spAutoFit/>
            </a:bodyPr>
            <a:lstStyle/>
            <a:p>
              <a:r>
                <a:rPr lang="en-US" sz="2800" b="1" dirty="0">
                  <a:solidFill>
                    <a:schemeClr val="bg1"/>
                  </a:solidFill>
                  <a:latin typeface="Calibri" panose="020F0502020204030204" pitchFamily="34" charset="0"/>
                  <a:cs typeface="Calibri" panose="020F0502020204030204" pitchFamily="34" charset="0"/>
                </a:rPr>
                <a:t>BEFORE (AI draft)</a:t>
              </a:r>
            </a:p>
          </p:txBody>
        </p:sp>
        <p:sp>
          <p:nvSpPr>
            <p:cNvPr id="17" name="Rectangle 16">
              <a:extLst>
                <a:ext uri="{FF2B5EF4-FFF2-40B4-BE49-F238E27FC236}">
                  <a16:creationId xmlns:a16="http://schemas.microsoft.com/office/drawing/2014/main" id="{98FDE5B9-CB83-A307-43FF-4DCBDE031B72}"/>
                </a:ext>
              </a:extLst>
            </p:cNvPr>
            <p:cNvSpPr/>
            <p:nvPr/>
          </p:nvSpPr>
          <p:spPr>
            <a:xfrm>
              <a:off x="3378200" y="2036746"/>
              <a:ext cx="663886" cy="10746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9" name="Straight Connector 18">
            <a:extLst>
              <a:ext uri="{FF2B5EF4-FFF2-40B4-BE49-F238E27FC236}">
                <a16:creationId xmlns:a16="http://schemas.microsoft.com/office/drawing/2014/main" id="{23A6517D-F9A5-B957-C94E-02225A01B681}"/>
              </a:ext>
            </a:extLst>
          </p:cNvPr>
          <p:cNvCxnSpPr>
            <a:cxnSpLocks/>
          </p:cNvCxnSpPr>
          <p:nvPr/>
        </p:nvCxnSpPr>
        <p:spPr>
          <a:xfrm>
            <a:off x="4042087" y="1467409"/>
            <a:ext cx="0" cy="5205209"/>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491F238-7E2F-32B4-0016-A2F2C92D35D5}"/>
              </a:ext>
            </a:extLst>
          </p:cNvPr>
          <p:cNvCxnSpPr>
            <a:cxnSpLocks/>
          </p:cNvCxnSpPr>
          <p:nvPr/>
        </p:nvCxnSpPr>
        <p:spPr>
          <a:xfrm flipH="1">
            <a:off x="1" y="2426598"/>
            <a:ext cx="4042086"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84944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3A3AF-91A9-7111-8FC0-0A44D7AE1E9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B840D37-AA87-6505-237F-C4BF018B7295}"/>
              </a:ext>
            </a:extLst>
          </p:cNvPr>
          <p:cNvSpPr/>
          <p:nvPr/>
        </p:nvSpPr>
        <p:spPr>
          <a:xfrm flipH="1" flipV="1">
            <a:off x="0" y="0"/>
            <a:ext cx="12191996" cy="140631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4FE1D553-679E-3C36-76FF-D647A909615F}"/>
              </a:ext>
            </a:extLst>
          </p:cNvPr>
          <p:cNvSpPr txBox="1">
            <a:spLocks/>
          </p:cNvSpPr>
          <p:nvPr/>
        </p:nvSpPr>
        <p:spPr>
          <a:xfrm>
            <a:off x="579277" y="524190"/>
            <a:ext cx="1098489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Tool in action: one-minute example (before and after)</a:t>
            </a:r>
          </a:p>
        </p:txBody>
      </p:sp>
      <p:sp>
        <p:nvSpPr>
          <p:cNvPr id="10" name="pole tekstowe 19">
            <a:extLst>
              <a:ext uri="{FF2B5EF4-FFF2-40B4-BE49-F238E27FC236}">
                <a16:creationId xmlns:a16="http://schemas.microsoft.com/office/drawing/2014/main" id="{18A321AA-673D-2A29-4581-66DC5FDC5EC6}"/>
              </a:ext>
            </a:extLst>
          </p:cNvPr>
          <p:cNvSpPr txBox="1"/>
          <p:nvPr/>
        </p:nvSpPr>
        <p:spPr>
          <a:xfrm>
            <a:off x="699428" y="1984679"/>
            <a:ext cx="2983573" cy="2017027"/>
          </a:xfrm>
          <a:prstGeom prst="rect">
            <a:avLst/>
          </a:prstGeom>
          <a:noFill/>
        </p:spPr>
        <p:txBody>
          <a:bodyPr wrap="square" rtlCol="0">
            <a:spAutoFit/>
          </a:bodyPr>
          <a:lstStyle/>
          <a:p>
            <a:pPr>
              <a:lnSpc>
                <a:spcPts val="2480"/>
              </a:lnSpc>
            </a:pPr>
            <a:r>
              <a:rPr lang="en-US" sz="2400" b="1" dirty="0">
                <a:solidFill>
                  <a:srgbClr val="10153D"/>
                </a:solidFill>
                <a:latin typeface="Calibri" panose="020F0502020204030204" pitchFamily="34" charset="0"/>
                <a:cs typeface="Calibri" panose="020F0502020204030204" pitchFamily="34" charset="0"/>
              </a:rPr>
              <a:t>Scenario: </a:t>
            </a:r>
          </a:p>
          <a:p>
            <a:pPr>
              <a:lnSpc>
                <a:spcPts val="2480"/>
              </a:lnSpc>
            </a:pPr>
            <a:endParaRPr lang="en-US" sz="2400" b="1" dirty="0">
              <a:solidFill>
                <a:srgbClr val="10153D"/>
              </a:solidFill>
              <a:latin typeface="Calibri" panose="020F0502020204030204" pitchFamily="34" charset="0"/>
              <a:cs typeface="Calibri" panose="020F0502020204030204" pitchFamily="34" charset="0"/>
            </a:endParaRPr>
          </a:p>
          <a:p>
            <a:pPr>
              <a:lnSpc>
                <a:spcPts val="2480"/>
              </a:lnSpc>
            </a:pPr>
            <a:r>
              <a:rPr lang="en-US" sz="2400" dirty="0">
                <a:solidFill>
                  <a:srgbClr val="10153D"/>
                </a:solidFill>
                <a:latin typeface="Calibri" panose="020F0502020204030204" pitchFamily="34" charset="0"/>
                <a:cs typeface="Calibri" panose="020F0502020204030204" pitchFamily="34" charset="0"/>
              </a:rPr>
              <a:t>You are making a quick post to promote a youth event</a:t>
            </a:r>
          </a:p>
          <a:p>
            <a:pPr>
              <a:lnSpc>
                <a:spcPts val="2480"/>
              </a:lnSpc>
            </a:pPr>
            <a:endParaRPr lang="en-US" sz="2400"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6D68F450-205C-92F3-52F9-C7C0A3BDAFEF}"/>
              </a:ext>
            </a:extLst>
          </p:cNvPr>
          <p:cNvSpPr/>
          <p:nvPr/>
        </p:nvSpPr>
        <p:spPr>
          <a:xfrm>
            <a:off x="8288085" y="-103348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4324CB4-5F5B-2F77-45CB-306174E039B3}"/>
              </a:ext>
            </a:extLst>
          </p:cNvPr>
          <p:cNvSpPr/>
          <p:nvPr/>
        </p:nvSpPr>
        <p:spPr>
          <a:xfrm>
            <a:off x="1" y="1334318"/>
            <a:ext cx="5904000" cy="108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897C51A4-D872-9904-77F1-5FD3F8D2E9F4}"/>
              </a:ext>
            </a:extLst>
          </p:cNvPr>
          <p:cNvSpPr txBox="1"/>
          <p:nvPr/>
        </p:nvSpPr>
        <p:spPr>
          <a:xfrm>
            <a:off x="4382429" y="2662620"/>
            <a:ext cx="7110144" cy="4524315"/>
          </a:xfrm>
          <a:prstGeom prst="rect">
            <a:avLst/>
          </a:prstGeom>
          <a:noFill/>
        </p:spPr>
        <p:txBody>
          <a:bodyPr wrap="square" rtlCol="0">
            <a:spAutoFit/>
          </a:bodyPr>
          <a:lstStyle/>
          <a:p>
            <a:pPr marL="457200" indent="-457200">
              <a:buClr>
                <a:srgbClr val="22BDBF"/>
              </a:buClr>
              <a:buFont typeface="+mj-lt"/>
              <a:buAutoNum type="arabicPeriod"/>
            </a:pPr>
            <a:r>
              <a:rPr lang="en-US" sz="2400" b="1" dirty="0">
                <a:solidFill>
                  <a:srgbClr val="10153D"/>
                </a:solidFill>
                <a:latin typeface="Calibri" panose="020F0502020204030204" pitchFamily="34" charset="0"/>
                <a:cs typeface="Calibri" panose="020F0502020204030204" pitchFamily="34" charset="0"/>
              </a:rPr>
              <a:t>Create: </a:t>
            </a:r>
            <a:r>
              <a:rPr lang="en-US" sz="2400" dirty="0">
                <a:solidFill>
                  <a:srgbClr val="10153D"/>
                </a:solidFill>
                <a:latin typeface="Calibri" panose="020F0502020204030204" pitchFamily="34" charset="0"/>
                <a:cs typeface="Calibri" panose="020F0502020204030204" pitchFamily="34" charset="0"/>
              </a:rPr>
              <a:t>Who is it for? What do people actually need to know?</a:t>
            </a:r>
          </a:p>
          <a:p>
            <a:pPr marL="457200" indent="-457200">
              <a:buClr>
                <a:srgbClr val="22BDBF"/>
              </a:buClr>
              <a:buFont typeface="+mj-lt"/>
              <a:buAutoNum type="arabicPeriod"/>
            </a:pPr>
            <a:r>
              <a:rPr lang="en-US" sz="2400" b="1" dirty="0">
                <a:solidFill>
                  <a:srgbClr val="10153D"/>
                </a:solidFill>
                <a:latin typeface="Calibri" panose="020F0502020204030204" pitchFamily="34" charset="0"/>
                <a:cs typeface="Calibri" panose="020F0502020204030204" pitchFamily="34" charset="0"/>
              </a:rPr>
              <a:t>Check it: </a:t>
            </a:r>
            <a:r>
              <a:rPr lang="en-US" sz="2400" dirty="0">
                <a:solidFill>
                  <a:srgbClr val="10153D"/>
                </a:solidFill>
                <a:latin typeface="Calibri" panose="020F0502020204030204" pitchFamily="34" charset="0"/>
                <a:cs typeface="Calibri" panose="020F0502020204030204" pitchFamily="34" charset="0"/>
              </a:rPr>
              <a:t>Are there prizes and free food? Is “everyone” true (age limits, booking)?</a:t>
            </a:r>
          </a:p>
          <a:p>
            <a:pPr marL="457200" indent="-457200">
              <a:buClr>
                <a:srgbClr val="22BDBF"/>
              </a:buClr>
              <a:buFont typeface="+mj-lt"/>
              <a:buAutoNum type="arabicPeriod"/>
            </a:pPr>
            <a:r>
              <a:rPr lang="en-US" sz="2400" b="1" dirty="0">
                <a:solidFill>
                  <a:srgbClr val="10153D"/>
                </a:solidFill>
                <a:latin typeface="Calibri" panose="020F0502020204030204" pitchFamily="34" charset="0"/>
                <a:cs typeface="Calibri" panose="020F0502020204030204" pitchFamily="34" charset="0"/>
              </a:rPr>
              <a:t>Fairness check: </a:t>
            </a:r>
            <a:r>
              <a:rPr lang="en-US" sz="2400" dirty="0">
                <a:solidFill>
                  <a:srgbClr val="10153D"/>
                </a:solidFill>
                <a:latin typeface="Calibri" panose="020F0502020204030204" pitchFamily="34" charset="0"/>
                <a:cs typeface="Calibri" panose="020F0502020204030204" pitchFamily="34" charset="0"/>
              </a:rPr>
              <a:t>Does it sound welcoming to everyone or does it feel like it’s only for confident/extroverted people?</a:t>
            </a:r>
          </a:p>
          <a:p>
            <a:pPr marL="457200" indent="-457200">
              <a:buClr>
                <a:srgbClr val="22BDBF"/>
              </a:buClr>
              <a:buFont typeface="+mj-lt"/>
              <a:buAutoNum type="arabicPeriod"/>
            </a:pPr>
            <a:r>
              <a:rPr lang="en-US" sz="2400" b="1" dirty="0">
                <a:solidFill>
                  <a:srgbClr val="10153D"/>
                </a:solidFill>
                <a:latin typeface="Calibri" panose="020F0502020204030204" pitchFamily="34" charset="0"/>
                <a:cs typeface="Calibri" panose="020F0502020204030204" pitchFamily="34" charset="0"/>
              </a:rPr>
              <a:t>Be clear: </a:t>
            </a:r>
            <a:r>
              <a:rPr lang="en-US" sz="2400" dirty="0">
                <a:solidFill>
                  <a:srgbClr val="10153D"/>
                </a:solidFill>
                <a:latin typeface="Calibri" panose="020F0502020204030204" pitchFamily="34" charset="0"/>
                <a:cs typeface="Calibri" panose="020F0502020204030204" pitchFamily="34" charset="0"/>
              </a:rPr>
              <a:t>Did AI help write this? If yes, add a simple line if needed (especially in a school/youth setting).</a:t>
            </a:r>
          </a:p>
          <a:p>
            <a:endParaRPr lang="en-US" sz="2400" dirty="0">
              <a:solidFill>
                <a:srgbClr val="10153D"/>
              </a:solidFill>
              <a:latin typeface="Calibri" panose="020F0502020204030204" pitchFamily="34" charset="0"/>
              <a:cs typeface="Calibri" panose="020F0502020204030204" pitchFamily="34" charset="0"/>
            </a:endParaRPr>
          </a:p>
          <a:p>
            <a:endParaRPr lang="en-US" sz="2400" dirty="0">
              <a:solidFill>
                <a:srgbClr val="10153D"/>
              </a:solidFill>
              <a:latin typeface="Calibri" panose="020F0502020204030204" pitchFamily="34" charset="0"/>
              <a:cs typeface="Calibri" panose="020F0502020204030204" pitchFamily="34" charset="0"/>
            </a:endParaRPr>
          </a:p>
          <a:p>
            <a:endParaRPr lang="en-US" sz="2400" dirty="0">
              <a:solidFill>
                <a:srgbClr val="10153D"/>
              </a:solidFill>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D9B1D54D-7997-F1D5-C9DA-417E3C00C329}"/>
              </a:ext>
            </a:extLst>
          </p:cNvPr>
          <p:cNvSpPr/>
          <p:nvPr/>
        </p:nvSpPr>
        <p:spPr>
          <a:xfrm rot="1663055">
            <a:off x="2488553" y="380654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grpSp>
        <p:nvGrpSpPr>
          <p:cNvPr id="18" name="Group 17">
            <a:extLst>
              <a:ext uri="{FF2B5EF4-FFF2-40B4-BE49-F238E27FC236}">
                <a16:creationId xmlns:a16="http://schemas.microsoft.com/office/drawing/2014/main" id="{2D41FB24-DF49-3726-988F-9340DF1DC6C1}"/>
              </a:ext>
            </a:extLst>
          </p:cNvPr>
          <p:cNvGrpSpPr/>
          <p:nvPr/>
        </p:nvGrpSpPr>
        <p:grpSpPr>
          <a:xfrm>
            <a:off x="3365501" y="1722548"/>
            <a:ext cx="4027213" cy="1074654"/>
            <a:chOff x="3378200" y="2036746"/>
            <a:chExt cx="4027213" cy="1074654"/>
          </a:xfrm>
        </p:grpSpPr>
        <p:sp>
          <p:nvSpPr>
            <p:cNvPr id="6" name="Rounded Rectangle 5">
              <a:extLst>
                <a:ext uri="{FF2B5EF4-FFF2-40B4-BE49-F238E27FC236}">
                  <a16:creationId xmlns:a16="http://schemas.microsoft.com/office/drawing/2014/main" id="{80048EB3-9CA2-4CFC-98DF-120311F190D3}"/>
                </a:ext>
              </a:extLst>
            </p:cNvPr>
            <p:cNvSpPr/>
            <p:nvPr/>
          </p:nvSpPr>
          <p:spPr>
            <a:xfrm>
              <a:off x="3811311" y="2036746"/>
              <a:ext cx="3541990" cy="698348"/>
            </a:xfrm>
            <a:prstGeom prst="roundRect">
              <a:avLst>
                <a:gd name="adj" fmla="val 7861"/>
              </a:avLst>
            </a:prstGeom>
            <a:solidFill>
              <a:srgbClr val="22BDBF"/>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52E4DF7-1758-2AC5-9707-6344325B9824}"/>
                </a:ext>
              </a:extLst>
            </p:cNvPr>
            <p:cNvSpPr txBox="1"/>
            <p:nvPr/>
          </p:nvSpPr>
          <p:spPr>
            <a:xfrm>
              <a:off x="4362939" y="2135673"/>
              <a:ext cx="3042474" cy="523220"/>
            </a:xfrm>
            <a:prstGeom prst="rect">
              <a:avLst/>
            </a:prstGeom>
            <a:noFill/>
          </p:spPr>
          <p:txBody>
            <a:bodyPr wrap="square" rtlCol="0">
              <a:spAutoFit/>
            </a:bodyPr>
            <a:lstStyle/>
            <a:p>
              <a:r>
                <a:rPr lang="en-US" sz="2800" b="1" dirty="0">
                  <a:solidFill>
                    <a:schemeClr val="bg1"/>
                  </a:solidFill>
                  <a:latin typeface="Calibri" panose="020F0502020204030204" pitchFamily="34" charset="0"/>
                  <a:cs typeface="Calibri" panose="020F0502020204030204" pitchFamily="34" charset="0"/>
                </a:rPr>
                <a:t>BEFORE (AI draft)</a:t>
              </a:r>
            </a:p>
          </p:txBody>
        </p:sp>
        <p:sp>
          <p:nvSpPr>
            <p:cNvPr id="17" name="Rectangle 16">
              <a:extLst>
                <a:ext uri="{FF2B5EF4-FFF2-40B4-BE49-F238E27FC236}">
                  <a16:creationId xmlns:a16="http://schemas.microsoft.com/office/drawing/2014/main" id="{E00D6278-9A06-E1F4-1C48-842DF40A0D4F}"/>
                </a:ext>
              </a:extLst>
            </p:cNvPr>
            <p:cNvSpPr/>
            <p:nvPr/>
          </p:nvSpPr>
          <p:spPr>
            <a:xfrm>
              <a:off x="3378200" y="2036746"/>
              <a:ext cx="663886" cy="10746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9" name="Straight Connector 18">
            <a:extLst>
              <a:ext uri="{FF2B5EF4-FFF2-40B4-BE49-F238E27FC236}">
                <a16:creationId xmlns:a16="http://schemas.microsoft.com/office/drawing/2014/main" id="{6E94944A-EAC5-4F07-57AF-4F159C2C6A0D}"/>
              </a:ext>
            </a:extLst>
          </p:cNvPr>
          <p:cNvCxnSpPr>
            <a:cxnSpLocks/>
          </p:cNvCxnSpPr>
          <p:nvPr/>
        </p:nvCxnSpPr>
        <p:spPr>
          <a:xfrm>
            <a:off x="4042087" y="1467409"/>
            <a:ext cx="0" cy="5205209"/>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63882CC-F684-77D1-D2DB-7BE703E6F411}"/>
              </a:ext>
            </a:extLst>
          </p:cNvPr>
          <p:cNvCxnSpPr>
            <a:cxnSpLocks/>
          </p:cNvCxnSpPr>
          <p:nvPr/>
        </p:nvCxnSpPr>
        <p:spPr>
          <a:xfrm flipH="1">
            <a:off x="1" y="2426598"/>
            <a:ext cx="4042086"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65942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267B9-CB42-6787-2A90-35C232912CD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BC6785E-60A7-7490-B65D-553EAAA24CF5}"/>
              </a:ext>
            </a:extLst>
          </p:cNvPr>
          <p:cNvSpPr/>
          <p:nvPr/>
        </p:nvSpPr>
        <p:spPr>
          <a:xfrm flipH="1" flipV="1">
            <a:off x="0" y="0"/>
            <a:ext cx="12191996" cy="140631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0543AD06-DBD0-2905-EFBB-7D33D4112114}"/>
              </a:ext>
            </a:extLst>
          </p:cNvPr>
          <p:cNvSpPr txBox="1">
            <a:spLocks/>
          </p:cNvSpPr>
          <p:nvPr/>
        </p:nvSpPr>
        <p:spPr>
          <a:xfrm>
            <a:off x="579277" y="524190"/>
            <a:ext cx="1098489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Tool in action: one-minute example (before and after)</a:t>
            </a:r>
          </a:p>
        </p:txBody>
      </p:sp>
      <p:sp>
        <p:nvSpPr>
          <p:cNvPr id="10" name="pole tekstowe 19">
            <a:extLst>
              <a:ext uri="{FF2B5EF4-FFF2-40B4-BE49-F238E27FC236}">
                <a16:creationId xmlns:a16="http://schemas.microsoft.com/office/drawing/2014/main" id="{03133D7B-7021-8D00-17FD-FB626776FD52}"/>
              </a:ext>
            </a:extLst>
          </p:cNvPr>
          <p:cNvSpPr txBox="1"/>
          <p:nvPr/>
        </p:nvSpPr>
        <p:spPr>
          <a:xfrm>
            <a:off x="699428" y="1984679"/>
            <a:ext cx="2983573" cy="2017027"/>
          </a:xfrm>
          <a:prstGeom prst="rect">
            <a:avLst/>
          </a:prstGeom>
          <a:noFill/>
        </p:spPr>
        <p:txBody>
          <a:bodyPr wrap="square" rtlCol="0">
            <a:spAutoFit/>
          </a:bodyPr>
          <a:lstStyle/>
          <a:p>
            <a:pPr>
              <a:lnSpc>
                <a:spcPts val="2480"/>
              </a:lnSpc>
            </a:pPr>
            <a:r>
              <a:rPr lang="en-US" sz="2400" b="1" dirty="0">
                <a:solidFill>
                  <a:srgbClr val="10153D"/>
                </a:solidFill>
                <a:latin typeface="Calibri" panose="020F0502020204030204" pitchFamily="34" charset="0"/>
                <a:cs typeface="Calibri" panose="020F0502020204030204" pitchFamily="34" charset="0"/>
              </a:rPr>
              <a:t>Scenario: </a:t>
            </a:r>
          </a:p>
          <a:p>
            <a:pPr>
              <a:lnSpc>
                <a:spcPts val="2480"/>
              </a:lnSpc>
            </a:pPr>
            <a:endParaRPr lang="en-US" sz="2400" b="1" dirty="0">
              <a:solidFill>
                <a:srgbClr val="10153D"/>
              </a:solidFill>
              <a:latin typeface="Calibri" panose="020F0502020204030204" pitchFamily="34" charset="0"/>
              <a:cs typeface="Calibri" panose="020F0502020204030204" pitchFamily="34" charset="0"/>
            </a:endParaRPr>
          </a:p>
          <a:p>
            <a:pPr>
              <a:lnSpc>
                <a:spcPts val="2480"/>
              </a:lnSpc>
            </a:pPr>
            <a:r>
              <a:rPr lang="en-US" sz="2400" dirty="0">
                <a:solidFill>
                  <a:srgbClr val="10153D"/>
                </a:solidFill>
                <a:latin typeface="Calibri" panose="020F0502020204030204" pitchFamily="34" charset="0"/>
                <a:cs typeface="Calibri" panose="020F0502020204030204" pitchFamily="34" charset="0"/>
              </a:rPr>
              <a:t>You are making a quick post to promote a youth event</a:t>
            </a:r>
          </a:p>
          <a:p>
            <a:pPr>
              <a:lnSpc>
                <a:spcPts val="2480"/>
              </a:lnSpc>
            </a:pPr>
            <a:endParaRPr lang="en-US" sz="2400"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C8901C37-B02B-E482-389F-CFBCAD27DF51}"/>
              </a:ext>
            </a:extLst>
          </p:cNvPr>
          <p:cNvSpPr/>
          <p:nvPr/>
        </p:nvSpPr>
        <p:spPr>
          <a:xfrm>
            <a:off x="8288085" y="-103348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55F31E9-E1D5-F6B5-5797-1CB3D14C3756}"/>
              </a:ext>
            </a:extLst>
          </p:cNvPr>
          <p:cNvSpPr/>
          <p:nvPr/>
        </p:nvSpPr>
        <p:spPr>
          <a:xfrm>
            <a:off x="1" y="1334318"/>
            <a:ext cx="5904000" cy="108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D53E0B2F-AC4B-F212-6124-4241E99720B8}"/>
              </a:ext>
            </a:extLst>
          </p:cNvPr>
          <p:cNvSpPr txBox="1"/>
          <p:nvPr/>
        </p:nvSpPr>
        <p:spPr>
          <a:xfrm>
            <a:off x="4382429" y="2662620"/>
            <a:ext cx="6984072" cy="3785652"/>
          </a:xfrm>
          <a:prstGeom prst="rect">
            <a:avLst/>
          </a:prstGeom>
          <a:noFill/>
        </p:spPr>
        <p:txBody>
          <a:bodyPr wrap="square" rtlCol="0">
            <a:spAutoFit/>
          </a:bodyPr>
          <a:lstStyle/>
          <a:p>
            <a:r>
              <a:rPr lang="en-US" sz="2400" dirty="0">
                <a:solidFill>
                  <a:srgbClr val="10153D"/>
                </a:solidFill>
                <a:latin typeface="Calibri" panose="020F0502020204030204" pitchFamily="34" charset="0"/>
                <a:cs typeface="Calibri" panose="020F0502020204030204" pitchFamily="34" charset="0"/>
              </a:rPr>
              <a:t>“Youth Night – Friday 6–8pm at the Youth Centre.</a:t>
            </a:r>
          </a:p>
          <a:p>
            <a:r>
              <a:rPr lang="en-US" sz="2400" dirty="0">
                <a:solidFill>
                  <a:srgbClr val="10153D"/>
                </a:solidFill>
                <a:latin typeface="Calibri" panose="020F0502020204030204" pitchFamily="34" charset="0"/>
                <a:cs typeface="Calibri" panose="020F0502020204030204" pitchFamily="34" charset="0"/>
              </a:rPr>
              <a:t>Ages 13–17. Free entry. Games and music, with snacks available. If it’s your first time, you can come with a friend or just drop in and say hi to a leader at the door. If you need any access support, message us privately.”</a:t>
            </a:r>
          </a:p>
          <a:p>
            <a:endParaRPr lang="en-US" sz="2400" dirty="0">
              <a:solidFill>
                <a:srgbClr val="10153D"/>
              </a:solidFill>
              <a:latin typeface="Calibri" panose="020F0502020204030204" pitchFamily="34" charset="0"/>
              <a:cs typeface="Calibri" panose="020F0502020204030204" pitchFamily="34" charset="0"/>
            </a:endParaRPr>
          </a:p>
          <a:p>
            <a:r>
              <a:rPr lang="en-US" sz="2400" b="1" i="1" dirty="0">
                <a:solidFill>
                  <a:srgbClr val="10153D"/>
                </a:solidFill>
                <a:latin typeface="Calibri" panose="020F0502020204030204" pitchFamily="34" charset="0"/>
                <a:cs typeface="Calibri" panose="020F0502020204030204" pitchFamily="34" charset="0"/>
              </a:rPr>
              <a:t>It’s clearer, more accurate, more welcoming and it doesn’t promise things that might not be true</a:t>
            </a:r>
            <a:r>
              <a:rPr lang="en-US" sz="2400" dirty="0">
                <a:solidFill>
                  <a:srgbClr val="10153D"/>
                </a:solidFill>
                <a:latin typeface="Calibri" panose="020F0502020204030204" pitchFamily="34" charset="0"/>
                <a:cs typeface="Calibri" panose="020F0502020204030204" pitchFamily="34" charset="0"/>
              </a:rPr>
              <a:t>.</a:t>
            </a:r>
          </a:p>
          <a:p>
            <a:endParaRPr lang="en-US" sz="2400" dirty="0">
              <a:solidFill>
                <a:srgbClr val="10153D"/>
              </a:solidFill>
              <a:latin typeface="Calibri" panose="020F0502020204030204" pitchFamily="34" charset="0"/>
              <a:cs typeface="Calibri" panose="020F0502020204030204" pitchFamily="34" charset="0"/>
            </a:endParaRPr>
          </a:p>
          <a:p>
            <a:endParaRPr lang="en-US" sz="2400" dirty="0">
              <a:solidFill>
                <a:srgbClr val="10153D"/>
              </a:solidFill>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E1A3511-4EF8-756B-BEC6-66B029C838E5}"/>
              </a:ext>
            </a:extLst>
          </p:cNvPr>
          <p:cNvSpPr/>
          <p:nvPr/>
        </p:nvSpPr>
        <p:spPr>
          <a:xfrm rot="1663055">
            <a:off x="2488553" y="380654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grpSp>
        <p:nvGrpSpPr>
          <p:cNvPr id="18" name="Group 17">
            <a:extLst>
              <a:ext uri="{FF2B5EF4-FFF2-40B4-BE49-F238E27FC236}">
                <a16:creationId xmlns:a16="http://schemas.microsoft.com/office/drawing/2014/main" id="{BCA61BE4-AE4C-BED1-037B-141BA19F52CC}"/>
              </a:ext>
            </a:extLst>
          </p:cNvPr>
          <p:cNvGrpSpPr/>
          <p:nvPr/>
        </p:nvGrpSpPr>
        <p:grpSpPr>
          <a:xfrm>
            <a:off x="3365501" y="1722548"/>
            <a:ext cx="6359183" cy="1074654"/>
            <a:chOff x="3378200" y="2036746"/>
            <a:chExt cx="6359183" cy="1074654"/>
          </a:xfrm>
        </p:grpSpPr>
        <p:sp>
          <p:nvSpPr>
            <p:cNvPr id="6" name="Rounded Rectangle 5">
              <a:extLst>
                <a:ext uri="{FF2B5EF4-FFF2-40B4-BE49-F238E27FC236}">
                  <a16:creationId xmlns:a16="http://schemas.microsoft.com/office/drawing/2014/main" id="{96124D1C-4E39-1168-4BF6-18E6730D8684}"/>
                </a:ext>
              </a:extLst>
            </p:cNvPr>
            <p:cNvSpPr/>
            <p:nvPr/>
          </p:nvSpPr>
          <p:spPr>
            <a:xfrm>
              <a:off x="3811310" y="2036746"/>
              <a:ext cx="4710383" cy="698348"/>
            </a:xfrm>
            <a:prstGeom prst="roundRect">
              <a:avLst>
                <a:gd name="adj" fmla="val 7861"/>
              </a:avLst>
            </a:prstGeom>
            <a:solidFill>
              <a:srgbClr val="22BDBF"/>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5D13492-EBC1-FA96-BDFB-1A185E0B5EA7}"/>
                </a:ext>
              </a:extLst>
            </p:cNvPr>
            <p:cNvSpPr txBox="1"/>
            <p:nvPr/>
          </p:nvSpPr>
          <p:spPr>
            <a:xfrm>
              <a:off x="4362938" y="2135673"/>
              <a:ext cx="5374445" cy="954107"/>
            </a:xfrm>
            <a:prstGeom prst="rect">
              <a:avLst/>
            </a:prstGeom>
            <a:noFill/>
          </p:spPr>
          <p:txBody>
            <a:bodyPr wrap="square" rtlCol="0">
              <a:spAutoFit/>
            </a:bodyPr>
            <a:lstStyle/>
            <a:p>
              <a:r>
                <a:rPr lang="en-US" sz="2800" b="1" dirty="0">
                  <a:solidFill>
                    <a:schemeClr val="bg1"/>
                  </a:solidFill>
                  <a:latin typeface="Calibri" panose="020F0502020204030204" pitchFamily="34" charset="0"/>
                  <a:cs typeface="Calibri" panose="020F0502020204030204" pitchFamily="34" charset="0"/>
                </a:rPr>
                <a:t>AFTER (Improved Version)</a:t>
              </a:r>
            </a:p>
            <a:p>
              <a:endParaRPr lang="en-US" sz="2800" b="1" dirty="0">
                <a:solidFill>
                  <a:schemeClr val="bg1"/>
                </a:solidFill>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9C4172B9-5484-F9E3-A2D1-820FE00EE67B}"/>
                </a:ext>
              </a:extLst>
            </p:cNvPr>
            <p:cNvSpPr/>
            <p:nvPr/>
          </p:nvSpPr>
          <p:spPr>
            <a:xfrm>
              <a:off x="3378200" y="2036746"/>
              <a:ext cx="663886" cy="10746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9" name="Straight Connector 18">
            <a:extLst>
              <a:ext uri="{FF2B5EF4-FFF2-40B4-BE49-F238E27FC236}">
                <a16:creationId xmlns:a16="http://schemas.microsoft.com/office/drawing/2014/main" id="{2AD9F89C-1796-F445-4A57-D6B20506E374}"/>
              </a:ext>
            </a:extLst>
          </p:cNvPr>
          <p:cNvCxnSpPr>
            <a:cxnSpLocks/>
          </p:cNvCxnSpPr>
          <p:nvPr/>
        </p:nvCxnSpPr>
        <p:spPr>
          <a:xfrm>
            <a:off x="4042087" y="1467409"/>
            <a:ext cx="0" cy="5205209"/>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3BD9CDF-035F-D444-152B-823804B63979}"/>
              </a:ext>
            </a:extLst>
          </p:cNvPr>
          <p:cNvCxnSpPr>
            <a:cxnSpLocks/>
          </p:cNvCxnSpPr>
          <p:nvPr/>
        </p:nvCxnSpPr>
        <p:spPr>
          <a:xfrm flipH="1">
            <a:off x="1" y="2426598"/>
            <a:ext cx="4042086"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7338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EF353-0DC2-3F97-716E-3006498472AC}"/>
            </a:ext>
          </a:extLst>
        </p:cNvPr>
        <p:cNvGrpSpPr/>
        <p:nvPr/>
      </p:nvGrpSpPr>
      <p:grpSpPr>
        <a:xfrm>
          <a:off x="0" y="0"/>
          <a:ext cx="0" cy="0"/>
          <a:chOff x="0" y="0"/>
          <a:chExt cx="0" cy="0"/>
        </a:xfrm>
      </p:grpSpPr>
      <p:pic>
        <p:nvPicPr>
          <p:cNvPr id="17" name="Picture Placeholder 18">
            <a:extLst>
              <a:ext uri="{FF2B5EF4-FFF2-40B4-BE49-F238E27FC236}">
                <a16:creationId xmlns:a16="http://schemas.microsoft.com/office/drawing/2014/main" id="{02730CDD-2ABB-9D42-2C22-A7EF25224B9D}"/>
              </a:ext>
            </a:extLst>
          </p:cNvPr>
          <p:cNvPicPr>
            <a:picLocks noGrp="1" noChangeAspect="1"/>
          </p:cNvPicPr>
          <p:nvPr>
            <p:ph type="pic" sz="quarter" idx="44"/>
          </p:nvPr>
        </p:nvPicPr>
        <p:blipFill>
          <a:blip r:embed="rId2"/>
          <a:srcRect l="179" r="179"/>
          <a:stretch>
            <a:fillRect/>
          </a:stretch>
        </p:blipFill>
        <p:spPr/>
      </p:pic>
      <p:sp>
        <p:nvSpPr>
          <p:cNvPr id="5" name="Text Placeholder 4">
            <a:extLst>
              <a:ext uri="{FF2B5EF4-FFF2-40B4-BE49-F238E27FC236}">
                <a16:creationId xmlns:a16="http://schemas.microsoft.com/office/drawing/2014/main" id="{962F8657-71FE-418B-FC33-258A94EC9AFD}"/>
              </a:ext>
            </a:extLst>
          </p:cNvPr>
          <p:cNvSpPr>
            <a:spLocks noGrp="1"/>
          </p:cNvSpPr>
          <p:nvPr>
            <p:ph type="body" sz="quarter" idx="13"/>
          </p:nvPr>
        </p:nvSpPr>
        <p:spPr>
          <a:xfrm>
            <a:off x="606322" y="1536738"/>
            <a:ext cx="6019561" cy="2199676"/>
          </a:xfrm>
        </p:spPr>
        <p:txBody>
          <a:bodyPr anchor="t">
            <a:noAutofit/>
          </a:bodyPr>
          <a:lstStyle/>
          <a:p>
            <a:r>
              <a:rPr lang="en-US" sz="2800" dirty="0"/>
              <a:t>Transparency in AI-generated content means clearly informing the audience when and how artificial intelligence was used to create a text, image, analysis, or any other type of content. </a:t>
            </a:r>
          </a:p>
          <a:p>
            <a:endParaRPr lang="en-US" sz="2800" dirty="0"/>
          </a:p>
          <a:p>
            <a:r>
              <a:rPr lang="en-US" sz="2800" dirty="0"/>
              <a:t>The goal is to avoid misleading people about authorship, sourcing, or the degree of human involvement.</a:t>
            </a:r>
          </a:p>
          <a:p>
            <a:endParaRPr lang="en-US" sz="2800" dirty="0"/>
          </a:p>
        </p:txBody>
      </p:sp>
      <p:sp>
        <p:nvSpPr>
          <p:cNvPr id="20" name="Freeform 19">
            <a:extLst>
              <a:ext uri="{FF2B5EF4-FFF2-40B4-BE49-F238E27FC236}">
                <a16:creationId xmlns:a16="http://schemas.microsoft.com/office/drawing/2014/main" id="{DEF0D099-9568-8AAC-0ECD-7FB668649960}"/>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F2DCA8FF-F751-3B21-18F1-12D4B8462028}"/>
              </a:ext>
            </a:extLst>
          </p:cNvPr>
          <p:cNvPicPr>
            <a:picLocks noChangeAspect="1"/>
          </p:cNvPicPr>
          <p:nvPr/>
        </p:nvPicPr>
        <p:blipFill>
          <a:blip r:embed="rId3">
            <a:biLevel thresh="25000"/>
            <a:extLst>
              <a:ext uri="{BEBA8EAE-BF5A-486C-A8C5-ECC9F3942E4B}">
                <a14:imgProps xmlns:a14="http://schemas.microsoft.com/office/drawing/2010/main">
                  <a14:imgLayer r:embed="rId4">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41799634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25092-83E9-3F2B-E6F8-F4036AC92309}"/>
            </a:ext>
          </a:extLst>
        </p:cNvPr>
        <p:cNvGrpSpPr/>
        <p:nvPr/>
      </p:nvGrpSpPr>
      <p:grpSpPr>
        <a:xfrm>
          <a:off x="0" y="0"/>
          <a:ext cx="0" cy="0"/>
          <a:chOff x="0" y="0"/>
          <a:chExt cx="0" cy="0"/>
        </a:xfrm>
      </p:grpSpPr>
      <p:sp>
        <p:nvSpPr>
          <p:cNvPr id="42" name="Shape 12">
            <a:extLst>
              <a:ext uri="{FF2B5EF4-FFF2-40B4-BE49-F238E27FC236}">
                <a16:creationId xmlns:a16="http://schemas.microsoft.com/office/drawing/2014/main" id="{36A14180-24B0-0EC6-BE5D-FA1096B61BF7}"/>
              </a:ext>
            </a:extLst>
          </p:cNvPr>
          <p:cNvSpPr/>
          <p:nvPr/>
        </p:nvSpPr>
        <p:spPr>
          <a:xfrm>
            <a:off x="0" y="3753001"/>
            <a:ext cx="12192000" cy="2311569"/>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60" name="Graphic 7">
            <a:extLst>
              <a:ext uri="{FF2B5EF4-FFF2-40B4-BE49-F238E27FC236}">
                <a16:creationId xmlns:a16="http://schemas.microsoft.com/office/drawing/2014/main" id="{73427D05-DBA8-78ED-E501-62C703A8B3B6}"/>
              </a:ext>
            </a:extLst>
          </p:cNvPr>
          <p:cNvSpPr/>
          <p:nvPr/>
        </p:nvSpPr>
        <p:spPr>
          <a:xfrm>
            <a:off x="9364932" y="319544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57" name="Text Placeholder 11">
            <a:extLst>
              <a:ext uri="{FF2B5EF4-FFF2-40B4-BE49-F238E27FC236}">
                <a16:creationId xmlns:a16="http://schemas.microsoft.com/office/drawing/2014/main" id="{58E22CFF-AA49-23FA-C22B-236319524787}"/>
              </a:ext>
            </a:extLst>
          </p:cNvPr>
          <p:cNvSpPr txBox="1">
            <a:spLocks/>
          </p:cNvSpPr>
          <p:nvPr/>
        </p:nvSpPr>
        <p:spPr>
          <a:xfrm>
            <a:off x="0" y="603840"/>
            <a:ext cx="1219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10153D"/>
                </a:solidFill>
                <a:latin typeface="Calibri" panose="020F0502020204030204" pitchFamily="34" charset="0"/>
                <a:cs typeface="Calibri" panose="020F0502020204030204" pitchFamily="34" charset="0"/>
              </a:rPr>
              <a:t>Main activity: Create, then improve</a:t>
            </a:r>
          </a:p>
        </p:txBody>
      </p:sp>
      <p:sp>
        <p:nvSpPr>
          <p:cNvPr id="66" name="Freeform 65">
            <a:extLst>
              <a:ext uri="{FF2B5EF4-FFF2-40B4-BE49-F238E27FC236}">
                <a16:creationId xmlns:a16="http://schemas.microsoft.com/office/drawing/2014/main" id="{1419FFC9-216C-3766-6C91-EB924CE3B33E}"/>
              </a:ext>
            </a:extLst>
          </p:cNvPr>
          <p:cNvSpPr/>
          <p:nvPr/>
        </p:nvSpPr>
        <p:spPr>
          <a:xfrm rot="8157613">
            <a:off x="1558466" y="72849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0" name="Shape 8">
            <a:extLst>
              <a:ext uri="{FF2B5EF4-FFF2-40B4-BE49-F238E27FC236}">
                <a16:creationId xmlns:a16="http://schemas.microsoft.com/office/drawing/2014/main" id="{30210BF4-0D91-2301-0C96-D3A890155D3B}"/>
              </a:ext>
            </a:extLst>
          </p:cNvPr>
          <p:cNvSpPr/>
          <p:nvPr/>
        </p:nvSpPr>
        <p:spPr>
          <a:xfrm>
            <a:off x="1505604" y="2905299"/>
            <a:ext cx="1514646" cy="445517"/>
          </a:xfrm>
          <a:prstGeom prst="rect">
            <a:avLst/>
          </a:prstGeom>
          <a:solidFill>
            <a:srgbClr val="E8068C"/>
          </a:solidFill>
          <a:ln/>
        </p:spPr>
        <p:txBody>
          <a:bodyPr/>
          <a:lstStyle/>
          <a:p>
            <a:endParaRPr lang="pl-PL" sz="2400">
              <a:solidFill>
                <a:srgbClr val="10153D"/>
              </a:solidFill>
              <a:latin typeface="Calibri" panose="020F0502020204030204" pitchFamily="34" charset="0"/>
              <a:cs typeface="Calibri" panose="020F0502020204030204" pitchFamily="34" charset="0"/>
            </a:endParaRPr>
          </a:p>
        </p:txBody>
      </p:sp>
      <p:sp>
        <p:nvSpPr>
          <p:cNvPr id="11" name="Text 9">
            <a:extLst>
              <a:ext uri="{FF2B5EF4-FFF2-40B4-BE49-F238E27FC236}">
                <a16:creationId xmlns:a16="http://schemas.microsoft.com/office/drawing/2014/main" id="{00F06408-CF47-8BEA-A09B-A5C48121FA01}"/>
              </a:ext>
            </a:extLst>
          </p:cNvPr>
          <p:cNvSpPr/>
          <p:nvPr/>
        </p:nvSpPr>
        <p:spPr>
          <a:xfrm>
            <a:off x="1627589" y="2912049"/>
            <a:ext cx="1446873" cy="446474"/>
          </a:xfrm>
          <a:prstGeom prst="rect">
            <a:avLst/>
          </a:prstGeom>
          <a:noFill/>
          <a:ln/>
        </p:spPr>
        <p:txBody>
          <a:bodyPr wrap="square" rtlCol="0" anchor="ctr"/>
          <a:lstStyle/>
          <a:p>
            <a:pPr marL="0" indent="0">
              <a:buNone/>
            </a:pPr>
            <a:r>
              <a:rPr lang="en-US" sz="2800" b="1" dirty="0">
                <a:solidFill>
                  <a:schemeClr val="bg1"/>
                </a:solidFill>
                <a:latin typeface="Calibri" panose="020F0502020204030204" pitchFamily="34" charset="0"/>
                <a:ea typeface="Georgia" pitchFamily="34" charset="-122"/>
                <a:cs typeface="Calibri" panose="020F0502020204030204" pitchFamily="34" charset="0"/>
              </a:rPr>
              <a:t>Create</a:t>
            </a:r>
            <a:endParaRPr lang="en-US" sz="2800" dirty="0">
              <a:solidFill>
                <a:schemeClr val="bg1"/>
              </a:solidFill>
              <a:latin typeface="Calibri" panose="020F0502020204030204" pitchFamily="34" charset="0"/>
              <a:cs typeface="Calibri" panose="020F0502020204030204" pitchFamily="34" charset="0"/>
            </a:endParaRPr>
          </a:p>
        </p:txBody>
      </p:sp>
      <p:sp>
        <p:nvSpPr>
          <p:cNvPr id="18" name="Shape 16">
            <a:extLst>
              <a:ext uri="{FF2B5EF4-FFF2-40B4-BE49-F238E27FC236}">
                <a16:creationId xmlns:a16="http://schemas.microsoft.com/office/drawing/2014/main" id="{C13078B2-C5DF-C4C7-9C1F-F4EE46E06576}"/>
              </a:ext>
            </a:extLst>
          </p:cNvPr>
          <p:cNvSpPr/>
          <p:nvPr/>
        </p:nvSpPr>
        <p:spPr>
          <a:xfrm>
            <a:off x="3539238" y="2904342"/>
            <a:ext cx="1682923" cy="445517"/>
          </a:xfrm>
          <a:prstGeom prst="rect">
            <a:avLst/>
          </a:prstGeom>
          <a:solidFill>
            <a:srgbClr val="713293"/>
          </a:solidFill>
          <a:ln/>
        </p:spPr>
        <p:txBody>
          <a:bodyPr/>
          <a:lstStyle/>
          <a:p>
            <a:endParaRPr lang="pl-PL" sz="2400">
              <a:solidFill>
                <a:srgbClr val="10153D"/>
              </a:solidFill>
              <a:latin typeface="Calibri" panose="020F0502020204030204" pitchFamily="34" charset="0"/>
              <a:cs typeface="Calibri" panose="020F0502020204030204" pitchFamily="34" charset="0"/>
            </a:endParaRPr>
          </a:p>
        </p:txBody>
      </p:sp>
      <p:sp>
        <p:nvSpPr>
          <p:cNvPr id="19" name="Text 17">
            <a:extLst>
              <a:ext uri="{FF2B5EF4-FFF2-40B4-BE49-F238E27FC236}">
                <a16:creationId xmlns:a16="http://schemas.microsoft.com/office/drawing/2014/main" id="{66C5B6AD-E2AB-341A-8DCA-740C8407C284}"/>
              </a:ext>
            </a:extLst>
          </p:cNvPr>
          <p:cNvSpPr/>
          <p:nvPr/>
        </p:nvSpPr>
        <p:spPr>
          <a:xfrm>
            <a:off x="3639599" y="2912049"/>
            <a:ext cx="1571311" cy="445517"/>
          </a:xfrm>
          <a:prstGeom prst="rect">
            <a:avLst/>
          </a:prstGeom>
          <a:noFill/>
          <a:ln/>
        </p:spPr>
        <p:txBody>
          <a:bodyPr wrap="square" rtlCol="0" anchor="ctr"/>
          <a:lstStyle/>
          <a:p>
            <a:pPr marL="0" indent="0">
              <a:buNone/>
            </a:pPr>
            <a:r>
              <a:rPr lang="en-US" sz="2800" b="1" dirty="0">
                <a:solidFill>
                  <a:schemeClr val="bg1"/>
                </a:solidFill>
                <a:latin typeface="Calibri" panose="020F0502020204030204" pitchFamily="34" charset="0"/>
                <a:ea typeface="Georgia" pitchFamily="34" charset="-122"/>
                <a:cs typeface="Calibri" panose="020F0502020204030204" pitchFamily="34" charset="0"/>
              </a:rPr>
              <a:t>Check It</a:t>
            </a:r>
            <a:endParaRPr lang="en-US" sz="2800" dirty="0">
              <a:solidFill>
                <a:schemeClr val="bg1"/>
              </a:solidFill>
              <a:latin typeface="Calibri" panose="020F0502020204030204" pitchFamily="34" charset="0"/>
              <a:cs typeface="Calibri" panose="020F0502020204030204" pitchFamily="34" charset="0"/>
            </a:endParaRPr>
          </a:p>
        </p:txBody>
      </p:sp>
      <p:sp>
        <p:nvSpPr>
          <p:cNvPr id="26" name="Shape 24">
            <a:extLst>
              <a:ext uri="{FF2B5EF4-FFF2-40B4-BE49-F238E27FC236}">
                <a16:creationId xmlns:a16="http://schemas.microsoft.com/office/drawing/2014/main" id="{4870F2F7-5CEF-F3A2-2A7C-E60CD7E4D8FA}"/>
              </a:ext>
            </a:extLst>
          </p:cNvPr>
          <p:cNvSpPr/>
          <p:nvPr/>
        </p:nvSpPr>
        <p:spPr>
          <a:xfrm>
            <a:off x="5711220" y="2905299"/>
            <a:ext cx="2519607" cy="445517"/>
          </a:xfrm>
          <a:prstGeom prst="rect">
            <a:avLst/>
          </a:prstGeom>
          <a:solidFill>
            <a:srgbClr val="3C3795"/>
          </a:solidFill>
          <a:ln/>
        </p:spPr>
        <p:txBody>
          <a:bodyPr/>
          <a:lstStyle/>
          <a:p>
            <a:endParaRPr lang="pl-PL" sz="2400">
              <a:solidFill>
                <a:srgbClr val="10153D"/>
              </a:solidFill>
              <a:latin typeface="Calibri" panose="020F0502020204030204" pitchFamily="34" charset="0"/>
              <a:cs typeface="Calibri" panose="020F0502020204030204" pitchFamily="34" charset="0"/>
            </a:endParaRPr>
          </a:p>
        </p:txBody>
      </p:sp>
      <p:sp>
        <p:nvSpPr>
          <p:cNvPr id="27" name="Text 25">
            <a:extLst>
              <a:ext uri="{FF2B5EF4-FFF2-40B4-BE49-F238E27FC236}">
                <a16:creationId xmlns:a16="http://schemas.microsoft.com/office/drawing/2014/main" id="{2085C4B4-655C-6B48-8631-55A021CE79D4}"/>
              </a:ext>
            </a:extLst>
          </p:cNvPr>
          <p:cNvSpPr/>
          <p:nvPr/>
        </p:nvSpPr>
        <p:spPr>
          <a:xfrm>
            <a:off x="5853674" y="2898548"/>
            <a:ext cx="2371348" cy="445517"/>
          </a:xfrm>
          <a:prstGeom prst="rect">
            <a:avLst/>
          </a:prstGeom>
          <a:noFill/>
          <a:ln/>
        </p:spPr>
        <p:txBody>
          <a:bodyPr wrap="square" rtlCol="0" anchor="ctr"/>
          <a:lstStyle/>
          <a:p>
            <a:pPr marL="0" indent="0">
              <a:buNone/>
            </a:pPr>
            <a:r>
              <a:rPr lang="en-US" sz="2800" b="1" dirty="0">
                <a:solidFill>
                  <a:schemeClr val="bg1"/>
                </a:solidFill>
                <a:latin typeface="Calibri" panose="020F0502020204030204" pitchFamily="34" charset="0"/>
                <a:ea typeface="Georgia" pitchFamily="34" charset="-122"/>
                <a:cs typeface="Calibri" panose="020F0502020204030204" pitchFamily="34" charset="0"/>
              </a:rPr>
              <a:t>Fairness Check</a:t>
            </a:r>
            <a:endParaRPr lang="en-US" sz="2800" dirty="0">
              <a:solidFill>
                <a:schemeClr val="bg1"/>
              </a:solidFill>
              <a:latin typeface="Calibri" panose="020F0502020204030204" pitchFamily="34" charset="0"/>
              <a:cs typeface="Calibri" panose="020F0502020204030204" pitchFamily="34" charset="0"/>
            </a:endParaRPr>
          </a:p>
        </p:txBody>
      </p:sp>
      <p:sp>
        <p:nvSpPr>
          <p:cNvPr id="2" name="Triangle 1">
            <a:extLst>
              <a:ext uri="{FF2B5EF4-FFF2-40B4-BE49-F238E27FC236}">
                <a16:creationId xmlns:a16="http://schemas.microsoft.com/office/drawing/2014/main" id="{CCF3465C-2D15-8E5A-5E89-575AE55E0192}"/>
              </a:ext>
            </a:extLst>
          </p:cNvPr>
          <p:cNvSpPr/>
          <p:nvPr/>
        </p:nvSpPr>
        <p:spPr>
          <a:xfrm rot="5400000">
            <a:off x="2964463" y="2955854"/>
            <a:ext cx="446474" cy="345364"/>
          </a:xfrm>
          <a:prstGeom prst="triangl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400"/>
          </a:p>
        </p:txBody>
      </p:sp>
      <p:sp>
        <p:nvSpPr>
          <p:cNvPr id="7" name="Triangle 6">
            <a:extLst>
              <a:ext uri="{FF2B5EF4-FFF2-40B4-BE49-F238E27FC236}">
                <a16:creationId xmlns:a16="http://schemas.microsoft.com/office/drawing/2014/main" id="{29A9727E-BC32-1C0C-A2AB-24CDD831EA83}"/>
              </a:ext>
            </a:extLst>
          </p:cNvPr>
          <p:cNvSpPr/>
          <p:nvPr/>
        </p:nvSpPr>
        <p:spPr>
          <a:xfrm rot="5400000">
            <a:off x="5159730" y="2954897"/>
            <a:ext cx="446474" cy="345364"/>
          </a:xfrm>
          <a:prstGeom prst="triangle">
            <a:avLst/>
          </a:prstGeom>
          <a:solidFill>
            <a:srgbClr val="7132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400"/>
          </a:p>
        </p:txBody>
      </p:sp>
      <p:sp>
        <p:nvSpPr>
          <p:cNvPr id="8" name="Triangle 7">
            <a:extLst>
              <a:ext uri="{FF2B5EF4-FFF2-40B4-BE49-F238E27FC236}">
                <a16:creationId xmlns:a16="http://schemas.microsoft.com/office/drawing/2014/main" id="{72F5F83A-61F6-9683-6AB3-E5C4DC949278}"/>
              </a:ext>
            </a:extLst>
          </p:cNvPr>
          <p:cNvSpPr/>
          <p:nvPr/>
        </p:nvSpPr>
        <p:spPr>
          <a:xfrm rot="5400000">
            <a:off x="8168515" y="2955532"/>
            <a:ext cx="446474" cy="345364"/>
          </a:xfrm>
          <a:prstGeom prst="triangle">
            <a:avLst/>
          </a:prstGeom>
          <a:solidFill>
            <a:srgbClr val="3C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400"/>
          </a:p>
        </p:txBody>
      </p:sp>
      <p:sp>
        <p:nvSpPr>
          <p:cNvPr id="23" name="Shape 16">
            <a:extLst>
              <a:ext uri="{FF2B5EF4-FFF2-40B4-BE49-F238E27FC236}">
                <a16:creationId xmlns:a16="http://schemas.microsoft.com/office/drawing/2014/main" id="{ACDEF273-69B4-5A4E-DC2E-87227A4EA1F3}"/>
              </a:ext>
            </a:extLst>
          </p:cNvPr>
          <p:cNvSpPr/>
          <p:nvPr/>
        </p:nvSpPr>
        <p:spPr>
          <a:xfrm>
            <a:off x="8725902" y="2901992"/>
            <a:ext cx="1582562" cy="445517"/>
          </a:xfrm>
          <a:prstGeom prst="rect">
            <a:avLst/>
          </a:prstGeom>
          <a:solidFill>
            <a:srgbClr val="22BDBF"/>
          </a:solidFill>
          <a:ln/>
        </p:spPr>
        <p:txBody>
          <a:bodyPr/>
          <a:lstStyle/>
          <a:p>
            <a:endParaRPr lang="pl-PL" sz="2400">
              <a:solidFill>
                <a:srgbClr val="10153D"/>
              </a:solidFill>
              <a:latin typeface="Calibri" panose="020F0502020204030204" pitchFamily="34" charset="0"/>
              <a:cs typeface="Calibri" panose="020F0502020204030204" pitchFamily="34" charset="0"/>
            </a:endParaRPr>
          </a:p>
        </p:txBody>
      </p:sp>
      <p:sp>
        <p:nvSpPr>
          <p:cNvPr id="24" name="Text 17">
            <a:extLst>
              <a:ext uri="{FF2B5EF4-FFF2-40B4-BE49-F238E27FC236}">
                <a16:creationId xmlns:a16="http://schemas.microsoft.com/office/drawing/2014/main" id="{9C57F64A-F33B-0BA6-D264-F6B371DB1F83}"/>
              </a:ext>
            </a:extLst>
          </p:cNvPr>
          <p:cNvSpPr/>
          <p:nvPr/>
        </p:nvSpPr>
        <p:spPr>
          <a:xfrm>
            <a:off x="8815110" y="2909699"/>
            <a:ext cx="1571311" cy="445517"/>
          </a:xfrm>
          <a:prstGeom prst="rect">
            <a:avLst/>
          </a:prstGeom>
          <a:noFill/>
          <a:ln/>
        </p:spPr>
        <p:txBody>
          <a:bodyPr wrap="square" rtlCol="0" anchor="ctr"/>
          <a:lstStyle/>
          <a:p>
            <a:pPr marL="0" indent="0">
              <a:buNone/>
            </a:pPr>
            <a:r>
              <a:rPr lang="en-US" sz="2800" b="1" dirty="0">
                <a:solidFill>
                  <a:schemeClr val="bg1"/>
                </a:solidFill>
                <a:latin typeface="Calibri" panose="020F0502020204030204" pitchFamily="34" charset="0"/>
                <a:ea typeface="Georgia" pitchFamily="34" charset="-122"/>
                <a:cs typeface="Calibri" panose="020F0502020204030204" pitchFamily="34" charset="0"/>
              </a:rPr>
              <a:t>Be Clear</a:t>
            </a:r>
            <a:endParaRPr lang="en-US" sz="2800" dirty="0">
              <a:solidFill>
                <a:schemeClr val="bg1"/>
              </a:solidFill>
              <a:latin typeface="Calibri" panose="020F0502020204030204" pitchFamily="34" charset="0"/>
              <a:cs typeface="Calibri" panose="020F0502020204030204" pitchFamily="34" charset="0"/>
            </a:endParaRPr>
          </a:p>
        </p:txBody>
      </p:sp>
      <p:sp>
        <p:nvSpPr>
          <p:cNvPr id="30" name="Triangle 29">
            <a:extLst>
              <a:ext uri="{FF2B5EF4-FFF2-40B4-BE49-F238E27FC236}">
                <a16:creationId xmlns:a16="http://schemas.microsoft.com/office/drawing/2014/main" id="{09BF03CC-A342-3F13-DCF2-274E1CA56153}"/>
              </a:ext>
            </a:extLst>
          </p:cNvPr>
          <p:cNvSpPr/>
          <p:nvPr/>
        </p:nvSpPr>
        <p:spPr>
          <a:xfrm rot="5400000">
            <a:off x="10246033" y="2952547"/>
            <a:ext cx="446474" cy="345364"/>
          </a:xfrm>
          <a:prstGeom prst="triangl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400"/>
          </a:p>
        </p:txBody>
      </p:sp>
      <p:sp>
        <p:nvSpPr>
          <p:cNvPr id="31" name="Text 39">
            <a:extLst>
              <a:ext uri="{FF2B5EF4-FFF2-40B4-BE49-F238E27FC236}">
                <a16:creationId xmlns:a16="http://schemas.microsoft.com/office/drawing/2014/main" id="{C9E3C3F3-BF5E-7EEA-45E5-1D41729BA600}"/>
              </a:ext>
            </a:extLst>
          </p:cNvPr>
          <p:cNvSpPr/>
          <p:nvPr/>
        </p:nvSpPr>
        <p:spPr>
          <a:xfrm>
            <a:off x="0" y="4185990"/>
            <a:ext cx="12192000" cy="1636269"/>
          </a:xfrm>
          <a:prstGeom prst="rect">
            <a:avLst/>
          </a:prstGeom>
          <a:noFill/>
          <a:ln/>
        </p:spPr>
        <p:txBody>
          <a:bodyPr wrap="square" rtlCol="0" anchor="ctr"/>
          <a:lstStyle/>
          <a:p>
            <a:pPr algn="ctr">
              <a:lnSpc>
                <a:spcPts val="2580"/>
              </a:lnSpc>
            </a:pPr>
            <a:r>
              <a:rPr lang="en-US" sz="2400" dirty="0">
                <a:solidFill>
                  <a:schemeClr val="bg1"/>
                </a:solidFill>
                <a:latin typeface="Calibri" pitchFamily="34" charset="0"/>
                <a:ea typeface="Calibri" pitchFamily="34" charset="-122"/>
                <a:cs typeface="Calibri" pitchFamily="34" charset="-120"/>
              </a:rPr>
              <a:t>As you do it, you must keep a quick record of what you changed and why, </a:t>
            </a:r>
          </a:p>
          <a:p>
            <a:pPr algn="ctr">
              <a:lnSpc>
                <a:spcPts val="2580"/>
              </a:lnSpc>
            </a:pPr>
            <a:r>
              <a:rPr lang="en-US" sz="2400" dirty="0">
                <a:solidFill>
                  <a:schemeClr val="bg1"/>
                </a:solidFill>
                <a:latin typeface="Calibri" pitchFamily="34" charset="0"/>
                <a:ea typeface="Calibri" pitchFamily="34" charset="-122"/>
                <a:cs typeface="Calibri" pitchFamily="34" charset="-120"/>
              </a:rPr>
              <a:t>including which tools you used (for example the THINK routine, </a:t>
            </a:r>
          </a:p>
          <a:p>
            <a:pPr algn="ctr">
              <a:lnSpc>
                <a:spcPts val="2580"/>
              </a:lnSpc>
            </a:pPr>
            <a:r>
              <a:rPr lang="en-US" sz="2400" dirty="0">
                <a:solidFill>
                  <a:schemeClr val="bg1"/>
                </a:solidFill>
                <a:latin typeface="Calibri" pitchFamily="34" charset="0"/>
                <a:ea typeface="Calibri" pitchFamily="34" charset="-122"/>
                <a:cs typeface="Calibri" pitchFamily="34" charset="-120"/>
              </a:rPr>
              <a:t>the fairness check or the verification step) and how they helped </a:t>
            </a:r>
          </a:p>
          <a:p>
            <a:pPr algn="ctr">
              <a:lnSpc>
                <a:spcPts val="2580"/>
              </a:lnSpc>
            </a:pPr>
            <a:r>
              <a:rPr lang="en-US" sz="2400" dirty="0">
                <a:solidFill>
                  <a:schemeClr val="bg1"/>
                </a:solidFill>
                <a:latin typeface="Calibri" pitchFamily="34" charset="0"/>
                <a:ea typeface="Calibri" pitchFamily="34" charset="-122"/>
                <a:cs typeface="Calibri" pitchFamily="34" charset="-120"/>
              </a:rPr>
              <a:t>you make the content safer, fairer and more accurate.</a:t>
            </a:r>
          </a:p>
          <a:p>
            <a:pPr algn="ctr">
              <a:lnSpc>
                <a:spcPts val="2580"/>
              </a:lnSpc>
            </a:pPr>
            <a:endParaRPr lang="en-US" sz="2400" dirty="0">
              <a:solidFill>
                <a:schemeClr val="bg1"/>
              </a:solidFill>
            </a:endParaRPr>
          </a:p>
        </p:txBody>
      </p:sp>
      <p:sp>
        <p:nvSpPr>
          <p:cNvPr id="38" name="Text 39">
            <a:extLst>
              <a:ext uri="{FF2B5EF4-FFF2-40B4-BE49-F238E27FC236}">
                <a16:creationId xmlns:a16="http://schemas.microsoft.com/office/drawing/2014/main" id="{308E03C4-D761-A19A-A076-5FE756DB6518}"/>
              </a:ext>
            </a:extLst>
          </p:cNvPr>
          <p:cNvSpPr/>
          <p:nvPr/>
        </p:nvSpPr>
        <p:spPr>
          <a:xfrm>
            <a:off x="0" y="1751444"/>
            <a:ext cx="12192000" cy="583171"/>
          </a:xfrm>
          <a:prstGeom prst="rect">
            <a:avLst/>
          </a:prstGeom>
          <a:noFill/>
          <a:ln/>
        </p:spPr>
        <p:txBody>
          <a:bodyPr wrap="square" rtlCol="0" anchor="t"/>
          <a:lstStyle/>
          <a:p>
            <a:pPr algn="ctr"/>
            <a:r>
              <a:rPr lang="en-US" sz="2400" dirty="0">
                <a:solidFill>
                  <a:srgbClr val="10153D"/>
                </a:solidFill>
                <a:latin typeface="Calibri" pitchFamily="34" charset="0"/>
                <a:ea typeface="Calibri" pitchFamily="34" charset="-122"/>
                <a:cs typeface="Calibri" pitchFamily="34" charset="-120"/>
              </a:rPr>
              <a:t>You’ll work in pairs or small groups to make a short piece of content with AI support </a:t>
            </a:r>
          </a:p>
          <a:p>
            <a:pPr algn="ctr"/>
            <a:r>
              <a:rPr lang="en-US" sz="2400" dirty="0">
                <a:solidFill>
                  <a:srgbClr val="10153D"/>
                </a:solidFill>
                <a:latin typeface="Calibri" pitchFamily="34" charset="0"/>
                <a:ea typeface="Calibri" pitchFamily="34" charset="-122"/>
                <a:cs typeface="Calibri" pitchFamily="34" charset="-120"/>
              </a:rPr>
              <a:t>(for example a post, a message or a short script). Then you’ll run the routine on it:</a:t>
            </a:r>
          </a:p>
          <a:p>
            <a:pPr algn="ctr"/>
            <a:endParaRPr lang="en-US" sz="2400" dirty="0">
              <a:solidFill>
                <a:srgbClr val="10153D"/>
              </a:solidFill>
            </a:endParaRPr>
          </a:p>
        </p:txBody>
      </p:sp>
    </p:spTree>
    <p:extLst>
      <p:ext uri="{BB962C8B-B14F-4D97-AF65-F5344CB8AC3E}">
        <p14:creationId xmlns:p14="http://schemas.microsoft.com/office/powerpoint/2010/main" val="24054404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8A126-9772-2C3E-39A2-E96BE7E5EE5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0399E52-A318-3343-C801-7F8D2ACDB70D}"/>
              </a:ext>
            </a:extLst>
          </p:cNvPr>
          <p:cNvSpPr/>
          <p:nvPr/>
        </p:nvSpPr>
        <p:spPr>
          <a:xfrm flipH="1" flipV="1">
            <a:off x="4597400" y="-8"/>
            <a:ext cx="7594596"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19D93CA6-00E9-5E75-D2C9-AC32CCC7B77F}"/>
              </a:ext>
            </a:extLst>
          </p:cNvPr>
          <p:cNvSpPr txBox="1">
            <a:spLocks/>
          </p:cNvSpPr>
          <p:nvPr/>
        </p:nvSpPr>
        <p:spPr>
          <a:xfrm>
            <a:off x="470896" y="388608"/>
            <a:ext cx="389790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buNone/>
            </a:pPr>
            <a:r>
              <a:rPr lang="en-US" sz="3600" b="1" dirty="0">
                <a:solidFill>
                  <a:srgbClr val="22BDBF"/>
                </a:solidFill>
                <a:cs typeface="Times New Roman" panose="02020603050405020304" pitchFamily="18" charset="0"/>
              </a:rPr>
              <a:t>Choose One Creation Task</a:t>
            </a:r>
            <a:endParaRPr lang="en-US" sz="2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EBB56871-645B-2DC9-514B-FB0689E21079}"/>
              </a:ext>
            </a:extLst>
          </p:cNvPr>
          <p:cNvSpPr txBox="1"/>
          <p:nvPr/>
        </p:nvSpPr>
        <p:spPr>
          <a:xfrm>
            <a:off x="4896380" y="2025901"/>
            <a:ext cx="7155920" cy="4832092"/>
          </a:xfrm>
          <a:prstGeom prst="rect">
            <a:avLst/>
          </a:prstGeom>
          <a:noFill/>
        </p:spPr>
        <p:txBody>
          <a:bodyPr wrap="square" rtlCol="0">
            <a:spAutoFit/>
          </a:bodyPr>
          <a:lstStyle/>
          <a:p>
            <a:pPr marL="342900" indent="-342900">
              <a:spcBef>
                <a:spcPts val="8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Youth event post: </a:t>
            </a:r>
            <a:r>
              <a:rPr lang="en-US" sz="2400" dirty="0">
                <a:solidFill>
                  <a:schemeClr val="bg1"/>
                </a:solidFill>
                <a:latin typeface="Calibri" panose="020F0502020204030204" pitchFamily="34" charset="0"/>
                <a:cs typeface="Calibri" panose="020F0502020204030204" pitchFamily="34" charset="0"/>
              </a:rPr>
              <a:t>Write an Instagram-style caption and a short description of the image you would use.</a:t>
            </a:r>
          </a:p>
          <a:p>
            <a:pPr marL="342900" indent="-342900">
              <a:spcBef>
                <a:spcPts val="8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Apology or repair message: </a:t>
            </a:r>
            <a:r>
              <a:rPr lang="en-US" sz="2400" dirty="0">
                <a:solidFill>
                  <a:schemeClr val="bg1"/>
                </a:solidFill>
                <a:latin typeface="Calibri" panose="020F0502020204030204" pitchFamily="34" charset="0"/>
                <a:cs typeface="Calibri" panose="020F0502020204030204" pitchFamily="34" charset="0"/>
              </a:rPr>
              <a:t>Draft a short message to fix a situation where something you said or shared caused harm (even if you didn’t mean it).</a:t>
            </a:r>
          </a:p>
          <a:p>
            <a:pPr marL="342900" indent="-342900">
              <a:spcBef>
                <a:spcPts val="8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Poster or flyer: </a:t>
            </a:r>
            <a:r>
              <a:rPr lang="en-US" sz="2400" dirty="0">
                <a:solidFill>
                  <a:schemeClr val="bg1"/>
                </a:solidFill>
                <a:latin typeface="Calibri" panose="020F0502020204030204" pitchFamily="34" charset="0"/>
                <a:cs typeface="Calibri" panose="020F0502020204030204" pitchFamily="34" charset="0"/>
              </a:rPr>
              <a:t>Create text for a poster, then check it for fairness and add a simple AI disclosure if needed.</a:t>
            </a:r>
          </a:p>
          <a:p>
            <a:pPr marL="342900" indent="-342900">
              <a:spcBef>
                <a:spcPts val="8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Short explainer: </a:t>
            </a:r>
            <a:r>
              <a:rPr lang="en-US" sz="2400" dirty="0">
                <a:solidFill>
                  <a:schemeClr val="bg1"/>
                </a:solidFill>
                <a:latin typeface="Calibri" panose="020F0502020204030204" pitchFamily="34" charset="0"/>
                <a:cs typeface="Calibri" panose="020F0502020204030204" pitchFamily="34" charset="0"/>
              </a:rPr>
              <a:t>Write a short explanation of how a claim can spread online, and include one quick step for checking if it’s true.</a:t>
            </a: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endParaRPr lang="en-US" sz="2400"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B6611CD6-569E-02AF-5AF7-F97992AA1958}"/>
              </a:ext>
            </a:extLst>
          </p:cNvPr>
          <p:cNvSpPr/>
          <p:nvPr/>
        </p:nvSpPr>
        <p:spPr>
          <a:xfrm>
            <a:off x="8832285" y="-65646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36B89A1-C9BE-0948-47F5-6D751B2FCD94}"/>
              </a:ext>
            </a:extLst>
          </p:cNvPr>
          <p:cNvSpPr/>
          <p:nvPr/>
        </p:nvSpPr>
        <p:spPr>
          <a:xfrm>
            <a:off x="0" y="1690131"/>
            <a:ext cx="4788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3" name="pole tekstowe 19">
            <a:extLst>
              <a:ext uri="{FF2B5EF4-FFF2-40B4-BE49-F238E27FC236}">
                <a16:creationId xmlns:a16="http://schemas.microsoft.com/office/drawing/2014/main" id="{54D23B2D-8B79-6226-33ED-6A6C8872CD16}"/>
              </a:ext>
            </a:extLst>
          </p:cNvPr>
          <p:cNvSpPr txBox="1"/>
          <p:nvPr/>
        </p:nvSpPr>
        <p:spPr>
          <a:xfrm>
            <a:off x="470896" y="2025901"/>
            <a:ext cx="3797181" cy="2171235"/>
          </a:xfrm>
          <a:prstGeom prst="rect">
            <a:avLst/>
          </a:prstGeom>
          <a:noFill/>
        </p:spPr>
        <p:txBody>
          <a:bodyPr wrap="square" rtlCol="0">
            <a:spAutoFit/>
          </a:bodyPr>
          <a:lstStyle/>
          <a:p>
            <a:pPr>
              <a:lnSpc>
                <a:spcPts val="2720"/>
              </a:lnSpc>
            </a:pPr>
            <a:r>
              <a:rPr lang="en-US" sz="2600" i="1" dirty="0">
                <a:solidFill>
                  <a:srgbClr val="10153D"/>
                </a:solidFill>
                <a:latin typeface="Calibri" panose="020F0502020204030204" pitchFamily="34" charset="0"/>
                <a:cs typeface="Calibri" panose="020F0502020204030204" pitchFamily="34" charset="0"/>
              </a:rPr>
              <a:t>(we’ll do one today, the others are extra) </a:t>
            </a:r>
          </a:p>
          <a:p>
            <a:pPr>
              <a:lnSpc>
                <a:spcPts val="2720"/>
              </a:lnSpc>
            </a:pPr>
            <a:endParaRPr lang="en-US" sz="2600" b="1" dirty="0">
              <a:solidFill>
                <a:srgbClr val="10153D"/>
              </a:solidFill>
              <a:latin typeface="Calibri" panose="020F0502020204030204" pitchFamily="34" charset="0"/>
              <a:cs typeface="Calibri" panose="020F0502020204030204" pitchFamily="34" charset="0"/>
            </a:endParaRPr>
          </a:p>
          <a:p>
            <a:pPr>
              <a:lnSpc>
                <a:spcPts val="2720"/>
              </a:lnSpc>
            </a:pPr>
            <a:r>
              <a:rPr lang="en-US" sz="2600" b="1" dirty="0">
                <a:solidFill>
                  <a:srgbClr val="10153D"/>
                </a:solidFill>
                <a:latin typeface="Calibri" panose="020F0502020204030204" pitchFamily="34" charset="0"/>
                <a:cs typeface="Calibri" panose="020F0502020204030204" pitchFamily="34" charset="0"/>
              </a:rPr>
              <a:t>Pick one of these to create with AI, then improve using the routine</a:t>
            </a:r>
          </a:p>
        </p:txBody>
      </p:sp>
      <p:sp>
        <p:nvSpPr>
          <p:cNvPr id="4" name="Freeform 3">
            <a:extLst>
              <a:ext uri="{FF2B5EF4-FFF2-40B4-BE49-F238E27FC236}">
                <a16:creationId xmlns:a16="http://schemas.microsoft.com/office/drawing/2014/main" id="{43629161-5D5B-9889-C3B6-C1726F07C687}"/>
              </a:ext>
            </a:extLst>
          </p:cNvPr>
          <p:cNvSpPr/>
          <p:nvPr/>
        </p:nvSpPr>
        <p:spPr>
          <a:xfrm rot="1663055">
            <a:off x="3055296" y="462727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679264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0B69A-0B8E-C552-93DF-A4811D4EAD7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F137850-283D-09B9-784A-DF034EB7DAED}"/>
              </a:ext>
            </a:extLst>
          </p:cNvPr>
          <p:cNvSpPr/>
          <p:nvPr/>
        </p:nvSpPr>
        <p:spPr>
          <a:xfrm flipH="1" flipV="1">
            <a:off x="4597400" y="-8"/>
            <a:ext cx="7594596"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5776C2C0-AA5D-5588-4CCC-E4B7B86BC107}"/>
              </a:ext>
            </a:extLst>
          </p:cNvPr>
          <p:cNvSpPr txBox="1">
            <a:spLocks/>
          </p:cNvSpPr>
          <p:nvPr/>
        </p:nvSpPr>
        <p:spPr>
          <a:xfrm>
            <a:off x="470896" y="388608"/>
            <a:ext cx="3034557"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buNone/>
            </a:pPr>
            <a:r>
              <a:rPr lang="en-US" sz="3600" b="1" dirty="0">
                <a:solidFill>
                  <a:srgbClr val="22BDBF"/>
                </a:solidFill>
                <a:cs typeface="Times New Roman" panose="02020603050405020304" pitchFamily="18" charset="0"/>
              </a:rPr>
              <a:t>Group Decision Log</a:t>
            </a:r>
            <a:endParaRPr lang="en-US" sz="2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A84ADB0C-B9B1-E74B-705F-60189B0C01EA}"/>
              </a:ext>
            </a:extLst>
          </p:cNvPr>
          <p:cNvSpPr txBox="1"/>
          <p:nvPr/>
        </p:nvSpPr>
        <p:spPr>
          <a:xfrm>
            <a:off x="4896380" y="2025901"/>
            <a:ext cx="6927320" cy="4667945"/>
          </a:xfrm>
          <a:prstGeom prst="rect">
            <a:avLst/>
          </a:prstGeom>
          <a:noFill/>
        </p:spPr>
        <p:txBody>
          <a:bodyPr wrap="square" rtlCol="0">
            <a:spAutoFit/>
          </a:bodyPr>
          <a:lstStyle/>
          <a:p>
            <a:pPr marL="342900" indent="-342900">
              <a:spcBef>
                <a:spcPts val="8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Purpose and audience: </a:t>
            </a:r>
            <a:r>
              <a:rPr lang="en-US" sz="2400" dirty="0">
                <a:solidFill>
                  <a:schemeClr val="bg1"/>
                </a:solidFill>
                <a:latin typeface="Calibri" panose="020F0502020204030204" pitchFamily="34" charset="0"/>
                <a:cs typeface="Calibri" panose="020F0502020204030204" pitchFamily="34" charset="0"/>
              </a:rPr>
              <a:t>What are you making and who is it for?</a:t>
            </a:r>
          </a:p>
          <a:p>
            <a:pPr marL="342900" indent="-342900">
              <a:spcBef>
                <a:spcPts val="8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Two risks noticed: </a:t>
            </a:r>
            <a:r>
              <a:rPr lang="en-US" sz="2400" dirty="0">
                <a:solidFill>
                  <a:schemeClr val="bg1"/>
                </a:solidFill>
                <a:latin typeface="Calibri" panose="020F0502020204030204" pitchFamily="34" charset="0"/>
                <a:cs typeface="Calibri" panose="020F0502020204030204" pitchFamily="34" charset="0"/>
              </a:rPr>
              <a:t>What could go wrong if this is shared? (misleading, unfair, private, harmful, etc.)</a:t>
            </a:r>
          </a:p>
          <a:p>
            <a:pPr marL="342900" indent="-342900">
              <a:spcBef>
                <a:spcPts val="8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What you checked: </a:t>
            </a:r>
            <a:r>
              <a:rPr lang="en-US" sz="2400" dirty="0">
                <a:solidFill>
                  <a:schemeClr val="bg1"/>
                </a:solidFill>
                <a:latin typeface="Calibri" panose="020F0502020204030204" pitchFamily="34" charset="0"/>
                <a:cs typeface="Calibri" panose="020F0502020204030204" pitchFamily="34" charset="0"/>
              </a:rPr>
              <a:t>What did you verify and how did you check it?</a:t>
            </a:r>
          </a:p>
          <a:p>
            <a:pPr marL="342900" indent="-342900">
              <a:spcBef>
                <a:spcPts val="8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Fairness check: </a:t>
            </a:r>
            <a:r>
              <a:rPr lang="en-US" sz="2400" dirty="0">
                <a:solidFill>
                  <a:schemeClr val="bg1"/>
                </a:solidFill>
                <a:latin typeface="Calibri" panose="020F0502020204030204" pitchFamily="34" charset="0"/>
                <a:cs typeface="Calibri" panose="020F0502020204030204" pitchFamily="34" charset="0"/>
              </a:rPr>
              <a:t>What did you change to make it more inclusive or less unfair?</a:t>
            </a:r>
          </a:p>
          <a:p>
            <a:pPr marL="342900" indent="-342900">
              <a:spcBef>
                <a:spcPts val="8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Disclosure line: </a:t>
            </a:r>
            <a:r>
              <a:rPr lang="en-US" sz="2400" dirty="0">
                <a:solidFill>
                  <a:schemeClr val="bg1"/>
                </a:solidFill>
                <a:latin typeface="Calibri" panose="020F0502020204030204" pitchFamily="34" charset="0"/>
                <a:cs typeface="Calibri" panose="020F0502020204030204" pitchFamily="34" charset="0"/>
              </a:rPr>
              <a:t>What simple line would you add to be clear if AI helped?</a:t>
            </a:r>
          </a:p>
          <a:p>
            <a:pPr marL="342900" indent="-342900">
              <a:spcBef>
                <a:spcPts val="800"/>
              </a:spcBef>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E4A25AC4-58AB-F2C3-5364-BF22FD6AE61B}"/>
              </a:ext>
            </a:extLst>
          </p:cNvPr>
          <p:cNvSpPr/>
          <p:nvPr/>
        </p:nvSpPr>
        <p:spPr>
          <a:xfrm>
            <a:off x="8832285" y="-65646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28360B8-A09E-7927-A6FE-952C338E5C32}"/>
              </a:ext>
            </a:extLst>
          </p:cNvPr>
          <p:cNvSpPr/>
          <p:nvPr/>
        </p:nvSpPr>
        <p:spPr>
          <a:xfrm>
            <a:off x="0" y="1690131"/>
            <a:ext cx="4788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3" name="pole tekstowe 19">
            <a:extLst>
              <a:ext uri="{FF2B5EF4-FFF2-40B4-BE49-F238E27FC236}">
                <a16:creationId xmlns:a16="http://schemas.microsoft.com/office/drawing/2014/main" id="{FAFB02A0-2500-B836-8839-62A8DAF22081}"/>
              </a:ext>
            </a:extLst>
          </p:cNvPr>
          <p:cNvSpPr txBox="1"/>
          <p:nvPr/>
        </p:nvSpPr>
        <p:spPr>
          <a:xfrm>
            <a:off x="470897" y="2025901"/>
            <a:ext cx="3428004" cy="2171235"/>
          </a:xfrm>
          <a:prstGeom prst="rect">
            <a:avLst/>
          </a:prstGeom>
          <a:noFill/>
        </p:spPr>
        <p:txBody>
          <a:bodyPr wrap="square" rtlCol="0">
            <a:spAutoFit/>
          </a:bodyPr>
          <a:lstStyle/>
          <a:p>
            <a:pPr>
              <a:lnSpc>
                <a:spcPts val="2720"/>
              </a:lnSpc>
            </a:pPr>
            <a:r>
              <a:rPr lang="en-US" sz="2600" b="1" i="1" dirty="0">
                <a:solidFill>
                  <a:srgbClr val="10153D"/>
                </a:solidFill>
                <a:latin typeface="Calibri" panose="020F0502020204030204" pitchFamily="34" charset="0"/>
                <a:cs typeface="Calibri" panose="020F0502020204030204" pitchFamily="34" charset="0"/>
              </a:rPr>
              <a:t>(</a:t>
            </a:r>
            <a:r>
              <a:rPr lang="en-US" sz="2600" i="1" dirty="0">
                <a:solidFill>
                  <a:srgbClr val="10153D"/>
                </a:solidFill>
                <a:latin typeface="Calibri" panose="020F0502020204030204" pitchFamily="34" charset="0"/>
                <a:cs typeface="Calibri" panose="020F0502020204030204" pitchFamily="34" charset="0"/>
              </a:rPr>
              <a:t>fill this in as you work)</a:t>
            </a:r>
          </a:p>
          <a:p>
            <a:pPr>
              <a:lnSpc>
                <a:spcPts val="2720"/>
              </a:lnSpc>
            </a:pPr>
            <a:endParaRPr lang="en-US" sz="2600" b="1" dirty="0">
              <a:solidFill>
                <a:srgbClr val="10153D"/>
              </a:solidFill>
              <a:latin typeface="Calibri" panose="020F0502020204030204" pitchFamily="34" charset="0"/>
              <a:cs typeface="Calibri" panose="020F0502020204030204" pitchFamily="34" charset="0"/>
            </a:endParaRPr>
          </a:p>
          <a:p>
            <a:pPr>
              <a:lnSpc>
                <a:spcPts val="2720"/>
              </a:lnSpc>
            </a:pPr>
            <a:r>
              <a:rPr lang="en-US" sz="2600" b="1" dirty="0">
                <a:solidFill>
                  <a:srgbClr val="10153D"/>
                </a:solidFill>
                <a:latin typeface="Calibri" panose="020F0502020204030204" pitchFamily="34" charset="0"/>
                <a:cs typeface="Calibri" panose="020F0502020204030204" pitchFamily="34" charset="0"/>
              </a:rPr>
              <a:t>Use this quick checklist to record what you did and why</a:t>
            </a:r>
          </a:p>
          <a:p>
            <a:pPr>
              <a:lnSpc>
                <a:spcPts val="2720"/>
              </a:lnSpc>
            </a:pPr>
            <a:endParaRPr lang="en-US" sz="2600" b="1" dirty="0">
              <a:solidFill>
                <a:srgbClr val="10153D"/>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98F33FB0-2D90-4AC9-DBCB-9D595034EE7F}"/>
              </a:ext>
            </a:extLst>
          </p:cNvPr>
          <p:cNvSpPr/>
          <p:nvPr/>
        </p:nvSpPr>
        <p:spPr>
          <a:xfrm rot="1663055">
            <a:off x="3055296" y="404658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9178001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8E398-F61D-473E-E8E8-5E5D881C638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BB2783E-9276-5518-49AD-5BACC91EE3B1}"/>
              </a:ext>
            </a:extLst>
          </p:cNvPr>
          <p:cNvSpPr/>
          <p:nvPr/>
        </p:nvSpPr>
        <p:spPr>
          <a:xfrm flipV="1">
            <a:off x="0" y="-14"/>
            <a:ext cx="3372413"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3" name="Freeform 12">
            <a:extLst>
              <a:ext uri="{FF2B5EF4-FFF2-40B4-BE49-F238E27FC236}">
                <a16:creationId xmlns:a16="http://schemas.microsoft.com/office/drawing/2014/main" id="{02A88660-3B12-61C5-E269-9D2863EA2025}"/>
              </a:ext>
            </a:extLst>
          </p:cNvPr>
          <p:cNvSpPr/>
          <p:nvPr/>
        </p:nvSpPr>
        <p:spPr>
          <a:xfrm rot="16200000">
            <a:off x="1668867" y="2121672"/>
            <a:ext cx="3437606" cy="157513"/>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16" name="Graphic 7">
            <a:extLst>
              <a:ext uri="{FF2B5EF4-FFF2-40B4-BE49-F238E27FC236}">
                <a16:creationId xmlns:a16="http://schemas.microsoft.com/office/drawing/2014/main" id="{576F4F03-8E95-3450-840E-8C7CF9CB1592}"/>
              </a:ext>
            </a:extLst>
          </p:cNvPr>
          <p:cNvSpPr/>
          <p:nvPr/>
        </p:nvSpPr>
        <p:spPr>
          <a:xfrm>
            <a:off x="-844289" y="412017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5" name="Text Placeholder 11">
            <a:extLst>
              <a:ext uri="{FF2B5EF4-FFF2-40B4-BE49-F238E27FC236}">
                <a16:creationId xmlns:a16="http://schemas.microsoft.com/office/drawing/2014/main" id="{F8169861-2C29-2891-94EE-EDE698313B19}"/>
              </a:ext>
            </a:extLst>
          </p:cNvPr>
          <p:cNvSpPr txBox="1">
            <a:spLocks/>
          </p:cNvSpPr>
          <p:nvPr/>
        </p:nvSpPr>
        <p:spPr>
          <a:xfrm>
            <a:off x="579276" y="929154"/>
            <a:ext cx="26465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Share Back &amp; Compare</a:t>
            </a:r>
          </a:p>
        </p:txBody>
      </p:sp>
      <p:sp>
        <p:nvSpPr>
          <p:cNvPr id="6" name="pole tekstowe 19">
            <a:extLst>
              <a:ext uri="{FF2B5EF4-FFF2-40B4-BE49-F238E27FC236}">
                <a16:creationId xmlns:a16="http://schemas.microsoft.com/office/drawing/2014/main" id="{862C730C-0852-ADC0-F3FE-FAE07FB00A73}"/>
              </a:ext>
            </a:extLst>
          </p:cNvPr>
          <p:cNvSpPr txBox="1"/>
          <p:nvPr/>
        </p:nvSpPr>
        <p:spPr>
          <a:xfrm>
            <a:off x="3951688" y="929154"/>
            <a:ext cx="6983011" cy="4093428"/>
          </a:xfrm>
          <a:prstGeom prst="rect">
            <a:avLst/>
          </a:prstGeom>
          <a:noFill/>
        </p:spPr>
        <p:txBody>
          <a:bodyPr wrap="square" numCol="1" rtlCol="0">
            <a:spAutoFit/>
          </a:bodyPr>
          <a:lstStyle/>
          <a:p>
            <a:pPr marL="342900" indent="-342900">
              <a:spcAft>
                <a:spcPts val="800"/>
              </a:spcAft>
              <a:buClr>
                <a:srgbClr val="22BDBF"/>
              </a:buClr>
              <a:buFont typeface="Arial" panose="020B0604020202020204" pitchFamily="34" charset="0"/>
              <a:buChar char="•"/>
            </a:pPr>
            <a:r>
              <a:rPr lang="en-US" sz="2400" dirty="0">
                <a:solidFill>
                  <a:srgbClr val="10153D"/>
                </a:solidFill>
              </a:rPr>
              <a:t>Each group shares one improvement you made after you checked facts or did the fairness check. Explain your thinking in one or two sentences: What did you change and why?</a:t>
            </a:r>
          </a:p>
          <a:p>
            <a:pPr>
              <a:spcAft>
                <a:spcPts val="800"/>
              </a:spcAft>
              <a:buClr>
                <a:srgbClr val="22BDBF"/>
              </a:buClr>
            </a:pPr>
            <a:endParaRPr lang="en-US" sz="2400" dirty="0">
              <a:solidFill>
                <a:srgbClr val="10153D"/>
              </a:solidFill>
            </a:endParaRPr>
          </a:p>
          <a:p>
            <a:pPr marL="342900" indent="-342900">
              <a:spcAft>
                <a:spcPts val="800"/>
              </a:spcAft>
              <a:buClr>
                <a:srgbClr val="22BDBF"/>
              </a:buClr>
              <a:buFont typeface="Arial" panose="020B0604020202020204" pitchFamily="34" charset="0"/>
              <a:buChar char="•"/>
            </a:pPr>
            <a:r>
              <a:rPr lang="en-US" sz="2400" dirty="0">
                <a:solidFill>
                  <a:srgbClr val="10153D"/>
                </a:solidFill>
              </a:rPr>
              <a:t>We are not looking for one “perfect” answer. The goal is to hear different approaches, learn from each other and notice how small changes can make content more accurate, fair and safe to share.</a:t>
            </a:r>
          </a:p>
          <a:p>
            <a:pPr marL="342900" indent="-342900">
              <a:spcAft>
                <a:spcPts val="800"/>
              </a:spcAft>
              <a:buClr>
                <a:srgbClr val="22BDBF"/>
              </a:buClr>
              <a:buFont typeface="Arial" panose="020B0604020202020204" pitchFamily="34" charset="0"/>
              <a:buChar char="•"/>
            </a:pPr>
            <a:endParaRPr lang="en-US" sz="2400" dirty="0">
              <a:solidFill>
                <a:srgbClr val="10153D"/>
              </a:solidFill>
            </a:endParaRPr>
          </a:p>
        </p:txBody>
      </p:sp>
    </p:spTree>
    <p:extLst>
      <p:ext uri="{BB962C8B-B14F-4D97-AF65-F5344CB8AC3E}">
        <p14:creationId xmlns:p14="http://schemas.microsoft.com/office/powerpoint/2010/main" val="30598314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F3907B-1125-BB93-1283-0973D264C9D1}"/>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DD4BF96D-1ED3-FF17-C634-7B2FEADAD48A}"/>
              </a:ext>
            </a:extLst>
          </p:cNvPr>
          <p:cNvPicPr>
            <a:picLocks noChangeAspect="1"/>
          </p:cNvPicPr>
          <p:nvPr/>
        </p:nvPicPr>
        <p:blipFill rotWithShape="1">
          <a:blip r:embed="rId3"/>
          <a:srcRect l="8322" r="8322"/>
          <a:stretch>
            <a:fillRect/>
          </a:stretch>
        </p:blipFill>
        <p:spPr>
          <a:xfrm>
            <a:off x="4463586" y="3260875"/>
            <a:ext cx="7062412" cy="3597126"/>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F73582D6-E1E4-2FB5-F352-5D9186ADC508}"/>
              </a:ext>
            </a:extLst>
          </p:cNvPr>
          <p:cNvPicPr>
            <a:picLocks noChangeAspect="1"/>
          </p:cNvPicPr>
          <p:nvPr/>
        </p:nvPicPr>
        <p:blipFill>
          <a:blip r:embed="rId4"/>
          <a:stretch>
            <a:fillRect/>
          </a:stretch>
        </p:blipFill>
        <p:spPr>
          <a:xfrm>
            <a:off x="575864" y="559399"/>
            <a:ext cx="3283279" cy="2335756"/>
          </a:xfrm>
          <a:prstGeom prst="rect">
            <a:avLst/>
          </a:prstGeom>
        </p:spPr>
      </p:pic>
      <p:sp>
        <p:nvSpPr>
          <p:cNvPr id="28" name="Freeform 27">
            <a:extLst>
              <a:ext uri="{FF2B5EF4-FFF2-40B4-BE49-F238E27FC236}">
                <a16:creationId xmlns:a16="http://schemas.microsoft.com/office/drawing/2014/main" id="{9CC664E8-6A09-98CD-85E1-93C26FF7C289}"/>
              </a:ext>
            </a:extLst>
          </p:cNvPr>
          <p:cNvSpPr/>
          <p:nvPr/>
        </p:nvSpPr>
        <p:spPr>
          <a:xfrm rot="16200000">
            <a:off x="5206180" y="530470"/>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43" name="Rectangle 42">
            <a:hlinkClick r:id="rId5"/>
            <a:extLst>
              <a:ext uri="{FF2B5EF4-FFF2-40B4-BE49-F238E27FC236}">
                <a16:creationId xmlns:a16="http://schemas.microsoft.com/office/drawing/2014/main" id="{E549B85D-890B-6D85-C08C-897216739CF7}"/>
              </a:ext>
            </a:extLst>
          </p:cNvPr>
          <p:cNvSpPr/>
          <p:nvPr/>
        </p:nvSpPr>
        <p:spPr>
          <a:xfrm>
            <a:off x="0" y="458811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089E49A4-35A4-508C-A80D-9BD2509A1180}"/>
              </a:ext>
            </a:extLst>
          </p:cNvPr>
          <p:cNvSpPr txBox="1">
            <a:spLocks/>
          </p:cNvSpPr>
          <p:nvPr/>
        </p:nvSpPr>
        <p:spPr>
          <a:xfrm>
            <a:off x="324561" y="4798338"/>
            <a:ext cx="4139025"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err="1">
                <a:solidFill>
                  <a:schemeClr val="bg1"/>
                </a:solidFill>
              </a:rPr>
              <a:t>www.</a:t>
            </a:r>
            <a:r>
              <a:rPr lang="en-US" sz="3200" b="1" dirty="0" err="1">
                <a:solidFill>
                  <a:schemeClr val="bg1"/>
                </a:solidFill>
              </a:rPr>
              <a:t>valuesai.</a:t>
            </a:r>
            <a:r>
              <a:rPr lang="en-US" sz="3200" dirty="0" err="1">
                <a:solidFill>
                  <a:schemeClr val="bg1"/>
                </a:solidFill>
              </a:rPr>
              <a:t>eu</a:t>
            </a:r>
            <a:endParaRPr lang="en-US" sz="3200" dirty="0">
              <a:solidFill>
                <a:schemeClr val="bg1"/>
              </a:solidFill>
            </a:endParaRPr>
          </a:p>
          <a:p>
            <a:endParaRPr lang="en-US" dirty="0"/>
          </a:p>
        </p:txBody>
      </p:sp>
      <p:sp>
        <p:nvSpPr>
          <p:cNvPr id="4" name="Text Placeholder 5">
            <a:extLst>
              <a:ext uri="{FF2B5EF4-FFF2-40B4-BE49-F238E27FC236}">
                <a16:creationId xmlns:a16="http://schemas.microsoft.com/office/drawing/2014/main" id="{5E326438-95FC-3F95-7B0D-BF6D2E5536E7}"/>
              </a:ext>
            </a:extLst>
          </p:cNvPr>
          <p:cNvSpPr txBox="1">
            <a:spLocks/>
          </p:cNvSpPr>
          <p:nvPr/>
        </p:nvSpPr>
        <p:spPr>
          <a:xfrm>
            <a:off x="6579865" y="1785943"/>
            <a:ext cx="4447078" cy="6905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3200" dirty="0">
                <a:solidFill>
                  <a:schemeClr val="bg1"/>
                </a:solidFill>
              </a:rPr>
              <a:t>Follow Our Journey</a:t>
            </a:r>
          </a:p>
        </p:txBody>
      </p:sp>
      <p:sp>
        <p:nvSpPr>
          <p:cNvPr id="37" name="Rectangle 36">
            <a:extLst>
              <a:ext uri="{FF2B5EF4-FFF2-40B4-BE49-F238E27FC236}">
                <a16:creationId xmlns:a16="http://schemas.microsoft.com/office/drawing/2014/main" id="{8423E433-1469-6F1D-0EAE-1CC6B70436B7}"/>
              </a:ext>
            </a:extLst>
          </p:cNvPr>
          <p:cNvSpPr/>
          <p:nvPr/>
        </p:nvSpPr>
        <p:spPr>
          <a:xfrm>
            <a:off x="4232328" y="5779535"/>
            <a:ext cx="7409212" cy="794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DE2DA77-5414-12BA-2564-20A8C26D625B}"/>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9" name="Picture 38" descr="Co-funded by the European Union logo in png for web usage">
            <a:extLst>
              <a:ext uri="{FF2B5EF4-FFF2-40B4-BE49-F238E27FC236}">
                <a16:creationId xmlns:a16="http://schemas.microsoft.com/office/drawing/2014/main" id="{38F3C549-B42B-69AF-1EE6-E6AEA50F30C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69" name="TextBox 68">
            <a:extLst>
              <a:ext uri="{FF2B5EF4-FFF2-40B4-BE49-F238E27FC236}">
                <a16:creationId xmlns:a16="http://schemas.microsoft.com/office/drawing/2014/main" id="{88685383-AE5B-55FE-3A54-5F2C56A6B89B}"/>
              </a:ext>
            </a:extLst>
          </p:cNvPr>
          <p:cNvSpPr txBox="1"/>
          <p:nvPr/>
        </p:nvSpPr>
        <p:spPr>
          <a:xfrm>
            <a:off x="9363581" y="2637175"/>
            <a:ext cx="689314" cy="430887"/>
          </a:xfrm>
          <a:prstGeom prst="rect">
            <a:avLst/>
          </a:prstGeom>
          <a:noFill/>
        </p:spPr>
        <p:txBody>
          <a:bodyPr wrap="square">
            <a:spAutoFit/>
          </a:bodyPr>
          <a:lstStyle/>
          <a:p>
            <a:pPr algn="ctr"/>
            <a:r>
              <a:rPr lang="en-US" sz="2200" dirty="0">
                <a:solidFill>
                  <a:srgbClr val="E8068C"/>
                </a:solidFill>
                <a:hlinkClick r:id="rId7">
                  <a:extLst>
                    <a:ext uri="{A12FA001-AC4F-418D-AE19-62706E023703}">
                      <ahyp:hlinkClr xmlns:ahyp="http://schemas.microsoft.com/office/drawing/2018/hyperlinkcolor" val="tx"/>
                    </a:ext>
                  </a:extLst>
                </a:hlinkClick>
              </a:rPr>
              <a:t>in</a:t>
            </a:r>
            <a:endParaRPr lang="en-US" sz="2200" dirty="0">
              <a:solidFill>
                <a:srgbClr val="E8068C"/>
              </a:solidFill>
            </a:endParaRPr>
          </a:p>
        </p:txBody>
      </p:sp>
      <p:sp>
        <p:nvSpPr>
          <p:cNvPr id="70" name="TextBox 69">
            <a:extLst>
              <a:ext uri="{FF2B5EF4-FFF2-40B4-BE49-F238E27FC236}">
                <a16:creationId xmlns:a16="http://schemas.microsoft.com/office/drawing/2014/main" id="{4538D28F-ED62-7B51-C506-922E81387101}"/>
              </a:ext>
            </a:extLst>
          </p:cNvPr>
          <p:cNvSpPr txBox="1"/>
          <p:nvPr/>
        </p:nvSpPr>
        <p:spPr>
          <a:xfrm>
            <a:off x="10223275" y="2661499"/>
            <a:ext cx="689314" cy="430887"/>
          </a:xfrm>
          <a:prstGeom prst="rect">
            <a:avLst/>
          </a:prstGeom>
          <a:noFill/>
        </p:spPr>
        <p:txBody>
          <a:bodyPr wrap="square">
            <a:spAutoFit/>
          </a:bodyPr>
          <a:lstStyle/>
          <a:p>
            <a:pPr algn="ctr"/>
            <a:r>
              <a:rPr lang="en-US" sz="2200" dirty="0">
                <a:solidFill>
                  <a:srgbClr val="E8068C"/>
                </a:solidFill>
                <a:hlinkClick r:id="rId8">
                  <a:extLst>
                    <a:ext uri="{A12FA001-AC4F-418D-AE19-62706E023703}">
                      <ahyp:hlinkClr xmlns:ahyp="http://schemas.microsoft.com/office/drawing/2018/hyperlinkcolor" val="tx"/>
                    </a:ext>
                  </a:extLst>
                </a:hlinkClick>
              </a:rPr>
              <a:t>f</a:t>
            </a:r>
            <a:endParaRPr lang="en-US" sz="2200" dirty="0">
              <a:solidFill>
                <a:srgbClr val="E8068C"/>
              </a:solidFill>
            </a:endParaRPr>
          </a:p>
        </p:txBody>
      </p:sp>
      <p:sp>
        <p:nvSpPr>
          <p:cNvPr id="71" name="TextBox 70">
            <a:extLst>
              <a:ext uri="{FF2B5EF4-FFF2-40B4-BE49-F238E27FC236}">
                <a16:creationId xmlns:a16="http://schemas.microsoft.com/office/drawing/2014/main" id="{93E38ED1-3A9F-2137-2E8D-DEB9C09BE3CE}"/>
              </a:ext>
            </a:extLst>
          </p:cNvPr>
          <p:cNvSpPr txBox="1"/>
          <p:nvPr/>
        </p:nvSpPr>
        <p:spPr>
          <a:xfrm>
            <a:off x="8483487" y="2637176"/>
            <a:ext cx="689314" cy="430887"/>
          </a:xfrm>
          <a:prstGeom prst="rect">
            <a:avLst/>
          </a:prstGeom>
          <a:noFill/>
        </p:spPr>
        <p:txBody>
          <a:bodyPr wrap="square">
            <a:spAutoFit/>
          </a:bodyPr>
          <a:lstStyle/>
          <a:p>
            <a:pPr algn="ctr"/>
            <a:r>
              <a:rPr lang="en-US" sz="2200" dirty="0">
                <a:solidFill>
                  <a:srgbClr val="E8068C"/>
                </a:solidFill>
                <a:hlinkClick r:id="rId9">
                  <a:extLst>
                    <a:ext uri="{A12FA001-AC4F-418D-AE19-62706E023703}">
                      <ahyp:hlinkClr xmlns:ahyp="http://schemas.microsoft.com/office/drawing/2018/hyperlinkcolor" val="tx"/>
                    </a:ext>
                  </a:extLst>
                </a:hlinkClick>
              </a:rPr>
              <a:t>l</a:t>
            </a:r>
            <a:endParaRPr lang="en-US" sz="2200" dirty="0">
              <a:solidFill>
                <a:srgbClr val="E8068C"/>
              </a:solidFill>
            </a:endParaRPr>
          </a:p>
        </p:txBody>
      </p:sp>
      <p:grpSp>
        <p:nvGrpSpPr>
          <p:cNvPr id="72" name="Graphic 3">
            <a:extLst>
              <a:ext uri="{FF2B5EF4-FFF2-40B4-BE49-F238E27FC236}">
                <a16:creationId xmlns:a16="http://schemas.microsoft.com/office/drawing/2014/main" id="{936AFE58-E285-C139-48E4-B4C743667FA1}"/>
              </a:ext>
            </a:extLst>
          </p:cNvPr>
          <p:cNvGrpSpPr/>
          <p:nvPr/>
        </p:nvGrpSpPr>
        <p:grpSpPr>
          <a:xfrm>
            <a:off x="9336970" y="2493436"/>
            <a:ext cx="735039" cy="735039"/>
            <a:chOff x="1950027" y="2499889"/>
            <a:chExt cx="850463" cy="850463"/>
          </a:xfrm>
        </p:grpSpPr>
        <p:sp>
          <p:nvSpPr>
            <p:cNvPr id="73" name="Freeform 72">
              <a:hlinkClick r:id="rId7"/>
              <a:extLst>
                <a:ext uri="{FF2B5EF4-FFF2-40B4-BE49-F238E27FC236}">
                  <a16:creationId xmlns:a16="http://schemas.microsoft.com/office/drawing/2014/main" id="{6BF77C30-D469-0BA6-5E93-0CFDC8B3DC1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4" name="Graphic 3">
              <a:extLst>
                <a:ext uri="{FF2B5EF4-FFF2-40B4-BE49-F238E27FC236}">
                  <a16:creationId xmlns:a16="http://schemas.microsoft.com/office/drawing/2014/main" id="{6587B43F-3F9C-E433-927C-3202D7DA1F81}"/>
                </a:ext>
              </a:extLst>
            </p:cNvPr>
            <p:cNvGrpSpPr/>
            <p:nvPr/>
          </p:nvGrpSpPr>
          <p:grpSpPr>
            <a:xfrm>
              <a:off x="2107521" y="2657382"/>
              <a:ext cx="535476" cy="535477"/>
              <a:chOff x="2107521" y="2657382"/>
              <a:chExt cx="535476" cy="535477"/>
            </a:xfrm>
            <a:solidFill>
              <a:srgbClr val="FFFFFF"/>
            </a:solidFill>
          </p:grpSpPr>
          <p:sp>
            <p:nvSpPr>
              <p:cNvPr id="75" name="Freeform 74">
                <a:extLst>
                  <a:ext uri="{FF2B5EF4-FFF2-40B4-BE49-F238E27FC236}">
                    <a16:creationId xmlns:a16="http://schemas.microsoft.com/office/drawing/2014/main" id="{113D817D-FED5-993A-B793-7E571F0656F1}"/>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041763C3-3F2E-E724-B31B-E5AB9D72866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3A3EC36F-A050-C259-0C02-31F522079D4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366DB444-4247-604D-835D-FF4A5BD3D602}"/>
              </a:ext>
            </a:extLst>
          </p:cNvPr>
          <p:cNvGrpSpPr/>
          <p:nvPr/>
        </p:nvGrpSpPr>
        <p:grpSpPr>
          <a:xfrm>
            <a:off x="10208651" y="2493436"/>
            <a:ext cx="735039" cy="735584"/>
            <a:chOff x="-1196056" y="2499889"/>
            <a:chExt cx="850463" cy="851093"/>
          </a:xfrm>
        </p:grpSpPr>
        <p:sp>
          <p:nvSpPr>
            <p:cNvPr id="79" name="Freeform 78">
              <a:hlinkClick r:id="rId8"/>
              <a:extLst>
                <a:ext uri="{FF2B5EF4-FFF2-40B4-BE49-F238E27FC236}">
                  <a16:creationId xmlns:a16="http://schemas.microsoft.com/office/drawing/2014/main" id="{CDC056F0-8442-BCCA-914D-B2515A45E56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82F1A1E4-D3F1-B01B-ACDE-CB8C52A9A29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1" name="Group 80">
            <a:extLst>
              <a:ext uri="{FF2B5EF4-FFF2-40B4-BE49-F238E27FC236}">
                <a16:creationId xmlns:a16="http://schemas.microsoft.com/office/drawing/2014/main" id="{94347150-AE71-2957-CB12-837E7EDDE6F6}"/>
              </a:ext>
            </a:extLst>
          </p:cNvPr>
          <p:cNvGrpSpPr/>
          <p:nvPr/>
        </p:nvGrpSpPr>
        <p:grpSpPr>
          <a:xfrm>
            <a:off x="8465289" y="2493436"/>
            <a:ext cx="735039" cy="735039"/>
            <a:chOff x="3094393" y="4759137"/>
            <a:chExt cx="1074283" cy="1074283"/>
          </a:xfrm>
        </p:grpSpPr>
        <p:sp>
          <p:nvSpPr>
            <p:cNvPr id="82" name="Freeform 81">
              <a:hlinkClick r:id="rId9"/>
              <a:extLst>
                <a:ext uri="{FF2B5EF4-FFF2-40B4-BE49-F238E27FC236}">
                  <a16:creationId xmlns:a16="http://schemas.microsoft.com/office/drawing/2014/main" id="{89AE8BCF-1826-2659-306A-81C5F2B617C4}"/>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3" name="Group 82">
              <a:extLst>
                <a:ext uri="{FF2B5EF4-FFF2-40B4-BE49-F238E27FC236}">
                  <a16:creationId xmlns:a16="http://schemas.microsoft.com/office/drawing/2014/main" id="{CC7C9C0E-6295-912D-2F9B-2FA11A42C29C}"/>
                </a:ext>
              </a:extLst>
            </p:cNvPr>
            <p:cNvGrpSpPr/>
            <p:nvPr/>
          </p:nvGrpSpPr>
          <p:grpSpPr>
            <a:xfrm>
              <a:off x="3303016" y="4946695"/>
              <a:ext cx="685139" cy="655838"/>
              <a:chOff x="3303016" y="4946695"/>
              <a:chExt cx="685139" cy="655838"/>
            </a:xfrm>
          </p:grpSpPr>
          <p:sp>
            <p:nvSpPr>
              <p:cNvPr id="84" name="Freeform 83">
                <a:extLst>
                  <a:ext uri="{FF2B5EF4-FFF2-40B4-BE49-F238E27FC236}">
                    <a16:creationId xmlns:a16="http://schemas.microsoft.com/office/drawing/2014/main" id="{28F5B139-8835-6AFD-E2BF-28A3EC149202}"/>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B40FD955-91EF-3520-5099-3CE6050CE852}"/>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9F525FD9-F318-7424-B109-AD9413DE213F}"/>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62428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F5FF-3318-F81C-ADCE-DB3AE4BEBA6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FAB8CE-C17C-873B-BAF9-2A09988462CD}"/>
              </a:ext>
            </a:extLst>
          </p:cNvPr>
          <p:cNvSpPr/>
          <p:nvPr/>
        </p:nvSpPr>
        <p:spPr>
          <a:xfrm flipH="1" flipV="1">
            <a:off x="0" y="-1"/>
            <a:ext cx="12191998" cy="685799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Speech Bubble: Rectangle with Corners Rounded 3">
            <a:extLst>
              <a:ext uri="{FF2B5EF4-FFF2-40B4-BE49-F238E27FC236}">
                <a16:creationId xmlns:a16="http://schemas.microsoft.com/office/drawing/2014/main" id="{3076FADE-9604-FE31-D0AA-283182F82F70}"/>
              </a:ext>
            </a:extLst>
          </p:cNvPr>
          <p:cNvSpPr/>
          <p:nvPr/>
        </p:nvSpPr>
        <p:spPr>
          <a:xfrm>
            <a:off x="783261" y="1493836"/>
            <a:ext cx="5769938" cy="4311039"/>
          </a:xfrm>
          <a:prstGeom prst="wedgeRoundRectCallout">
            <a:avLst>
              <a:gd name="adj1" fmla="val -35459"/>
              <a:gd name="adj2" fmla="val 70298"/>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i="1" dirty="0">
                <a:solidFill>
                  <a:srgbClr val="10153D"/>
                </a:solidFill>
                <a:latin typeface="Calibri" panose="020F0502020204030204" pitchFamily="34" charset="0"/>
                <a:cs typeface="Calibri" panose="020F0502020204030204" pitchFamily="34" charset="0"/>
              </a:rPr>
              <a:t>Transparency matters for several reasons. First, it builds trust — readers or viewers know whether the content is fully human-made or supported by technology. </a:t>
            </a:r>
            <a:br>
              <a:rPr lang="en-IE" sz="2200" i="1" dirty="0">
                <a:solidFill>
                  <a:srgbClr val="10153D"/>
                </a:solidFill>
                <a:latin typeface="Calibri" panose="020F0502020204030204" pitchFamily="34" charset="0"/>
                <a:cs typeface="Calibri" panose="020F0502020204030204" pitchFamily="34" charset="0"/>
              </a:rPr>
            </a:br>
            <a:r>
              <a:rPr lang="en-IE" sz="2200" i="1" dirty="0">
                <a:solidFill>
                  <a:srgbClr val="10153D"/>
                </a:solidFill>
                <a:latin typeface="Calibri" panose="020F0502020204030204" pitchFamily="34" charset="0"/>
                <a:cs typeface="Calibri" panose="020F0502020204030204" pitchFamily="34" charset="0"/>
              </a:rPr>
              <a:t>Second, it supports accountability, because the human author remains responsible </a:t>
            </a:r>
            <a:br>
              <a:rPr lang="en-IE" sz="2200" i="1" dirty="0">
                <a:solidFill>
                  <a:srgbClr val="10153D"/>
                </a:solidFill>
                <a:latin typeface="Calibri" panose="020F0502020204030204" pitchFamily="34" charset="0"/>
                <a:cs typeface="Calibri" panose="020F0502020204030204" pitchFamily="34" charset="0"/>
              </a:rPr>
            </a:br>
            <a:r>
              <a:rPr lang="en-IE" sz="2200" i="1" dirty="0">
                <a:solidFill>
                  <a:srgbClr val="10153D"/>
                </a:solidFill>
                <a:latin typeface="Calibri" panose="020F0502020204030204" pitchFamily="34" charset="0"/>
                <a:cs typeface="Calibri" panose="020F0502020204030204" pitchFamily="34" charset="0"/>
              </a:rPr>
              <a:t>for the accuracy, quality, and reliability of the output. Third, it is ethically important, especially in academic work, education, journalism, and public communication.</a:t>
            </a:r>
          </a:p>
          <a:p>
            <a:pPr algn="ctr"/>
            <a:endParaRPr lang="pl-PL"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A44DBC13-A308-6D7C-3AAD-9BFF4CC13D74}"/>
              </a:ext>
            </a:extLst>
          </p:cNvPr>
          <p:cNvSpPr/>
          <p:nvPr/>
        </p:nvSpPr>
        <p:spPr>
          <a:xfrm>
            <a:off x="-411176" y="-75555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 name="Speech Bubble: Rectangle with Corners Rounded 3">
            <a:extLst>
              <a:ext uri="{FF2B5EF4-FFF2-40B4-BE49-F238E27FC236}">
                <a16:creationId xmlns:a16="http://schemas.microsoft.com/office/drawing/2014/main" id="{AC0033C9-FFCB-AD84-A81A-B11757CC29CB}"/>
              </a:ext>
            </a:extLst>
          </p:cNvPr>
          <p:cNvSpPr/>
          <p:nvPr/>
        </p:nvSpPr>
        <p:spPr>
          <a:xfrm>
            <a:off x="7004537" y="627691"/>
            <a:ext cx="4736123" cy="4380406"/>
          </a:xfrm>
          <a:prstGeom prst="wedgeRoundRectCallout">
            <a:avLst>
              <a:gd name="adj1" fmla="val 43848"/>
              <a:gd name="adj2" fmla="val 72071"/>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i="1" dirty="0">
                <a:solidFill>
                  <a:srgbClr val="10153D"/>
                </a:solidFill>
                <a:latin typeface="Calibri" panose="020F0502020204030204" pitchFamily="34" charset="0"/>
                <a:cs typeface="Calibri" panose="020F0502020204030204" pitchFamily="34" charset="0"/>
              </a:rPr>
              <a:t>In practice, transparency may involve a short note stating that a section was generated or edited with the help of AI. It can also include specifying the scope of AI use, such as language polishing, drafting, data analysis, or image generation. This helps the audience understand exactly how AI contributed to the final result.</a:t>
            </a:r>
          </a:p>
        </p:txBody>
      </p:sp>
    </p:spTree>
    <p:extLst>
      <p:ext uri="{BB962C8B-B14F-4D97-AF65-F5344CB8AC3E}">
        <p14:creationId xmlns:p14="http://schemas.microsoft.com/office/powerpoint/2010/main" val="933436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77108-6623-389A-6566-CEBE41CCFF9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DB1DD7C-AF64-AB47-3446-FE3D51E0FB9F}"/>
              </a:ext>
            </a:extLst>
          </p:cNvPr>
          <p:cNvSpPr/>
          <p:nvPr/>
        </p:nvSpPr>
        <p:spPr>
          <a:xfrm flipH="1" flipV="1">
            <a:off x="5156200" y="548180"/>
            <a:ext cx="7035794" cy="48514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B8FC06D5-4662-DFD9-DDD0-37EF3C98C0A7}"/>
              </a:ext>
            </a:extLst>
          </p:cNvPr>
          <p:cNvSpPr/>
          <p:nvPr/>
        </p:nvSpPr>
        <p:spPr>
          <a:xfrm>
            <a:off x="9490544" y="17822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33B6AD15-C85C-87FC-749D-17404798D633}"/>
              </a:ext>
            </a:extLst>
          </p:cNvPr>
          <p:cNvSpPr txBox="1"/>
          <p:nvPr/>
        </p:nvSpPr>
        <p:spPr>
          <a:xfrm>
            <a:off x="5524500" y="1221282"/>
            <a:ext cx="5834700" cy="4760278"/>
          </a:xfrm>
          <a:prstGeom prst="rect">
            <a:avLst/>
          </a:prstGeom>
          <a:noFill/>
        </p:spPr>
        <p:txBody>
          <a:bodyPr wrap="square" rtlCol="0">
            <a:spAutoFit/>
          </a:bodyPr>
          <a:lstStyle/>
          <a:p>
            <a:pPr marL="457200" indent="-457200">
              <a:lnSpc>
                <a:spcPts val="2640"/>
              </a:lnSpc>
              <a:spcAft>
                <a:spcPts val="1300"/>
              </a:spcAft>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Have a short discussion on the topic: Is there a need to inform every time AI is involved in any aspect of the creative process?</a:t>
            </a:r>
          </a:p>
          <a:p>
            <a:pPr marL="457200" indent="-457200">
              <a:lnSpc>
                <a:spcPts val="2640"/>
              </a:lnSpc>
              <a:spcAft>
                <a:spcPts val="1300"/>
              </a:spcAft>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Try to consider whether the same applies in situations where AI takes part in the decision-making or evaluation process.</a:t>
            </a:r>
          </a:p>
          <a:p>
            <a:pPr marL="457200" indent="-457200">
              <a:lnSpc>
                <a:spcPts val="2640"/>
              </a:lnSpc>
              <a:spcAft>
                <a:spcPts val="1300"/>
              </a:spcAft>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AI creates based on the data provided to it, but doesn’t humans also create through imitation? For example, a painter who admires nature and seeks inspiration from it?</a:t>
            </a:r>
          </a:p>
          <a:p>
            <a:pPr marL="457200" indent="-457200">
              <a:lnSpc>
                <a:spcPts val="2640"/>
              </a:lnSpc>
              <a:spcAft>
                <a:spcPts val="1300"/>
              </a:spcAft>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457200" indent="-457200">
              <a:lnSpc>
                <a:spcPts val="2640"/>
              </a:lnSpc>
              <a:spcAft>
                <a:spcPts val="1300"/>
              </a:spcAft>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839EC80F-61A6-8B94-8EF3-D74FC96E9BDD}"/>
              </a:ext>
            </a:extLst>
          </p:cNvPr>
          <p:cNvSpPr txBox="1">
            <a:spLocks/>
          </p:cNvSpPr>
          <p:nvPr/>
        </p:nvSpPr>
        <p:spPr>
          <a:xfrm>
            <a:off x="2462388" y="1221282"/>
            <a:ext cx="2378488"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Exercise &amp; Discussion</a:t>
            </a:r>
          </a:p>
          <a:p>
            <a:pPr marL="0" indent="0">
              <a:buNone/>
            </a:pP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FA55B6A7-9415-B694-A093-7FB7BEC495BA}"/>
              </a:ext>
            </a:extLst>
          </p:cNvPr>
          <p:cNvCxnSpPr>
            <a:cxnSpLocks/>
          </p:cNvCxnSpPr>
          <p:nvPr/>
        </p:nvCxnSpPr>
        <p:spPr>
          <a:xfrm>
            <a:off x="1" y="1510979"/>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DD896723-45F5-25FD-2651-E56F699D6513}"/>
              </a:ext>
            </a:extLst>
          </p:cNvPr>
          <p:cNvGrpSpPr/>
          <p:nvPr/>
        </p:nvGrpSpPr>
        <p:grpSpPr>
          <a:xfrm rot="16200000">
            <a:off x="2143347" y="1416950"/>
            <a:ext cx="189968" cy="189551"/>
            <a:chOff x="1006279" y="7689162"/>
            <a:chExt cx="118191" cy="117931"/>
          </a:xfrm>
        </p:grpSpPr>
        <p:sp>
          <p:nvSpPr>
            <p:cNvPr id="25" name="Freeform 24">
              <a:extLst>
                <a:ext uri="{FF2B5EF4-FFF2-40B4-BE49-F238E27FC236}">
                  <a16:creationId xmlns:a16="http://schemas.microsoft.com/office/drawing/2014/main" id="{2EFC53F1-BF19-E26D-5AD3-1B06CE72CA10}"/>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1F7837D7-4A39-8124-B681-051E6CD388BE}"/>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D38DB931-64B7-4997-64E5-D18C90BBF067}"/>
              </a:ext>
            </a:extLst>
          </p:cNvPr>
          <p:cNvGrpSpPr/>
          <p:nvPr/>
        </p:nvGrpSpPr>
        <p:grpSpPr>
          <a:xfrm rot="16200000">
            <a:off x="384402" y="817600"/>
            <a:ext cx="1570704" cy="1388252"/>
            <a:chOff x="547405" y="6570859"/>
            <a:chExt cx="1035254" cy="914997"/>
          </a:xfrm>
        </p:grpSpPr>
        <p:sp>
          <p:nvSpPr>
            <p:cNvPr id="23" name="Freeform 22">
              <a:extLst>
                <a:ext uri="{FF2B5EF4-FFF2-40B4-BE49-F238E27FC236}">
                  <a16:creationId xmlns:a16="http://schemas.microsoft.com/office/drawing/2014/main" id="{B5FCC176-5127-43C4-6E6C-8A6024A65830}"/>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465CE7FF-151D-468E-F8ED-32DBAD58D1EB}"/>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cxnSp>
        <p:nvCxnSpPr>
          <p:cNvPr id="32" name="Straight Connector 31">
            <a:extLst>
              <a:ext uri="{FF2B5EF4-FFF2-40B4-BE49-F238E27FC236}">
                <a16:creationId xmlns:a16="http://schemas.microsoft.com/office/drawing/2014/main" id="{87012C1F-DB22-2AC4-8D33-4F54F791BB87}"/>
              </a:ext>
            </a:extLst>
          </p:cNvPr>
          <p:cNvCxnSpPr>
            <a:cxnSpLocks/>
          </p:cNvCxnSpPr>
          <p:nvPr/>
        </p:nvCxnSpPr>
        <p:spPr>
          <a:xfrm>
            <a:off x="4594204" y="1519807"/>
            <a:ext cx="58420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FE4BD35D-1FF5-A3C6-5DDA-EC6A1CFC2049}"/>
              </a:ext>
            </a:extLst>
          </p:cNvPr>
          <p:cNvGrpSpPr/>
          <p:nvPr/>
        </p:nvGrpSpPr>
        <p:grpSpPr>
          <a:xfrm>
            <a:off x="770407" y="1149076"/>
            <a:ext cx="751197" cy="723805"/>
            <a:chOff x="2902426" y="3429000"/>
            <a:chExt cx="751197" cy="723805"/>
          </a:xfrm>
        </p:grpSpPr>
        <p:sp>
          <p:nvSpPr>
            <p:cNvPr id="48" name="Freeform 47">
              <a:extLst>
                <a:ext uri="{FF2B5EF4-FFF2-40B4-BE49-F238E27FC236}">
                  <a16:creationId xmlns:a16="http://schemas.microsoft.com/office/drawing/2014/main" id="{AEC27817-208A-9CB3-DD8B-D794456C881C}"/>
                </a:ext>
              </a:extLst>
            </p:cNvPr>
            <p:cNvSpPr/>
            <p:nvPr/>
          </p:nvSpPr>
          <p:spPr>
            <a:xfrm>
              <a:off x="3008656" y="3429000"/>
              <a:ext cx="644967" cy="639382"/>
            </a:xfrm>
            <a:custGeom>
              <a:avLst/>
              <a:gdLst>
                <a:gd name="csX0" fmla="*/ 643734 w 644967"/>
                <a:gd name="csY0" fmla="*/ 345122 h 639382"/>
                <a:gd name="csX1" fmla="*/ 564631 w 644967"/>
                <a:gd name="csY1" fmla="*/ 322653 h 639382"/>
                <a:gd name="csX2" fmla="*/ 524984 w 644967"/>
                <a:gd name="csY2" fmla="*/ 361762 h 639382"/>
                <a:gd name="csX3" fmla="*/ 520811 w 644967"/>
                <a:gd name="csY3" fmla="*/ 365617 h 639382"/>
                <a:gd name="csX4" fmla="*/ 520147 w 644967"/>
                <a:gd name="csY4" fmla="*/ 361762 h 639382"/>
                <a:gd name="csX5" fmla="*/ 520147 w 644967"/>
                <a:gd name="csY5" fmla="*/ 0 h 639382"/>
                <a:gd name="csX6" fmla="*/ 109644 w 644967"/>
                <a:gd name="csY6" fmla="*/ 0 h 639382"/>
                <a:gd name="csX7" fmla="*/ 105187 w 644967"/>
                <a:gd name="csY7" fmla="*/ 5171 h 639382"/>
                <a:gd name="csX8" fmla="*/ 4458 w 644967"/>
                <a:gd name="csY8" fmla="*/ 104918 h 639382"/>
                <a:gd name="csX9" fmla="*/ 0 w 644967"/>
                <a:gd name="csY9" fmla="*/ 115166 h 639382"/>
                <a:gd name="csX10" fmla="*/ 0 w 644967"/>
                <a:gd name="csY10" fmla="*/ 433118 h 639382"/>
                <a:gd name="csX11" fmla="*/ 21246 w 644967"/>
                <a:gd name="csY11" fmla="*/ 434904 h 639382"/>
                <a:gd name="csX12" fmla="*/ 21246 w 644967"/>
                <a:gd name="csY12" fmla="*/ 123909 h 639382"/>
                <a:gd name="csX13" fmla="*/ 124441 w 644967"/>
                <a:gd name="csY13" fmla="*/ 123909 h 639382"/>
                <a:gd name="csX14" fmla="*/ 124441 w 644967"/>
                <a:gd name="csY14" fmla="*/ 21341 h 639382"/>
                <a:gd name="csX15" fmla="*/ 499091 w 644967"/>
                <a:gd name="csY15" fmla="*/ 21341 h 639382"/>
                <a:gd name="csX16" fmla="*/ 498996 w 644967"/>
                <a:gd name="csY16" fmla="*/ 29050 h 639382"/>
                <a:gd name="csX17" fmla="*/ 499091 w 644967"/>
                <a:gd name="csY17" fmla="*/ 380565 h 639382"/>
                <a:gd name="csX18" fmla="*/ 494159 w 644967"/>
                <a:gd name="csY18" fmla="*/ 392598 h 639382"/>
                <a:gd name="csX19" fmla="*/ 379772 w 644967"/>
                <a:gd name="csY19" fmla="*/ 505978 h 639382"/>
                <a:gd name="csX20" fmla="*/ 373891 w 644967"/>
                <a:gd name="csY20" fmla="*/ 515943 h 639382"/>
                <a:gd name="csX21" fmla="*/ 350748 w 644967"/>
                <a:gd name="csY21" fmla="*/ 596324 h 639382"/>
                <a:gd name="csX22" fmla="*/ 349041 w 644967"/>
                <a:gd name="csY22" fmla="*/ 603187 h 639382"/>
                <a:gd name="csX23" fmla="*/ 373227 w 644967"/>
                <a:gd name="csY23" fmla="*/ 596230 h 639382"/>
                <a:gd name="csX24" fmla="*/ 436017 w 644967"/>
                <a:gd name="csY24" fmla="*/ 577992 h 639382"/>
                <a:gd name="csX25" fmla="*/ 446545 w 644967"/>
                <a:gd name="csY25" fmla="*/ 571787 h 639382"/>
                <a:gd name="csX26" fmla="*/ 492926 w 644967"/>
                <a:gd name="csY26" fmla="*/ 525909 h 639382"/>
                <a:gd name="csX27" fmla="*/ 498522 w 644967"/>
                <a:gd name="csY27" fmla="*/ 520644 h 639382"/>
                <a:gd name="csX28" fmla="*/ 498522 w 644967"/>
                <a:gd name="csY28" fmla="*/ 618417 h 639382"/>
                <a:gd name="csX29" fmla="*/ 204398 w 644967"/>
                <a:gd name="csY29" fmla="*/ 618417 h 639382"/>
                <a:gd name="csX30" fmla="*/ 204587 w 644967"/>
                <a:gd name="csY30" fmla="*/ 639382 h 639382"/>
                <a:gd name="csX31" fmla="*/ 520242 w 644967"/>
                <a:gd name="csY31" fmla="*/ 639382 h 639382"/>
                <a:gd name="csX32" fmla="*/ 520242 w 644967"/>
                <a:gd name="csY32" fmla="*/ 632143 h 639382"/>
                <a:gd name="csX33" fmla="*/ 520147 w 644967"/>
                <a:gd name="csY33" fmla="*/ 504756 h 639382"/>
                <a:gd name="csX34" fmla="*/ 524320 w 644967"/>
                <a:gd name="csY34" fmla="*/ 494978 h 639382"/>
                <a:gd name="csX35" fmla="*/ 621540 w 644967"/>
                <a:gd name="csY35" fmla="*/ 398897 h 639382"/>
                <a:gd name="csX36" fmla="*/ 644967 w 644967"/>
                <a:gd name="csY36" fmla="*/ 363642 h 639382"/>
                <a:gd name="csX37" fmla="*/ 644967 w 644967"/>
                <a:gd name="csY37" fmla="*/ 348694 h 639382"/>
                <a:gd name="csX38" fmla="*/ 643639 w 644967"/>
                <a:gd name="csY38" fmla="*/ 345310 h 639382"/>
                <a:gd name="csX39" fmla="*/ 98168 w 644967"/>
                <a:gd name="csY39" fmla="*/ 103508 h 639382"/>
                <a:gd name="csX40" fmla="*/ 41638 w 644967"/>
                <a:gd name="csY40" fmla="*/ 103414 h 639382"/>
                <a:gd name="csX41" fmla="*/ 36991 w 644967"/>
                <a:gd name="csY41" fmla="*/ 103132 h 639382"/>
                <a:gd name="csX42" fmla="*/ 103574 w 644967"/>
                <a:gd name="csY42" fmla="*/ 37135 h 639382"/>
                <a:gd name="csX43" fmla="*/ 104048 w 644967"/>
                <a:gd name="csY43" fmla="*/ 41554 h 639382"/>
                <a:gd name="csX44" fmla="*/ 104143 w 644967"/>
                <a:gd name="csY44" fmla="*/ 97585 h 639382"/>
                <a:gd name="csX45" fmla="*/ 98168 w 644967"/>
                <a:gd name="csY45" fmla="*/ 103508 h 639382"/>
                <a:gd name="csX46" fmla="*/ 548981 w 644967"/>
                <a:gd name="csY46" fmla="*/ 369095 h 639382"/>
                <a:gd name="csX47" fmla="*/ 558371 w 644967"/>
                <a:gd name="csY47" fmla="*/ 378308 h 639382"/>
                <a:gd name="csX48" fmla="*/ 410123 w 644967"/>
                <a:gd name="csY48" fmla="*/ 525439 h 639382"/>
                <a:gd name="csX49" fmla="*/ 401113 w 644967"/>
                <a:gd name="csY49" fmla="*/ 515755 h 639382"/>
                <a:gd name="csX50" fmla="*/ 548981 w 644967"/>
                <a:gd name="csY50" fmla="*/ 369095 h 639382"/>
                <a:gd name="csX51" fmla="*/ 379392 w 644967"/>
                <a:gd name="csY51" fmla="*/ 572727 h 639382"/>
                <a:gd name="csX52" fmla="*/ 389731 w 644967"/>
                <a:gd name="csY52" fmla="*/ 536344 h 639382"/>
                <a:gd name="csX53" fmla="*/ 415814 w 644967"/>
                <a:gd name="csY53" fmla="*/ 562292 h 639382"/>
                <a:gd name="csX54" fmla="*/ 379487 w 644967"/>
                <a:gd name="csY54" fmla="*/ 572727 h 639382"/>
                <a:gd name="csX55" fmla="*/ 436206 w 644967"/>
                <a:gd name="csY55" fmla="*/ 551574 h 639382"/>
                <a:gd name="csX56" fmla="*/ 426722 w 644967"/>
                <a:gd name="csY56" fmla="*/ 541985 h 639382"/>
                <a:gd name="csX57" fmla="*/ 574590 w 644967"/>
                <a:gd name="csY57" fmla="*/ 395325 h 639382"/>
                <a:gd name="csX58" fmla="*/ 583980 w 644967"/>
                <a:gd name="csY58" fmla="*/ 404632 h 639382"/>
                <a:gd name="csX59" fmla="*/ 436206 w 644967"/>
                <a:gd name="csY59" fmla="*/ 551480 h 639382"/>
                <a:gd name="csX60" fmla="*/ 618030 w 644967"/>
                <a:gd name="csY60" fmla="*/ 372197 h 639382"/>
                <a:gd name="csX61" fmla="*/ 600294 w 644967"/>
                <a:gd name="csY61" fmla="*/ 389214 h 639382"/>
                <a:gd name="csX62" fmla="*/ 563777 w 644967"/>
                <a:gd name="csY62" fmla="*/ 353207 h 639382"/>
                <a:gd name="csX63" fmla="*/ 581514 w 644967"/>
                <a:gd name="csY63" fmla="*/ 335344 h 639382"/>
                <a:gd name="csX64" fmla="*/ 616418 w 644967"/>
                <a:gd name="csY64" fmla="*/ 337507 h 639382"/>
                <a:gd name="csX65" fmla="*/ 617935 w 644967"/>
                <a:gd name="csY65" fmla="*/ 372103 h 6393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Lst>
              <a:rect l="l" t="t" r="r" b="b"/>
              <a:pathLst>
                <a:path w="644967" h="639382">
                  <a:moveTo>
                    <a:pt x="643734" y="345122"/>
                  </a:moveTo>
                  <a:cubicBezTo>
                    <a:pt x="634439" y="309303"/>
                    <a:pt x="591473" y="297081"/>
                    <a:pt x="564631" y="322653"/>
                  </a:cubicBezTo>
                  <a:cubicBezTo>
                    <a:pt x="551257" y="335438"/>
                    <a:pt x="538168" y="348788"/>
                    <a:pt x="524984" y="361762"/>
                  </a:cubicBezTo>
                  <a:cubicBezTo>
                    <a:pt x="523846" y="362890"/>
                    <a:pt x="522613" y="363924"/>
                    <a:pt x="520811" y="365617"/>
                  </a:cubicBezTo>
                  <a:cubicBezTo>
                    <a:pt x="520526" y="363924"/>
                    <a:pt x="520147" y="362796"/>
                    <a:pt x="520147" y="361762"/>
                  </a:cubicBezTo>
                  <a:lnTo>
                    <a:pt x="520147" y="0"/>
                  </a:lnTo>
                  <a:lnTo>
                    <a:pt x="109644" y="0"/>
                  </a:lnTo>
                  <a:cubicBezTo>
                    <a:pt x="108127" y="1786"/>
                    <a:pt x="106609" y="3478"/>
                    <a:pt x="105187" y="5171"/>
                  </a:cubicBezTo>
                  <a:cubicBezTo>
                    <a:pt x="71705" y="38357"/>
                    <a:pt x="38129" y="71732"/>
                    <a:pt x="4458" y="104918"/>
                  </a:cubicBezTo>
                  <a:cubicBezTo>
                    <a:pt x="1423" y="107927"/>
                    <a:pt x="0" y="110747"/>
                    <a:pt x="0" y="115166"/>
                  </a:cubicBezTo>
                  <a:cubicBezTo>
                    <a:pt x="0" y="221119"/>
                    <a:pt x="0" y="327165"/>
                    <a:pt x="0" y="433118"/>
                  </a:cubicBezTo>
                  <a:cubicBezTo>
                    <a:pt x="7114" y="433682"/>
                    <a:pt x="14227" y="434246"/>
                    <a:pt x="21246" y="434904"/>
                  </a:cubicBezTo>
                  <a:lnTo>
                    <a:pt x="21246" y="123909"/>
                  </a:lnTo>
                  <a:lnTo>
                    <a:pt x="124441" y="123909"/>
                  </a:lnTo>
                  <a:lnTo>
                    <a:pt x="124441" y="21341"/>
                  </a:lnTo>
                  <a:lnTo>
                    <a:pt x="499091" y="21341"/>
                  </a:lnTo>
                  <a:cubicBezTo>
                    <a:pt x="499091" y="24067"/>
                    <a:pt x="499091" y="26512"/>
                    <a:pt x="498996" y="29050"/>
                  </a:cubicBezTo>
                  <a:cubicBezTo>
                    <a:pt x="498996" y="146190"/>
                    <a:pt x="498996" y="263330"/>
                    <a:pt x="499091" y="380565"/>
                  </a:cubicBezTo>
                  <a:cubicBezTo>
                    <a:pt x="499091" y="385641"/>
                    <a:pt x="497668" y="389120"/>
                    <a:pt x="494159" y="392598"/>
                  </a:cubicBezTo>
                  <a:cubicBezTo>
                    <a:pt x="456030" y="430203"/>
                    <a:pt x="417806" y="467997"/>
                    <a:pt x="379772" y="505978"/>
                  </a:cubicBezTo>
                  <a:cubicBezTo>
                    <a:pt x="377021" y="508704"/>
                    <a:pt x="374935" y="512277"/>
                    <a:pt x="373891" y="515943"/>
                  </a:cubicBezTo>
                  <a:cubicBezTo>
                    <a:pt x="365924" y="542643"/>
                    <a:pt x="358431" y="569531"/>
                    <a:pt x="350748" y="596324"/>
                  </a:cubicBezTo>
                  <a:cubicBezTo>
                    <a:pt x="350274" y="598299"/>
                    <a:pt x="349800" y="600179"/>
                    <a:pt x="349041" y="603187"/>
                  </a:cubicBezTo>
                  <a:cubicBezTo>
                    <a:pt x="357767" y="600743"/>
                    <a:pt x="365450" y="598393"/>
                    <a:pt x="373227" y="596230"/>
                  </a:cubicBezTo>
                  <a:cubicBezTo>
                    <a:pt x="394189" y="590120"/>
                    <a:pt x="415150" y="584385"/>
                    <a:pt x="436017" y="577992"/>
                  </a:cubicBezTo>
                  <a:cubicBezTo>
                    <a:pt x="439906" y="576864"/>
                    <a:pt x="443699" y="574513"/>
                    <a:pt x="446545" y="571787"/>
                  </a:cubicBezTo>
                  <a:cubicBezTo>
                    <a:pt x="462195" y="556651"/>
                    <a:pt x="477465" y="541139"/>
                    <a:pt x="492926" y="525909"/>
                  </a:cubicBezTo>
                  <a:cubicBezTo>
                    <a:pt x="494443" y="524404"/>
                    <a:pt x="496150" y="522806"/>
                    <a:pt x="498522" y="520644"/>
                  </a:cubicBezTo>
                  <a:lnTo>
                    <a:pt x="498522" y="618417"/>
                  </a:lnTo>
                  <a:lnTo>
                    <a:pt x="204398" y="618417"/>
                  </a:lnTo>
                  <a:cubicBezTo>
                    <a:pt x="206105" y="625186"/>
                    <a:pt x="206105" y="632331"/>
                    <a:pt x="204587" y="639382"/>
                  </a:cubicBezTo>
                  <a:lnTo>
                    <a:pt x="520242" y="639382"/>
                  </a:lnTo>
                  <a:lnTo>
                    <a:pt x="520242" y="632143"/>
                  </a:lnTo>
                  <a:cubicBezTo>
                    <a:pt x="520242" y="589649"/>
                    <a:pt x="520242" y="547250"/>
                    <a:pt x="520147" y="504756"/>
                  </a:cubicBezTo>
                  <a:cubicBezTo>
                    <a:pt x="520147" y="500619"/>
                    <a:pt x="521475" y="497799"/>
                    <a:pt x="524320" y="494978"/>
                  </a:cubicBezTo>
                  <a:cubicBezTo>
                    <a:pt x="556758" y="462920"/>
                    <a:pt x="588912" y="430768"/>
                    <a:pt x="621540" y="398897"/>
                  </a:cubicBezTo>
                  <a:cubicBezTo>
                    <a:pt x="631878" y="388650"/>
                    <a:pt x="641647" y="378214"/>
                    <a:pt x="644967" y="363642"/>
                  </a:cubicBezTo>
                  <a:lnTo>
                    <a:pt x="644967" y="348694"/>
                  </a:lnTo>
                  <a:cubicBezTo>
                    <a:pt x="644493" y="347660"/>
                    <a:pt x="643924" y="346532"/>
                    <a:pt x="643639" y="345310"/>
                  </a:cubicBezTo>
                  <a:close/>
                  <a:moveTo>
                    <a:pt x="98168" y="103508"/>
                  </a:moveTo>
                  <a:cubicBezTo>
                    <a:pt x="79388" y="103226"/>
                    <a:pt x="60513" y="103414"/>
                    <a:pt x="41638" y="103414"/>
                  </a:cubicBezTo>
                  <a:cubicBezTo>
                    <a:pt x="40216" y="103414"/>
                    <a:pt x="38888" y="103320"/>
                    <a:pt x="36991" y="103132"/>
                  </a:cubicBezTo>
                  <a:cubicBezTo>
                    <a:pt x="59565" y="80757"/>
                    <a:pt x="81380" y="59040"/>
                    <a:pt x="103574" y="37135"/>
                  </a:cubicBezTo>
                  <a:cubicBezTo>
                    <a:pt x="103669" y="38545"/>
                    <a:pt x="104048" y="40144"/>
                    <a:pt x="104048" y="41554"/>
                  </a:cubicBezTo>
                  <a:cubicBezTo>
                    <a:pt x="104048" y="60262"/>
                    <a:pt x="103954" y="78877"/>
                    <a:pt x="104143" y="97585"/>
                  </a:cubicBezTo>
                  <a:cubicBezTo>
                    <a:pt x="104238" y="102098"/>
                    <a:pt x="102815" y="103508"/>
                    <a:pt x="98168" y="103508"/>
                  </a:cubicBezTo>
                  <a:close/>
                  <a:moveTo>
                    <a:pt x="548981" y="369095"/>
                  </a:moveTo>
                  <a:cubicBezTo>
                    <a:pt x="552111" y="372197"/>
                    <a:pt x="555525" y="375582"/>
                    <a:pt x="558371" y="378308"/>
                  </a:cubicBezTo>
                  <a:cubicBezTo>
                    <a:pt x="508955" y="427383"/>
                    <a:pt x="459634" y="476176"/>
                    <a:pt x="410123" y="525439"/>
                  </a:cubicBezTo>
                  <a:cubicBezTo>
                    <a:pt x="407373" y="522430"/>
                    <a:pt x="403958" y="518858"/>
                    <a:pt x="401113" y="515755"/>
                  </a:cubicBezTo>
                  <a:cubicBezTo>
                    <a:pt x="450054" y="467151"/>
                    <a:pt x="499375" y="418358"/>
                    <a:pt x="548981" y="369095"/>
                  </a:cubicBezTo>
                  <a:close/>
                  <a:moveTo>
                    <a:pt x="379392" y="572727"/>
                  </a:moveTo>
                  <a:cubicBezTo>
                    <a:pt x="382997" y="559847"/>
                    <a:pt x="386316" y="548096"/>
                    <a:pt x="389731" y="536344"/>
                  </a:cubicBezTo>
                  <a:cubicBezTo>
                    <a:pt x="398552" y="545087"/>
                    <a:pt x="407088" y="553643"/>
                    <a:pt x="415814" y="562292"/>
                  </a:cubicBezTo>
                  <a:cubicBezTo>
                    <a:pt x="404527" y="565488"/>
                    <a:pt x="392671" y="568967"/>
                    <a:pt x="379487" y="572727"/>
                  </a:cubicBezTo>
                  <a:close/>
                  <a:moveTo>
                    <a:pt x="436206" y="551574"/>
                  </a:moveTo>
                  <a:cubicBezTo>
                    <a:pt x="432982" y="548378"/>
                    <a:pt x="429567" y="544993"/>
                    <a:pt x="426722" y="541985"/>
                  </a:cubicBezTo>
                  <a:cubicBezTo>
                    <a:pt x="476137" y="493004"/>
                    <a:pt x="525364" y="444211"/>
                    <a:pt x="574590" y="395325"/>
                  </a:cubicBezTo>
                  <a:cubicBezTo>
                    <a:pt x="577435" y="398051"/>
                    <a:pt x="580850" y="401529"/>
                    <a:pt x="583980" y="404632"/>
                  </a:cubicBezTo>
                  <a:cubicBezTo>
                    <a:pt x="535038" y="453331"/>
                    <a:pt x="485907" y="502123"/>
                    <a:pt x="436206" y="551480"/>
                  </a:cubicBezTo>
                  <a:close/>
                  <a:moveTo>
                    <a:pt x="618030" y="372197"/>
                  </a:moveTo>
                  <a:cubicBezTo>
                    <a:pt x="612529" y="378496"/>
                    <a:pt x="606079" y="383855"/>
                    <a:pt x="600294" y="389214"/>
                  </a:cubicBezTo>
                  <a:cubicBezTo>
                    <a:pt x="588058" y="377086"/>
                    <a:pt x="575918" y="365052"/>
                    <a:pt x="563777" y="353207"/>
                  </a:cubicBezTo>
                  <a:cubicBezTo>
                    <a:pt x="569468" y="347378"/>
                    <a:pt x="574969" y="340797"/>
                    <a:pt x="581514" y="335344"/>
                  </a:cubicBezTo>
                  <a:cubicBezTo>
                    <a:pt x="591852" y="326789"/>
                    <a:pt x="607028" y="328105"/>
                    <a:pt x="616418" y="337507"/>
                  </a:cubicBezTo>
                  <a:cubicBezTo>
                    <a:pt x="625713" y="346814"/>
                    <a:pt x="626756" y="362138"/>
                    <a:pt x="617935" y="372103"/>
                  </a:cubicBezTo>
                  <a:close/>
                </a:path>
              </a:pathLst>
            </a:custGeom>
            <a:solidFill>
              <a:srgbClr val="10153D"/>
            </a:solidFill>
            <a:ln w="9404" cap="flat">
              <a:noFill/>
              <a:prstDash val="solid"/>
              <a:miter/>
            </a:ln>
          </p:spPr>
        </p:sp>
        <p:sp>
          <p:nvSpPr>
            <p:cNvPr id="49" name="Freeform 48">
              <a:extLst>
                <a:ext uri="{FF2B5EF4-FFF2-40B4-BE49-F238E27FC236}">
                  <a16:creationId xmlns:a16="http://schemas.microsoft.com/office/drawing/2014/main" id="{734929B3-8F5B-A7F5-7A97-EED4127DE9F1}"/>
                </a:ext>
              </a:extLst>
            </p:cNvPr>
            <p:cNvSpPr/>
            <p:nvPr/>
          </p:nvSpPr>
          <p:spPr>
            <a:xfrm>
              <a:off x="3155789" y="3471358"/>
              <a:ext cx="331944" cy="188015"/>
            </a:xfrm>
            <a:custGeom>
              <a:avLst/>
              <a:gdLst>
                <a:gd name="csX0" fmla="*/ 165771 w 331944"/>
                <a:gd name="csY0" fmla="*/ 166915 h 188015"/>
                <a:gd name="csX1" fmla="*/ 277502 w 331944"/>
                <a:gd name="csY1" fmla="*/ 166915 h 188015"/>
                <a:gd name="csX2" fmla="*/ 310983 w 331944"/>
                <a:gd name="csY2" fmla="*/ 133728 h 188015"/>
                <a:gd name="csX3" fmla="*/ 310983 w 331944"/>
                <a:gd name="csY3" fmla="*/ 54193 h 188015"/>
                <a:gd name="csX4" fmla="*/ 278166 w 331944"/>
                <a:gd name="csY4" fmla="*/ 21007 h 188015"/>
                <a:gd name="csX5" fmla="*/ 54135 w 331944"/>
                <a:gd name="csY5" fmla="*/ 21007 h 188015"/>
                <a:gd name="csX6" fmla="*/ 20748 w 331944"/>
                <a:gd name="csY6" fmla="*/ 55133 h 188015"/>
                <a:gd name="csX7" fmla="*/ 20748 w 331944"/>
                <a:gd name="csY7" fmla="*/ 132788 h 188015"/>
                <a:gd name="csX8" fmla="*/ 54798 w 331944"/>
                <a:gd name="csY8" fmla="*/ 166915 h 188015"/>
                <a:gd name="csX9" fmla="*/ 165866 w 331944"/>
                <a:gd name="csY9" fmla="*/ 167009 h 188015"/>
                <a:gd name="csX10" fmla="*/ 166150 w 331944"/>
                <a:gd name="csY10" fmla="*/ 42 h 188015"/>
                <a:gd name="csX11" fmla="*/ 276079 w 331944"/>
                <a:gd name="csY11" fmla="*/ 42 h 188015"/>
                <a:gd name="csX12" fmla="*/ 331945 w 331944"/>
                <a:gd name="csY12" fmla="*/ 56638 h 188015"/>
                <a:gd name="csX13" fmla="*/ 331945 w 331944"/>
                <a:gd name="csY13" fmla="*/ 132412 h 188015"/>
                <a:gd name="csX14" fmla="*/ 276838 w 331944"/>
                <a:gd name="csY14" fmla="*/ 187974 h 188015"/>
                <a:gd name="csX15" fmla="*/ 54609 w 331944"/>
                <a:gd name="csY15" fmla="*/ 187974 h 188015"/>
                <a:gd name="csX16" fmla="*/ 71 w 331944"/>
                <a:gd name="csY16" fmla="*/ 133258 h 188015"/>
                <a:gd name="csX17" fmla="*/ 71 w 331944"/>
                <a:gd name="csY17" fmla="*/ 54287 h 188015"/>
                <a:gd name="csX18" fmla="*/ 54324 w 331944"/>
                <a:gd name="csY18" fmla="*/ 42 h 188015"/>
                <a:gd name="csX19" fmla="*/ 166150 w 331944"/>
                <a:gd name="csY19" fmla="*/ 42 h 1880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331944" h="188015">
                  <a:moveTo>
                    <a:pt x="165771" y="166915"/>
                  </a:moveTo>
                  <a:lnTo>
                    <a:pt x="277502" y="166915"/>
                  </a:lnTo>
                  <a:cubicBezTo>
                    <a:pt x="298179" y="166915"/>
                    <a:pt x="310983" y="154411"/>
                    <a:pt x="310983" y="133728"/>
                  </a:cubicBezTo>
                  <a:cubicBezTo>
                    <a:pt x="311078" y="107217"/>
                    <a:pt x="311078" y="80705"/>
                    <a:pt x="310983" y="54193"/>
                  </a:cubicBezTo>
                  <a:cubicBezTo>
                    <a:pt x="310888" y="33792"/>
                    <a:pt x="298368" y="21007"/>
                    <a:pt x="278166" y="21007"/>
                  </a:cubicBezTo>
                  <a:cubicBezTo>
                    <a:pt x="203520" y="20913"/>
                    <a:pt x="128780" y="20913"/>
                    <a:pt x="54135" y="21007"/>
                  </a:cubicBezTo>
                  <a:cubicBezTo>
                    <a:pt x="33268" y="21007"/>
                    <a:pt x="20748" y="34074"/>
                    <a:pt x="20748" y="55133"/>
                  </a:cubicBezTo>
                  <a:lnTo>
                    <a:pt x="20748" y="132788"/>
                  </a:lnTo>
                  <a:cubicBezTo>
                    <a:pt x="20748" y="154129"/>
                    <a:pt x="33647" y="166915"/>
                    <a:pt x="54798" y="166915"/>
                  </a:cubicBezTo>
                  <a:cubicBezTo>
                    <a:pt x="91789" y="167009"/>
                    <a:pt x="128875" y="167009"/>
                    <a:pt x="165866" y="167009"/>
                  </a:cubicBezTo>
                  <a:close/>
                  <a:moveTo>
                    <a:pt x="166150" y="42"/>
                  </a:moveTo>
                  <a:lnTo>
                    <a:pt x="276079" y="42"/>
                  </a:lnTo>
                  <a:cubicBezTo>
                    <a:pt x="310414" y="42"/>
                    <a:pt x="331945" y="22041"/>
                    <a:pt x="331945" y="56638"/>
                  </a:cubicBezTo>
                  <a:lnTo>
                    <a:pt x="331945" y="132412"/>
                  </a:lnTo>
                  <a:cubicBezTo>
                    <a:pt x="331945" y="165693"/>
                    <a:pt x="309845" y="187974"/>
                    <a:pt x="276838" y="187974"/>
                  </a:cubicBezTo>
                  <a:cubicBezTo>
                    <a:pt x="202762" y="187974"/>
                    <a:pt x="128590" y="188068"/>
                    <a:pt x="54609" y="187974"/>
                  </a:cubicBezTo>
                  <a:cubicBezTo>
                    <a:pt x="22171" y="187974"/>
                    <a:pt x="356" y="165881"/>
                    <a:pt x="71" y="133258"/>
                  </a:cubicBezTo>
                  <a:cubicBezTo>
                    <a:pt x="-24" y="107029"/>
                    <a:pt x="-24" y="80611"/>
                    <a:pt x="71" y="54287"/>
                  </a:cubicBezTo>
                  <a:cubicBezTo>
                    <a:pt x="356" y="22041"/>
                    <a:pt x="22266" y="230"/>
                    <a:pt x="54324" y="42"/>
                  </a:cubicBezTo>
                  <a:cubicBezTo>
                    <a:pt x="91600" y="-52"/>
                    <a:pt x="128875" y="42"/>
                    <a:pt x="166150" y="42"/>
                  </a:cubicBezTo>
                  <a:close/>
                </a:path>
              </a:pathLst>
            </a:custGeom>
            <a:solidFill>
              <a:srgbClr val="10153D"/>
            </a:solidFill>
            <a:ln w="9404" cap="flat">
              <a:noFill/>
              <a:prstDash val="solid"/>
              <a:miter/>
            </a:ln>
          </p:spPr>
        </p:sp>
        <p:sp>
          <p:nvSpPr>
            <p:cNvPr id="50" name="Freeform 49">
              <a:extLst>
                <a:ext uri="{FF2B5EF4-FFF2-40B4-BE49-F238E27FC236}">
                  <a16:creationId xmlns:a16="http://schemas.microsoft.com/office/drawing/2014/main" id="{20BC62E7-F399-A0DF-993C-18E3F682666F}"/>
                </a:ext>
              </a:extLst>
            </p:cNvPr>
            <p:cNvSpPr/>
            <p:nvPr/>
          </p:nvSpPr>
          <p:spPr>
            <a:xfrm>
              <a:off x="3051466" y="3668733"/>
              <a:ext cx="180178" cy="173939"/>
            </a:xfrm>
            <a:custGeom>
              <a:avLst/>
              <a:gdLst>
                <a:gd name="csX0" fmla="*/ 107240 w 180178"/>
                <a:gd name="csY0" fmla="*/ 65245 h 173939"/>
                <a:gd name="csX1" fmla="*/ 40846 w 180178"/>
                <a:gd name="csY1" fmla="*/ 58852 h 173939"/>
                <a:gd name="csX2" fmla="*/ 27947 w 180178"/>
                <a:gd name="csY2" fmla="*/ 128516 h 173939"/>
                <a:gd name="csX3" fmla="*/ 94910 w 180178"/>
                <a:gd name="csY3" fmla="*/ 146660 h 173939"/>
                <a:gd name="csX4" fmla="*/ 118242 w 180178"/>
                <a:gd name="csY4" fmla="*/ 83860 h 173939"/>
                <a:gd name="csX5" fmla="*/ 72620 w 180178"/>
                <a:gd name="csY5" fmla="*/ 135191 h 173939"/>
                <a:gd name="csX6" fmla="*/ 34871 w 180178"/>
                <a:gd name="csY6" fmla="*/ 109337 h 173939"/>
                <a:gd name="csX7" fmla="*/ 46063 w 180178"/>
                <a:gd name="csY7" fmla="*/ 92133 h 173939"/>
                <a:gd name="csX8" fmla="*/ 69395 w 180178"/>
                <a:gd name="csY8" fmla="*/ 107927 h 173939"/>
                <a:gd name="csX9" fmla="*/ 107240 w 180178"/>
                <a:gd name="csY9" fmla="*/ 65245 h 173939"/>
                <a:gd name="csX10" fmla="*/ 165097 w 180178"/>
                <a:gd name="csY10" fmla="*/ 0 h 173939"/>
                <a:gd name="csX11" fmla="*/ 180178 w 180178"/>
                <a:gd name="csY11" fmla="*/ 14008 h 173939"/>
                <a:gd name="csX12" fmla="*/ 157604 w 180178"/>
                <a:gd name="csY12" fmla="*/ 39579 h 173939"/>
                <a:gd name="csX13" fmla="*/ 140152 w 180178"/>
                <a:gd name="csY13" fmla="*/ 59040 h 173939"/>
                <a:gd name="csX14" fmla="*/ 137117 w 180178"/>
                <a:gd name="csY14" fmla="*/ 74552 h 173939"/>
                <a:gd name="csX15" fmla="*/ 122321 w 180178"/>
                <a:gd name="csY15" fmla="*/ 150891 h 173939"/>
                <a:gd name="csX16" fmla="*/ 49667 w 180178"/>
                <a:gd name="csY16" fmla="*/ 170070 h 173939"/>
                <a:gd name="csX17" fmla="*/ 1010 w 180178"/>
                <a:gd name="csY17" fmla="*/ 112251 h 173939"/>
                <a:gd name="csX18" fmla="*/ 37337 w 180178"/>
                <a:gd name="csY18" fmla="*/ 36571 h 173939"/>
                <a:gd name="csX19" fmla="*/ 118147 w 180178"/>
                <a:gd name="csY19" fmla="*/ 46254 h 173939"/>
                <a:gd name="csX20" fmla="*/ 121562 w 180178"/>
                <a:gd name="csY20" fmla="*/ 49169 h 173939"/>
                <a:gd name="csX21" fmla="*/ 165192 w 180178"/>
                <a:gd name="csY21" fmla="*/ 94 h 1739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80178" h="173939">
                  <a:moveTo>
                    <a:pt x="107240" y="65245"/>
                  </a:moveTo>
                  <a:cubicBezTo>
                    <a:pt x="91305" y="46066"/>
                    <a:pt x="61333" y="43434"/>
                    <a:pt x="40846" y="58852"/>
                  </a:cubicBezTo>
                  <a:cubicBezTo>
                    <a:pt x="19316" y="75210"/>
                    <a:pt x="13720" y="105483"/>
                    <a:pt x="27947" y="128516"/>
                  </a:cubicBezTo>
                  <a:cubicBezTo>
                    <a:pt x="42269" y="151643"/>
                    <a:pt x="71387" y="159540"/>
                    <a:pt x="94910" y="146660"/>
                  </a:cubicBezTo>
                  <a:cubicBezTo>
                    <a:pt x="116914" y="134627"/>
                    <a:pt x="127822" y="105953"/>
                    <a:pt x="118242" y="83860"/>
                  </a:cubicBezTo>
                  <a:cubicBezTo>
                    <a:pt x="102972" y="101064"/>
                    <a:pt x="87891" y="118080"/>
                    <a:pt x="72620" y="135191"/>
                  </a:cubicBezTo>
                  <a:cubicBezTo>
                    <a:pt x="59721" y="126447"/>
                    <a:pt x="47486" y="118080"/>
                    <a:pt x="34871" y="109337"/>
                  </a:cubicBezTo>
                  <a:cubicBezTo>
                    <a:pt x="38665" y="103508"/>
                    <a:pt x="42269" y="97962"/>
                    <a:pt x="46063" y="92133"/>
                  </a:cubicBezTo>
                  <a:cubicBezTo>
                    <a:pt x="53935" y="97491"/>
                    <a:pt x="61523" y="102568"/>
                    <a:pt x="69395" y="107927"/>
                  </a:cubicBezTo>
                  <a:cubicBezTo>
                    <a:pt x="82010" y="93731"/>
                    <a:pt x="94530" y="79629"/>
                    <a:pt x="107240" y="65245"/>
                  </a:cubicBezTo>
                  <a:close/>
                  <a:moveTo>
                    <a:pt x="165097" y="0"/>
                  </a:moveTo>
                  <a:cubicBezTo>
                    <a:pt x="170219" y="4701"/>
                    <a:pt x="174867" y="9119"/>
                    <a:pt x="180178" y="14008"/>
                  </a:cubicBezTo>
                  <a:cubicBezTo>
                    <a:pt x="172400" y="22751"/>
                    <a:pt x="165002" y="31118"/>
                    <a:pt x="157604" y="39579"/>
                  </a:cubicBezTo>
                  <a:cubicBezTo>
                    <a:pt x="151913" y="46066"/>
                    <a:pt x="146222" y="52929"/>
                    <a:pt x="140152" y="59040"/>
                  </a:cubicBezTo>
                  <a:cubicBezTo>
                    <a:pt x="135315" y="63741"/>
                    <a:pt x="134556" y="67501"/>
                    <a:pt x="137117" y="74552"/>
                  </a:cubicBezTo>
                  <a:cubicBezTo>
                    <a:pt x="147550" y="102850"/>
                    <a:pt x="142713" y="128986"/>
                    <a:pt x="122321" y="150891"/>
                  </a:cubicBezTo>
                  <a:cubicBezTo>
                    <a:pt x="102308" y="172420"/>
                    <a:pt x="77173" y="179001"/>
                    <a:pt x="49667" y="170070"/>
                  </a:cubicBezTo>
                  <a:cubicBezTo>
                    <a:pt x="22351" y="161232"/>
                    <a:pt x="5657" y="141396"/>
                    <a:pt x="1010" y="112251"/>
                  </a:cubicBezTo>
                  <a:cubicBezTo>
                    <a:pt x="-4112" y="81039"/>
                    <a:pt x="10590" y="51425"/>
                    <a:pt x="37337" y="36571"/>
                  </a:cubicBezTo>
                  <a:cubicBezTo>
                    <a:pt x="63420" y="22093"/>
                    <a:pt x="95194" y="25760"/>
                    <a:pt x="118147" y="46254"/>
                  </a:cubicBezTo>
                  <a:cubicBezTo>
                    <a:pt x="119001" y="47006"/>
                    <a:pt x="120044" y="47853"/>
                    <a:pt x="121562" y="49169"/>
                  </a:cubicBezTo>
                  <a:cubicBezTo>
                    <a:pt x="135979" y="32999"/>
                    <a:pt x="150491" y="16828"/>
                    <a:pt x="165192" y="94"/>
                  </a:cubicBezTo>
                  <a:close/>
                </a:path>
              </a:pathLst>
            </a:custGeom>
            <a:solidFill>
              <a:srgbClr val="10153D"/>
            </a:solidFill>
            <a:ln w="9404" cap="flat">
              <a:noFill/>
              <a:prstDash val="solid"/>
              <a:miter/>
            </a:ln>
          </p:spPr>
        </p:sp>
        <p:sp>
          <p:nvSpPr>
            <p:cNvPr id="51" name="Freeform 50">
              <a:extLst>
                <a:ext uri="{FF2B5EF4-FFF2-40B4-BE49-F238E27FC236}">
                  <a16:creationId xmlns:a16="http://schemas.microsoft.com/office/drawing/2014/main" id="{DE4DA332-1C7C-D165-E335-0D6809CEA8CC}"/>
                </a:ext>
              </a:extLst>
            </p:cNvPr>
            <p:cNvSpPr/>
            <p:nvPr/>
          </p:nvSpPr>
          <p:spPr>
            <a:xfrm>
              <a:off x="3236292" y="3720440"/>
              <a:ext cx="246605" cy="18802"/>
            </a:xfrm>
            <a:custGeom>
              <a:avLst/>
              <a:gdLst>
                <a:gd name="csX0" fmla="*/ 0 w 246605"/>
                <a:gd name="csY0" fmla="*/ 18803 h 18802"/>
                <a:gd name="csX1" fmla="*/ 0 w 246605"/>
                <a:gd name="csY1" fmla="*/ 0 h 18802"/>
                <a:gd name="csX2" fmla="*/ 246605 w 246605"/>
                <a:gd name="csY2" fmla="*/ 0 h 18802"/>
                <a:gd name="csX3" fmla="*/ 246605 w 246605"/>
                <a:gd name="csY3" fmla="*/ 18803 h 18802"/>
                <a:gd name="csX4" fmla="*/ 0 w 246605"/>
                <a:gd name="csY4" fmla="*/ 18803 h 18802"/>
              </a:gdLst>
              <a:ahLst/>
              <a:cxnLst>
                <a:cxn ang="0">
                  <a:pos x="csX0" y="csY0"/>
                </a:cxn>
                <a:cxn ang="0">
                  <a:pos x="csX1" y="csY1"/>
                </a:cxn>
                <a:cxn ang="0">
                  <a:pos x="csX2" y="csY2"/>
                </a:cxn>
                <a:cxn ang="0">
                  <a:pos x="csX3" y="csY3"/>
                </a:cxn>
                <a:cxn ang="0">
                  <a:pos x="csX4" y="csY4"/>
                </a:cxn>
              </a:cxnLst>
              <a:rect l="l" t="t" r="r" b="b"/>
              <a:pathLst>
                <a:path w="246605" h="18802">
                  <a:moveTo>
                    <a:pt x="0" y="18803"/>
                  </a:moveTo>
                  <a:lnTo>
                    <a:pt x="0" y="0"/>
                  </a:lnTo>
                  <a:lnTo>
                    <a:pt x="246605" y="0"/>
                  </a:lnTo>
                  <a:lnTo>
                    <a:pt x="246605" y="18803"/>
                  </a:lnTo>
                  <a:lnTo>
                    <a:pt x="0" y="18803"/>
                  </a:lnTo>
                  <a:close/>
                </a:path>
              </a:pathLst>
            </a:custGeom>
            <a:solidFill>
              <a:srgbClr val="10153D"/>
            </a:solidFill>
            <a:ln w="9404" cap="flat">
              <a:noFill/>
              <a:prstDash val="solid"/>
              <a:miter/>
            </a:ln>
          </p:spPr>
        </p:sp>
        <p:sp>
          <p:nvSpPr>
            <p:cNvPr id="52" name="Freeform 51">
              <a:extLst>
                <a:ext uri="{FF2B5EF4-FFF2-40B4-BE49-F238E27FC236}">
                  <a16:creationId xmlns:a16="http://schemas.microsoft.com/office/drawing/2014/main" id="{B9303E98-F1CE-0D10-39FA-D7EA43325B83}"/>
                </a:ext>
              </a:extLst>
            </p:cNvPr>
            <p:cNvSpPr/>
            <p:nvPr/>
          </p:nvSpPr>
          <p:spPr>
            <a:xfrm>
              <a:off x="3236292" y="3800351"/>
              <a:ext cx="246605" cy="18802"/>
            </a:xfrm>
            <a:custGeom>
              <a:avLst/>
              <a:gdLst>
                <a:gd name="csX0" fmla="*/ 0 w 246605"/>
                <a:gd name="csY0" fmla="*/ 18803 h 18802"/>
                <a:gd name="csX1" fmla="*/ 0 w 246605"/>
                <a:gd name="csY1" fmla="*/ 0 h 18802"/>
                <a:gd name="csX2" fmla="*/ 246605 w 246605"/>
                <a:gd name="csY2" fmla="*/ 0 h 18802"/>
                <a:gd name="csX3" fmla="*/ 246605 w 246605"/>
                <a:gd name="csY3" fmla="*/ 18803 h 18802"/>
                <a:gd name="csX4" fmla="*/ 0 w 246605"/>
                <a:gd name="csY4" fmla="*/ 18803 h 18802"/>
              </a:gdLst>
              <a:ahLst/>
              <a:cxnLst>
                <a:cxn ang="0">
                  <a:pos x="csX0" y="csY0"/>
                </a:cxn>
                <a:cxn ang="0">
                  <a:pos x="csX1" y="csY1"/>
                </a:cxn>
                <a:cxn ang="0">
                  <a:pos x="csX2" y="csY2"/>
                </a:cxn>
                <a:cxn ang="0">
                  <a:pos x="csX3" y="csY3"/>
                </a:cxn>
                <a:cxn ang="0">
                  <a:pos x="csX4" y="csY4"/>
                </a:cxn>
              </a:cxnLst>
              <a:rect l="l" t="t" r="r" b="b"/>
              <a:pathLst>
                <a:path w="246605" h="18802">
                  <a:moveTo>
                    <a:pt x="0" y="18803"/>
                  </a:moveTo>
                  <a:lnTo>
                    <a:pt x="0" y="0"/>
                  </a:lnTo>
                  <a:lnTo>
                    <a:pt x="246605" y="0"/>
                  </a:lnTo>
                  <a:lnTo>
                    <a:pt x="246605" y="18803"/>
                  </a:lnTo>
                  <a:lnTo>
                    <a:pt x="0" y="18803"/>
                  </a:lnTo>
                  <a:close/>
                </a:path>
              </a:pathLst>
            </a:custGeom>
            <a:solidFill>
              <a:srgbClr val="10153D"/>
            </a:solidFill>
            <a:ln w="9404" cap="flat">
              <a:noFill/>
              <a:prstDash val="solid"/>
              <a:miter/>
            </a:ln>
          </p:spPr>
        </p:sp>
        <p:sp>
          <p:nvSpPr>
            <p:cNvPr id="53" name="Freeform 52">
              <a:extLst>
                <a:ext uri="{FF2B5EF4-FFF2-40B4-BE49-F238E27FC236}">
                  <a16:creationId xmlns:a16="http://schemas.microsoft.com/office/drawing/2014/main" id="{645DDABF-73E1-44CD-AE07-29E0161A1F9E}"/>
                </a:ext>
              </a:extLst>
            </p:cNvPr>
            <p:cNvSpPr/>
            <p:nvPr/>
          </p:nvSpPr>
          <p:spPr>
            <a:xfrm>
              <a:off x="3236292" y="3758045"/>
              <a:ext cx="208665" cy="23503"/>
            </a:xfrm>
            <a:custGeom>
              <a:avLst/>
              <a:gdLst>
                <a:gd name="csX0" fmla="*/ 208666 w 208665"/>
                <a:gd name="csY0" fmla="*/ 0 h 23503"/>
                <a:gd name="csX1" fmla="*/ 208666 w 208665"/>
                <a:gd name="csY1" fmla="*/ 23503 h 23503"/>
                <a:gd name="csX2" fmla="*/ 0 w 208665"/>
                <a:gd name="csY2" fmla="*/ 23503 h 23503"/>
                <a:gd name="csX3" fmla="*/ 0 w 208665"/>
                <a:gd name="csY3" fmla="*/ 0 h 23503"/>
                <a:gd name="csX4" fmla="*/ 208666 w 208665"/>
                <a:gd name="csY4" fmla="*/ 0 h 23503"/>
              </a:gdLst>
              <a:ahLst/>
              <a:cxnLst>
                <a:cxn ang="0">
                  <a:pos x="csX0" y="csY0"/>
                </a:cxn>
                <a:cxn ang="0">
                  <a:pos x="csX1" y="csY1"/>
                </a:cxn>
                <a:cxn ang="0">
                  <a:pos x="csX2" y="csY2"/>
                </a:cxn>
                <a:cxn ang="0">
                  <a:pos x="csX3" y="csY3"/>
                </a:cxn>
                <a:cxn ang="0">
                  <a:pos x="csX4" y="csY4"/>
                </a:cxn>
              </a:cxnLst>
              <a:rect l="l" t="t" r="r" b="b"/>
              <a:pathLst>
                <a:path w="208665" h="23503">
                  <a:moveTo>
                    <a:pt x="208666" y="0"/>
                  </a:moveTo>
                  <a:lnTo>
                    <a:pt x="208666" y="23503"/>
                  </a:lnTo>
                  <a:lnTo>
                    <a:pt x="0" y="23503"/>
                  </a:lnTo>
                  <a:lnTo>
                    <a:pt x="0" y="0"/>
                  </a:lnTo>
                  <a:lnTo>
                    <a:pt x="208666" y="0"/>
                  </a:lnTo>
                  <a:close/>
                </a:path>
              </a:pathLst>
            </a:custGeom>
            <a:solidFill>
              <a:srgbClr val="10153D"/>
            </a:solidFill>
            <a:ln w="9404" cap="flat">
              <a:noFill/>
              <a:prstDash val="solid"/>
              <a:miter/>
            </a:ln>
          </p:spPr>
        </p:sp>
        <p:sp>
          <p:nvSpPr>
            <p:cNvPr id="54" name="Freeform 53">
              <a:extLst>
                <a:ext uri="{FF2B5EF4-FFF2-40B4-BE49-F238E27FC236}">
                  <a16:creationId xmlns:a16="http://schemas.microsoft.com/office/drawing/2014/main" id="{37C9ABE8-16C5-78C2-3282-9761C719B65C}"/>
                </a:ext>
              </a:extLst>
            </p:cNvPr>
            <p:cNvSpPr/>
            <p:nvPr/>
          </p:nvSpPr>
          <p:spPr>
            <a:xfrm>
              <a:off x="3236292" y="3903765"/>
              <a:ext cx="113817" cy="18802"/>
            </a:xfrm>
            <a:custGeom>
              <a:avLst/>
              <a:gdLst>
                <a:gd name="csX0" fmla="*/ 113818 w 113817"/>
                <a:gd name="csY0" fmla="*/ 0 h 18802"/>
                <a:gd name="csX1" fmla="*/ 113818 w 113817"/>
                <a:gd name="csY1" fmla="*/ 18803 h 18802"/>
                <a:gd name="csX2" fmla="*/ 0 w 113817"/>
                <a:gd name="csY2" fmla="*/ 18803 h 18802"/>
                <a:gd name="csX3" fmla="*/ 0 w 113817"/>
                <a:gd name="csY3" fmla="*/ 0 h 18802"/>
                <a:gd name="csX4" fmla="*/ 113818 w 113817"/>
                <a:gd name="csY4" fmla="*/ 0 h 18802"/>
              </a:gdLst>
              <a:ahLst/>
              <a:cxnLst>
                <a:cxn ang="0">
                  <a:pos x="csX0" y="csY0"/>
                </a:cxn>
                <a:cxn ang="0">
                  <a:pos x="csX1" y="csY1"/>
                </a:cxn>
                <a:cxn ang="0">
                  <a:pos x="csX2" y="csY2"/>
                </a:cxn>
                <a:cxn ang="0">
                  <a:pos x="csX3" y="csY3"/>
                </a:cxn>
                <a:cxn ang="0">
                  <a:pos x="csX4" y="csY4"/>
                </a:cxn>
              </a:cxnLst>
              <a:rect l="l" t="t" r="r" b="b"/>
              <a:pathLst>
                <a:path w="113817" h="18802">
                  <a:moveTo>
                    <a:pt x="113818" y="0"/>
                  </a:moveTo>
                  <a:lnTo>
                    <a:pt x="113818" y="18803"/>
                  </a:lnTo>
                  <a:lnTo>
                    <a:pt x="0" y="18803"/>
                  </a:lnTo>
                  <a:lnTo>
                    <a:pt x="0" y="0"/>
                  </a:lnTo>
                  <a:lnTo>
                    <a:pt x="113818" y="0"/>
                  </a:lnTo>
                  <a:close/>
                </a:path>
              </a:pathLst>
            </a:custGeom>
            <a:solidFill>
              <a:srgbClr val="10153D"/>
            </a:solidFill>
            <a:ln w="9404" cap="flat">
              <a:noFill/>
              <a:prstDash val="solid"/>
              <a:miter/>
            </a:ln>
          </p:spPr>
        </p:sp>
        <p:sp>
          <p:nvSpPr>
            <p:cNvPr id="55" name="Freeform 54">
              <a:extLst>
                <a:ext uri="{FF2B5EF4-FFF2-40B4-BE49-F238E27FC236}">
                  <a16:creationId xmlns:a16="http://schemas.microsoft.com/office/drawing/2014/main" id="{7A674872-0456-DCB2-C74A-40CF969FBB1C}"/>
                </a:ext>
              </a:extLst>
            </p:cNvPr>
            <p:cNvSpPr/>
            <p:nvPr/>
          </p:nvSpPr>
          <p:spPr>
            <a:xfrm>
              <a:off x="3236292" y="3946071"/>
              <a:ext cx="113817" cy="18802"/>
            </a:xfrm>
            <a:custGeom>
              <a:avLst/>
              <a:gdLst>
                <a:gd name="csX0" fmla="*/ 113818 w 113817"/>
                <a:gd name="csY0" fmla="*/ 0 h 18802"/>
                <a:gd name="csX1" fmla="*/ 113818 w 113817"/>
                <a:gd name="csY1" fmla="*/ 18803 h 18802"/>
                <a:gd name="csX2" fmla="*/ 0 w 113817"/>
                <a:gd name="csY2" fmla="*/ 18803 h 18802"/>
                <a:gd name="csX3" fmla="*/ 0 w 113817"/>
                <a:gd name="csY3" fmla="*/ 0 h 18802"/>
                <a:gd name="csX4" fmla="*/ 113818 w 113817"/>
                <a:gd name="csY4" fmla="*/ 0 h 18802"/>
              </a:gdLst>
              <a:ahLst/>
              <a:cxnLst>
                <a:cxn ang="0">
                  <a:pos x="csX0" y="csY0"/>
                </a:cxn>
                <a:cxn ang="0">
                  <a:pos x="csX1" y="csY1"/>
                </a:cxn>
                <a:cxn ang="0">
                  <a:pos x="csX2" y="csY2"/>
                </a:cxn>
                <a:cxn ang="0">
                  <a:pos x="csX3" y="csY3"/>
                </a:cxn>
                <a:cxn ang="0">
                  <a:pos x="csX4" y="csY4"/>
                </a:cxn>
              </a:cxnLst>
              <a:rect l="l" t="t" r="r" b="b"/>
              <a:pathLst>
                <a:path w="113817" h="18802">
                  <a:moveTo>
                    <a:pt x="113818" y="0"/>
                  </a:moveTo>
                  <a:lnTo>
                    <a:pt x="113818" y="18803"/>
                  </a:lnTo>
                  <a:lnTo>
                    <a:pt x="0" y="18803"/>
                  </a:lnTo>
                  <a:lnTo>
                    <a:pt x="0" y="0"/>
                  </a:lnTo>
                  <a:lnTo>
                    <a:pt x="113818" y="0"/>
                  </a:lnTo>
                  <a:close/>
                </a:path>
              </a:pathLst>
            </a:custGeom>
            <a:solidFill>
              <a:srgbClr val="10153D"/>
            </a:solidFill>
            <a:ln w="9404" cap="flat">
              <a:noFill/>
              <a:prstDash val="solid"/>
              <a:miter/>
            </a:ln>
          </p:spPr>
        </p:sp>
        <p:sp>
          <p:nvSpPr>
            <p:cNvPr id="56" name="Freeform 55">
              <a:extLst>
                <a:ext uri="{FF2B5EF4-FFF2-40B4-BE49-F238E27FC236}">
                  <a16:creationId xmlns:a16="http://schemas.microsoft.com/office/drawing/2014/main" id="{808CBC80-B78F-20B9-5FBC-66E6C9EB2774}"/>
                </a:ext>
              </a:extLst>
            </p:cNvPr>
            <p:cNvSpPr/>
            <p:nvPr/>
          </p:nvSpPr>
          <p:spPr>
            <a:xfrm>
              <a:off x="3236292" y="3988377"/>
              <a:ext cx="113817" cy="18802"/>
            </a:xfrm>
            <a:custGeom>
              <a:avLst/>
              <a:gdLst>
                <a:gd name="csX0" fmla="*/ 0 w 113817"/>
                <a:gd name="csY0" fmla="*/ 0 h 18802"/>
                <a:gd name="csX1" fmla="*/ 113818 w 113817"/>
                <a:gd name="csY1" fmla="*/ 0 h 18802"/>
                <a:gd name="csX2" fmla="*/ 113818 w 113817"/>
                <a:gd name="csY2" fmla="*/ 18803 h 18802"/>
                <a:gd name="csX3" fmla="*/ 0 w 113817"/>
                <a:gd name="csY3" fmla="*/ 18803 h 18802"/>
                <a:gd name="csX4" fmla="*/ 0 w 113817"/>
                <a:gd name="csY4" fmla="*/ 0 h 18802"/>
              </a:gdLst>
              <a:ahLst/>
              <a:cxnLst>
                <a:cxn ang="0">
                  <a:pos x="csX0" y="csY0"/>
                </a:cxn>
                <a:cxn ang="0">
                  <a:pos x="csX1" y="csY1"/>
                </a:cxn>
                <a:cxn ang="0">
                  <a:pos x="csX2" y="csY2"/>
                </a:cxn>
                <a:cxn ang="0">
                  <a:pos x="csX3" y="csY3"/>
                </a:cxn>
                <a:cxn ang="0">
                  <a:pos x="csX4" y="csY4"/>
                </a:cxn>
              </a:cxnLst>
              <a:rect l="l" t="t" r="r" b="b"/>
              <a:pathLst>
                <a:path w="113817" h="18802">
                  <a:moveTo>
                    <a:pt x="0" y="0"/>
                  </a:moveTo>
                  <a:lnTo>
                    <a:pt x="113818" y="0"/>
                  </a:lnTo>
                  <a:lnTo>
                    <a:pt x="113818" y="18803"/>
                  </a:lnTo>
                  <a:lnTo>
                    <a:pt x="0" y="18803"/>
                  </a:lnTo>
                  <a:lnTo>
                    <a:pt x="0" y="0"/>
                  </a:lnTo>
                  <a:close/>
                </a:path>
              </a:pathLst>
            </a:custGeom>
            <a:solidFill>
              <a:srgbClr val="10153D"/>
            </a:solidFill>
            <a:ln w="9404" cap="flat">
              <a:noFill/>
              <a:prstDash val="solid"/>
              <a:miter/>
            </a:ln>
          </p:spPr>
        </p:sp>
        <p:sp>
          <p:nvSpPr>
            <p:cNvPr id="57" name="Freeform 56">
              <a:extLst>
                <a:ext uri="{FF2B5EF4-FFF2-40B4-BE49-F238E27FC236}">
                  <a16:creationId xmlns:a16="http://schemas.microsoft.com/office/drawing/2014/main" id="{B815A79B-52BA-59CB-9A75-AB4B9B4FCFAB}"/>
                </a:ext>
              </a:extLst>
            </p:cNvPr>
            <p:cNvSpPr/>
            <p:nvPr/>
          </p:nvSpPr>
          <p:spPr>
            <a:xfrm>
              <a:off x="3463927" y="3758045"/>
              <a:ext cx="18969" cy="23503"/>
            </a:xfrm>
            <a:custGeom>
              <a:avLst/>
              <a:gdLst>
                <a:gd name="csX0" fmla="*/ 18970 w 18969"/>
                <a:gd name="csY0" fmla="*/ 23503 h 23503"/>
                <a:gd name="csX1" fmla="*/ 0 w 18969"/>
                <a:gd name="csY1" fmla="*/ 23503 h 23503"/>
                <a:gd name="csX2" fmla="*/ 0 w 18969"/>
                <a:gd name="csY2" fmla="*/ 0 h 23503"/>
                <a:gd name="csX3" fmla="*/ 18970 w 18969"/>
                <a:gd name="csY3" fmla="*/ 0 h 23503"/>
                <a:gd name="csX4" fmla="*/ 18970 w 18969"/>
                <a:gd name="csY4" fmla="*/ 23503 h 23503"/>
              </a:gdLst>
              <a:ahLst/>
              <a:cxnLst>
                <a:cxn ang="0">
                  <a:pos x="csX0" y="csY0"/>
                </a:cxn>
                <a:cxn ang="0">
                  <a:pos x="csX1" y="csY1"/>
                </a:cxn>
                <a:cxn ang="0">
                  <a:pos x="csX2" y="csY2"/>
                </a:cxn>
                <a:cxn ang="0">
                  <a:pos x="csX3" y="csY3"/>
                </a:cxn>
                <a:cxn ang="0">
                  <a:pos x="csX4" y="csY4"/>
                </a:cxn>
              </a:cxnLst>
              <a:rect l="l" t="t" r="r" b="b"/>
              <a:pathLst>
                <a:path w="18969" h="23503">
                  <a:moveTo>
                    <a:pt x="18970" y="23503"/>
                  </a:moveTo>
                  <a:lnTo>
                    <a:pt x="0" y="23503"/>
                  </a:lnTo>
                  <a:lnTo>
                    <a:pt x="0" y="0"/>
                  </a:lnTo>
                  <a:lnTo>
                    <a:pt x="18970" y="0"/>
                  </a:lnTo>
                  <a:lnTo>
                    <a:pt x="18970" y="23503"/>
                  </a:lnTo>
                  <a:close/>
                </a:path>
              </a:pathLst>
            </a:custGeom>
            <a:solidFill>
              <a:srgbClr val="10153D"/>
            </a:solidFill>
            <a:ln w="9404" cap="flat">
              <a:noFill/>
              <a:prstDash val="solid"/>
              <a:miter/>
            </a:ln>
          </p:spPr>
        </p:sp>
        <p:sp>
          <p:nvSpPr>
            <p:cNvPr id="58" name="Freeform 57">
              <a:extLst>
                <a:ext uri="{FF2B5EF4-FFF2-40B4-BE49-F238E27FC236}">
                  <a16:creationId xmlns:a16="http://schemas.microsoft.com/office/drawing/2014/main" id="{41030DC0-57FA-A404-2188-3676BD6D4122}"/>
                </a:ext>
              </a:extLst>
            </p:cNvPr>
            <p:cNvSpPr/>
            <p:nvPr/>
          </p:nvSpPr>
          <p:spPr>
            <a:xfrm>
              <a:off x="3383306" y="3532414"/>
              <a:ext cx="61651" cy="61108"/>
            </a:xfrm>
            <a:custGeom>
              <a:avLst/>
              <a:gdLst>
                <a:gd name="csX0" fmla="*/ 40785 w 61651"/>
                <a:gd name="csY0" fmla="*/ 20589 h 61108"/>
                <a:gd name="csX1" fmla="*/ 21056 w 61651"/>
                <a:gd name="csY1" fmla="*/ 20589 h 61108"/>
                <a:gd name="csX2" fmla="*/ 21056 w 61651"/>
                <a:gd name="csY2" fmla="*/ 40520 h 61108"/>
                <a:gd name="csX3" fmla="*/ 40785 w 61651"/>
                <a:gd name="csY3" fmla="*/ 40520 h 61108"/>
                <a:gd name="csX4" fmla="*/ 40785 w 61651"/>
                <a:gd name="csY4" fmla="*/ 20589 h 61108"/>
                <a:gd name="csX5" fmla="*/ 61651 w 61651"/>
                <a:gd name="csY5" fmla="*/ 61108 h 61108"/>
                <a:gd name="csX6" fmla="*/ 0 w 61651"/>
                <a:gd name="csY6" fmla="*/ 61108 h 61108"/>
                <a:gd name="csX7" fmla="*/ 0 w 61651"/>
                <a:gd name="csY7" fmla="*/ 0 h 61108"/>
                <a:gd name="csX8" fmla="*/ 61651 w 61651"/>
                <a:gd name="csY8" fmla="*/ 0 h 61108"/>
                <a:gd name="csX9" fmla="*/ 61651 w 61651"/>
                <a:gd name="csY9" fmla="*/ 61108 h 611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1651" h="61108">
                  <a:moveTo>
                    <a:pt x="40785" y="20589"/>
                  </a:moveTo>
                  <a:lnTo>
                    <a:pt x="21056" y="20589"/>
                  </a:lnTo>
                  <a:lnTo>
                    <a:pt x="21056" y="40520"/>
                  </a:lnTo>
                  <a:lnTo>
                    <a:pt x="40785" y="40520"/>
                  </a:lnTo>
                  <a:lnTo>
                    <a:pt x="40785" y="20589"/>
                  </a:lnTo>
                  <a:close/>
                  <a:moveTo>
                    <a:pt x="61651" y="61108"/>
                  </a:moveTo>
                  <a:lnTo>
                    <a:pt x="0" y="61108"/>
                  </a:lnTo>
                  <a:lnTo>
                    <a:pt x="0" y="0"/>
                  </a:lnTo>
                  <a:lnTo>
                    <a:pt x="61651" y="0"/>
                  </a:lnTo>
                  <a:lnTo>
                    <a:pt x="61651" y="61108"/>
                  </a:lnTo>
                  <a:close/>
                </a:path>
              </a:pathLst>
            </a:custGeom>
            <a:solidFill>
              <a:srgbClr val="10153D"/>
            </a:solidFill>
            <a:ln w="9404" cap="flat">
              <a:noFill/>
              <a:prstDash val="solid"/>
              <a:miter/>
            </a:ln>
          </p:spPr>
        </p:sp>
        <p:sp>
          <p:nvSpPr>
            <p:cNvPr id="59" name="Freeform 58">
              <a:extLst>
                <a:ext uri="{FF2B5EF4-FFF2-40B4-BE49-F238E27FC236}">
                  <a16:creationId xmlns:a16="http://schemas.microsoft.com/office/drawing/2014/main" id="{157B8E36-9E7E-BA4B-23F1-8542086B34C6}"/>
                </a:ext>
              </a:extLst>
            </p:cNvPr>
            <p:cNvSpPr/>
            <p:nvPr/>
          </p:nvSpPr>
          <p:spPr>
            <a:xfrm>
              <a:off x="3288458" y="3532414"/>
              <a:ext cx="61651" cy="61108"/>
            </a:xfrm>
            <a:custGeom>
              <a:avLst/>
              <a:gdLst>
                <a:gd name="csX0" fmla="*/ 40785 w 61651"/>
                <a:gd name="csY0" fmla="*/ 40614 h 61108"/>
                <a:gd name="csX1" fmla="*/ 40785 w 61651"/>
                <a:gd name="csY1" fmla="*/ 20495 h 61108"/>
                <a:gd name="csX2" fmla="*/ 20772 w 61651"/>
                <a:gd name="csY2" fmla="*/ 20495 h 61108"/>
                <a:gd name="csX3" fmla="*/ 20772 w 61651"/>
                <a:gd name="csY3" fmla="*/ 40614 h 61108"/>
                <a:gd name="csX4" fmla="*/ 40785 w 61651"/>
                <a:gd name="csY4" fmla="*/ 40614 h 61108"/>
                <a:gd name="csX5" fmla="*/ 0 w 61651"/>
                <a:gd name="csY5" fmla="*/ 0 h 61108"/>
                <a:gd name="csX6" fmla="*/ 61651 w 61651"/>
                <a:gd name="csY6" fmla="*/ 0 h 61108"/>
                <a:gd name="csX7" fmla="*/ 61651 w 61651"/>
                <a:gd name="csY7" fmla="*/ 61108 h 61108"/>
                <a:gd name="csX8" fmla="*/ 0 w 61651"/>
                <a:gd name="csY8" fmla="*/ 61108 h 61108"/>
                <a:gd name="csX9" fmla="*/ 0 w 61651"/>
                <a:gd name="csY9" fmla="*/ 0 h 611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1651" h="61108">
                  <a:moveTo>
                    <a:pt x="40785" y="40614"/>
                  </a:moveTo>
                  <a:lnTo>
                    <a:pt x="40785" y="20495"/>
                  </a:lnTo>
                  <a:lnTo>
                    <a:pt x="20772" y="20495"/>
                  </a:lnTo>
                  <a:lnTo>
                    <a:pt x="20772" y="40614"/>
                  </a:lnTo>
                  <a:lnTo>
                    <a:pt x="40785" y="40614"/>
                  </a:lnTo>
                  <a:close/>
                  <a:moveTo>
                    <a:pt x="0" y="0"/>
                  </a:moveTo>
                  <a:lnTo>
                    <a:pt x="61651" y="0"/>
                  </a:lnTo>
                  <a:lnTo>
                    <a:pt x="61651" y="61108"/>
                  </a:lnTo>
                  <a:lnTo>
                    <a:pt x="0" y="61108"/>
                  </a:lnTo>
                  <a:lnTo>
                    <a:pt x="0" y="0"/>
                  </a:lnTo>
                  <a:close/>
                </a:path>
              </a:pathLst>
            </a:custGeom>
            <a:solidFill>
              <a:srgbClr val="10153D"/>
            </a:solidFill>
            <a:ln w="9404" cap="flat">
              <a:noFill/>
              <a:prstDash val="solid"/>
              <a:miter/>
            </a:ln>
          </p:spPr>
        </p:sp>
        <p:sp>
          <p:nvSpPr>
            <p:cNvPr id="60" name="Freeform 59">
              <a:extLst>
                <a:ext uri="{FF2B5EF4-FFF2-40B4-BE49-F238E27FC236}">
                  <a16:creationId xmlns:a16="http://schemas.microsoft.com/office/drawing/2014/main" id="{6F004586-99BD-4D29-B6B9-2BCAE0F507D2}"/>
                </a:ext>
              </a:extLst>
            </p:cNvPr>
            <p:cNvSpPr/>
            <p:nvPr/>
          </p:nvSpPr>
          <p:spPr>
            <a:xfrm>
              <a:off x="3193610" y="3532414"/>
              <a:ext cx="61651" cy="61108"/>
            </a:xfrm>
            <a:custGeom>
              <a:avLst/>
              <a:gdLst>
                <a:gd name="csX0" fmla="*/ 40974 w 61651"/>
                <a:gd name="csY0" fmla="*/ 20495 h 61108"/>
                <a:gd name="csX1" fmla="*/ 20677 w 61651"/>
                <a:gd name="csY1" fmla="*/ 20495 h 61108"/>
                <a:gd name="csX2" fmla="*/ 20677 w 61651"/>
                <a:gd name="csY2" fmla="*/ 40332 h 61108"/>
                <a:gd name="csX3" fmla="*/ 40974 w 61651"/>
                <a:gd name="csY3" fmla="*/ 40332 h 61108"/>
                <a:gd name="csX4" fmla="*/ 40974 w 61651"/>
                <a:gd name="csY4" fmla="*/ 20495 h 61108"/>
                <a:gd name="csX5" fmla="*/ 61651 w 61651"/>
                <a:gd name="csY5" fmla="*/ 61108 h 61108"/>
                <a:gd name="csX6" fmla="*/ 0 w 61651"/>
                <a:gd name="csY6" fmla="*/ 61108 h 61108"/>
                <a:gd name="csX7" fmla="*/ 0 w 61651"/>
                <a:gd name="csY7" fmla="*/ 0 h 61108"/>
                <a:gd name="csX8" fmla="*/ 61651 w 61651"/>
                <a:gd name="csY8" fmla="*/ 0 h 61108"/>
                <a:gd name="csX9" fmla="*/ 61651 w 61651"/>
                <a:gd name="csY9" fmla="*/ 61108 h 611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61651" h="61108">
                  <a:moveTo>
                    <a:pt x="40974" y="20495"/>
                  </a:moveTo>
                  <a:lnTo>
                    <a:pt x="20677" y="20495"/>
                  </a:lnTo>
                  <a:lnTo>
                    <a:pt x="20677" y="40332"/>
                  </a:lnTo>
                  <a:lnTo>
                    <a:pt x="40974" y="40332"/>
                  </a:lnTo>
                  <a:lnTo>
                    <a:pt x="40974" y="20495"/>
                  </a:lnTo>
                  <a:close/>
                  <a:moveTo>
                    <a:pt x="61651" y="61108"/>
                  </a:moveTo>
                  <a:lnTo>
                    <a:pt x="0" y="61108"/>
                  </a:lnTo>
                  <a:lnTo>
                    <a:pt x="0" y="0"/>
                  </a:lnTo>
                  <a:lnTo>
                    <a:pt x="61651" y="0"/>
                  </a:lnTo>
                  <a:lnTo>
                    <a:pt x="61651" y="61108"/>
                  </a:lnTo>
                  <a:close/>
                </a:path>
              </a:pathLst>
            </a:custGeom>
            <a:solidFill>
              <a:srgbClr val="10153D"/>
            </a:solidFill>
            <a:ln w="9404" cap="flat">
              <a:noFill/>
              <a:prstDash val="solid"/>
              <a:miter/>
            </a:ln>
          </p:spPr>
        </p:sp>
        <p:sp>
          <p:nvSpPr>
            <p:cNvPr id="61" name="Freeform 60">
              <a:extLst>
                <a:ext uri="{FF2B5EF4-FFF2-40B4-BE49-F238E27FC236}">
                  <a16:creationId xmlns:a16="http://schemas.microsoft.com/office/drawing/2014/main" id="{3AA8569B-6032-8F07-B7B5-3B7FABE08E2C}"/>
                </a:ext>
              </a:extLst>
            </p:cNvPr>
            <p:cNvSpPr/>
            <p:nvPr/>
          </p:nvSpPr>
          <p:spPr>
            <a:xfrm>
              <a:off x="2963034" y="3952276"/>
              <a:ext cx="186281" cy="28015"/>
            </a:xfrm>
            <a:custGeom>
              <a:avLst/>
              <a:gdLst>
                <a:gd name="csX0" fmla="*/ 171960 w 186281"/>
                <a:gd name="csY0" fmla="*/ 28016 h 28015"/>
                <a:gd name="csX1" fmla="*/ 14227 w 186281"/>
                <a:gd name="csY1" fmla="*/ 28016 h 28015"/>
                <a:gd name="csX2" fmla="*/ 0 w 186281"/>
                <a:gd name="csY2" fmla="*/ 14008 h 28015"/>
                <a:gd name="csX3" fmla="*/ 14227 w 186281"/>
                <a:gd name="csY3" fmla="*/ 0 h 28015"/>
                <a:gd name="csX4" fmla="*/ 172054 w 186281"/>
                <a:gd name="csY4" fmla="*/ 0 h 28015"/>
                <a:gd name="csX5" fmla="*/ 186282 w 186281"/>
                <a:gd name="csY5" fmla="*/ 14008 h 28015"/>
                <a:gd name="csX6" fmla="*/ 172054 w 186281"/>
                <a:gd name="csY6" fmla="*/ 28016 h 2801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6281" h="28015">
                  <a:moveTo>
                    <a:pt x="171960" y="28016"/>
                  </a:moveTo>
                  <a:lnTo>
                    <a:pt x="14227" y="28016"/>
                  </a:lnTo>
                  <a:cubicBezTo>
                    <a:pt x="7114" y="28016"/>
                    <a:pt x="0" y="20965"/>
                    <a:pt x="0" y="14008"/>
                  </a:cubicBezTo>
                  <a:cubicBezTo>
                    <a:pt x="0" y="7051"/>
                    <a:pt x="7114" y="0"/>
                    <a:pt x="14227" y="0"/>
                  </a:cubicBezTo>
                  <a:lnTo>
                    <a:pt x="172054" y="0"/>
                  </a:lnTo>
                  <a:cubicBezTo>
                    <a:pt x="179168" y="0"/>
                    <a:pt x="186282" y="7051"/>
                    <a:pt x="186282" y="14008"/>
                  </a:cubicBezTo>
                  <a:cubicBezTo>
                    <a:pt x="186282" y="20965"/>
                    <a:pt x="180970" y="28016"/>
                    <a:pt x="172054" y="28016"/>
                  </a:cubicBezTo>
                  <a:close/>
                </a:path>
              </a:pathLst>
            </a:custGeom>
            <a:solidFill>
              <a:srgbClr val="10153D"/>
            </a:solidFill>
            <a:ln w="9404" cap="flat">
              <a:noFill/>
              <a:prstDash val="solid"/>
              <a:miter/>
            </a:ln>
          </p:spPr>
        </p:sp>
        <p:sp>
          <p:nvSpPr>
            <p:cNvPr id="62" name="Freeform 61">
              <a:extLst>
                <a:ext uri="{FF2B5EF4-FFF2-40B4-BE49-F238E27FC236}">
                  <a16:creationId xmlns:a16="http://schemas.microsoft.com/office/drawing/2014/main" id="{746B108B-034D-AEB3-A471-829777601CBC}"/>
                </a:ext>
              </a:extLst>
            </p:cNvPr>
            <p:cNvSpPr/>
            <p:nvPr/>
          </p:nvSpPr>
          <p:spPr>
            <a:xfrm>
              <a:off x="2963034" y="4012350"/>
              <a:ext cx="186281" cy="24067"/>
            </a:xfrm>
            <a:custGeom>
              <a:avLst/>
              <a:gdLst>
                <a:gd name="csX0" fmla="*/ 171960 w 186281"/>
                <a:gd name="csY0" fmla="*/ 24067 h 24067"/>
                <a:gd name="csX1" fmla="*/ 14227 w 186281"/>
                <a:gd name="csY1" fmla="*/ 24067 h 24067"/>
                <a:gd name="csX2" fmla="*/ 0 w 186281"/>
                <a:gd name="csY2" fmla="*/ 12034 h 24067"/>
                <a:gd name="csX3" fmla="*/ 14227 w 186281"/>
                <a:gd name="csY3" fmla="*/ 0 h 24067"/>
                <a:gd name="csX4" fmla="*/ 172054 w 186281"/>
                <a:gd name="csY4" fmla="*/ 0 h 24067"/>
                <a:gd name="csX5" fmla="*/ 186282 w 186281"/>
                <a:gd name="csY5" fmla="*/ 12034 h 24067"/>
                <a:gd name="csX6" fmla="*/ 172054 w 186281"/>
                <a:gd name="csY6" fmla="*/ 24067 h 2406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86281" h="24067">
                  <a:moveTo>
                    <a:pt x="171960" y="24067"/>
                  </a:moveTo>
                  <a:lnTo>
                    <a:pt x="14227" y="24067"/>
                  </a:lnTo>
                  <a:cubicBezTo>
                    <a:pt x="7114" y="24067"/>
                    <a:pt x="0" y="18051"/>
                    <a:pt x="0" y="12034"/>
                  </a:cubicBezTo>
                  <a:cubicBezTo>
                    <a:pt x="0" y="6017"/>
                    <a:pt x="7114" y="0"/>
                    <a:pt x="14227" y="0"/>
                  </a:cubicBezTo>
                  <a:lnTo>
                    <a:pt x="172054" y="0"/>
                  </a:lnTo>
                  <a:cubicBezTo>
                    <a:pt x="179168" y="0"/>
                    <a:pt x="186282" y="6017"/>
                    <a:pt x="186282" y="12034"/>
                  </a:cubicBezTo>
                  <a:cubicBezTo>
                    <a:pt x="186282" y="19555"/>
                    <a:pt x="180970" y="24067"/>
                    <a:pt x="172054" y="24067"/>
                  </a:cubicBezTo>
                  <a:close/>
                </a:path>
              </a:pathLst>
            </a:custGeom>
            <a:solidFill>
              <a:srgbClr val="10153D"/>
            </a:solidFill>
            <a:ln w="9404" cap="flat">
              <a:noFill/>
              <a:prstDash val="solid"/>
              <a:miter/>
            </a:ln>
          </p:spPr>
        </p:sp>
        <p:sp>
          <p:nvSpPr>
            <p:cNvPr id="63" name="Freeform 62">
              <a:extLst>
                <a:ext uri="{FF2B5EF4-FFF2-40B4-BE49-F238E27FC236}">
                  <a16:creationId xmlns:a16="http://schemas.microsoft.com/office/drawing/2014/main" id="{95ED4FAE-5D15-09D9-4097-FD83DC579EC3}"/>
                </a:ext>
              </a:extLst>
            </p:cNvPr>
            <p:cNvSpPr/>
            <p:nvPr/>
          </p:nvSpPr>
          <p:spPr>
            <a:xfrm>
              <a:off x="2902426" y="3879980"/>
              <a:ext cx="307592" cy="272825"/>
            </a:xfrm>
            <a:custGeom>
              <a:avLst/>
              <a:gdLst>
                <a:gd name="csX0" fmla="*/ 33102 w 307592"/>
                <a:gd name="csY0" fmla="*/ 28016 h 272825"/>
                <a:gd name="csX1" fmla="*/ 27885 w 307592"/>
                <a:gd name="csY1" fmla="*/ 33281 h 272825"/>
                <a:gd name="csX2" fmla="*/ 27885 w 307592"/>
                <a:gd name="csY2" fmla="*/ 201188 h 272825"/>
                <a:gd name="csX3" fmla="*/ 33102 w 307592"/>
                <a:gd name="csY3" fmla="*/ 206453 h 272825"/>
                <a:gd name="csX4" fmla="*/ 66299 w 307592"/>
                <a:gd name="csY4" fmla="*/ 206453 h 272825"/>
                <a:gd name="csX5" fmla="*/ 80242 w 307592"/>
                <a:gd name="csY5" fmla="*/ 218674 h 272825"/>
                <a:gd name="csX6" fmla="*/ 83751 w 307592"/>
                <a:gd name="csY6" fmla="*/ 234374 h 272825"/>
                <a:gd name="csX7" fmla="*/ 116948 w 307592"/>
                <a:gd name="csY7" fmla="*/ 209931 h 272825"/>
                <a:gd name="csX8" fmla="*/ 125674 w 307592"/>
                <a:gd name="csY8" fmla="*/ 206453 h 272825"/>
                <a:gd name="csX9" fmla="*/ 276008 w 307592"/>
                <a:gd name="csY9" fmla="*/ 206453 h 272825"/>
                <a:gd name="csX10" fmla="*/ 281225 w 307592"/>
                <a:gd name="csY10" fmla="*/ 201188 h 272825"/>
                <a:gd name="csX11" fmla="*/ 281225 w 307592"/>
                <a:gd name="csY11" fmla="*/ 33281 h 272825"/>
                <a:gd name="csX12" fmla="*/ 276008 w 307592"/>
                <a:gd name="csY12" fmla="*/ 28016 h 272825"/>
                <a:gd name="csX13" fmla="*/ 33102 w 307592"/>
                <a:gd name="csY13" fmla="*/ 28016 h 272825"/>
                <a:gd name="csX14" fmla="*/ 73318 w 307592"/>
                <a:gd name="csY14" fmla="*/ 272826 h 272825"/>
                <a:gd name="csX15" fmla="*/ 68101 w 307592"/>
                <a:gd name="csY15" fmla="*/ 271039 h 272825"/>
                <a:gd name="csX16" fmla="*/ 59375 w 307592"/>
                <a:gd name="csY16" fmla="*/ 260510 h 272825"/>
                <a:gd name="csX17" fmla="*/ 54158 w 307592"/>
                <a:gd name="csY17" fmla="*/ 234280 h 272825"/>
                <a:gd name="csX18" fmla="*/ 33197 w 307592"/>
                <a:gd name="csY18" fmla="*/ 234280 h 272825"/>
                <a:gd name="csX19" fmla="*/ 0 w 307592"/>
                <a:gd name="csY19" fmla="*/ 201094 h 272825"/>
                <a:gd name="csX20" fmla="*/ 0 w 307592"/>
                <a:gd name="csY20" fmla="*/ 33187 h 272825"/>
                <a:gd name="csX21" fmla="*/ 33197 w 307592"/>
                <a:gd name="csY21" fmla="*/ 0 h 272825"/>
                <a:gd name="csX22" fmla="*/ 274396 w 307592"/>
                <a:gd name="csY22" fmla="*/ 0 h 272825"/>
                <a:gd name="csX23" fmla="*/ 307592 w 307592"/>
                <a:gd name="csY23" fmla="*/ 33187 h 272825"/>
                <a:gd name="csX24" fmla="*/ 307592 w 307592"/>
                <a:gd name="csY24" fmla="*/ 201094 h 272825"/>
                <a:gd name="csX25" fmla="*/ 274396 w 307592"/>
                <a:gd name="csY25" fmla="*/ 234280 h 272825"/>
                <a:gd name="csX26" fmla="*/ 129373 w 307592"/>
                <a:gd name="csY26" fmla="*/ 234280 h 272825"/>
                <a:gd name="csX27" fmla="*/ 80431 w 307592"/>
                <a:gd name="csY27" fmla="*/ 269253 h 272825"/>
                <a:gd name="csX28" fmla="*/ 73412 w 307592"/>
                <a:gd name="csY28" fmla="*/ 272732 h 2728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307592" h="272825">
                  <a:moveTo>
                    <a:pt x="33102" y="28016"/>
                  </a:moveTo>
                  <a:cubicBezTo>
                    <a:pt x="29593" y="28016"/>
                    <a:pt x="27885" y="29802"/>
                    <a:pt x="27885" y="33281"/>
                  </a:cubicBezTo>
                  <a:lnTo>
                    <a:pt x="27885" y="201188"/>
                  </a:lnTo>
                  <a:cubicBezTo>
                    <a:pt x="27885" y="204666"/>
                    <a:pt x="29593" y="206453"/>
                    <a:pt x="33102" y="206453"/>
                  </a:cubicBezTo>
                  <a:lnTo>
                    <a:pt x="66299" y="206453"/>
                  </a:lnTo>
                  <a:cubicBezTo>
                    <a:pt x="73318" y="206453"/>
                    <a:pt x="78534" y="211717"/>
                    <a:pt x="80242" y="218674"/>
                  </a:cubicBezTo>
                  <a:lnTo>
                    <a:pt x="83751" y="234374"/>
                  </a:lnTo>
                  <a:lnTo>
                    <a:pt x="116948" y="209931"/>
                  </a:lnTo>
                  <a:cubicBezTo>
                    <a:pt x="118655" y="208145"/>
                    <a:pt x="122164" y="206453"/>
                    <a:pt x="125674" y="206453"/>
                  </a:cubicBezTo>
                  <a:lnTo>
                    <a:pt x="276008" y="206453"/>
                  </a:lnTo>
                  <a:cubicBezTo>
                    <a:pt x="279517" y="206453"/>
                    <a:pt x="281225" y="204666"/>
                    <a:pt x="281225" y="201188"/>
                  </a:cubicBezTo>
                  <a:lnTo>
                    <a:pt x="281225" y="33281"/>
                  </a:lnTo>
                  <a:cubicBezTo>
                    <a:pt x="281225" y="29802"/>
                    <a:pt x="279517" y="28016"/>
                    <a:pt x="276008" y="28016"/>
                  </a:cubicBezTo>
                  <a:lnTo>
                    <a:pt x="33102" y="28016"/>
                  </a:lnTo>
                  <a:close/>
                  <a:moveTo>
                    <a:pt x="73318" y="272826"/>
                  </a:moveTo>
                  <a:cubicBezTo>
                    <a:pt x="71610" y="272826"/>
                    <a:pt x="69808" y="272826"/>
                    <a:pt x="68101" y="271039"/>
                  </a:cubicBezTo>
                  <a:cubicBezTo>
                    <a:pt x="62884" y="269253"/>
                    <a:pt x="61082" y="265775"/>
                    <a:pt x="59375" y="260510"/>
                  </a:cubicBezTo>
                  <a:lnTo>
                    <a:pt x="54158" y="234280"/>
                  </a:lnTo>
                  <a:lnTo>
                    <a:pt x="33197" y="234280"/>
                  </a:lnTo>
                  <a:cubicBezTo>
                    <a:pt x="15745" y="234280"/>
                    <a:pt x="0" y="218580"/>
                    <a:pt x="0" y="201094"/>
                  </a:cubicBezTo>
                  <a:lnTo>
                    <a:pt x="0" y="33187"/>
                  </a:lnTo>
                  <a:cubicBezTo>
                    <a:pt x="0" y="15700"/>
                    <a:pt x="15745" y="0"/>
                    <a:pt x="33197" y="0"/>
                  </a:cubicBezTo>
                  <a:lnTo>
                    <a:pt x="274396" y="0"/>
                  </a:lnTo>
                  <a:cubicBezTo>
                    <a:pt x="291848" y="0"/>
                    <a:pt x="307592" y="15700"/>
                    <a:pt x="307592" y="33187"/>
                  </a:cubicBezTo>
                  <a:lnTo>
                    <a:pt x="307592" y="201094"/>
                  </a:lnTo>
                  <a:cubicBezTo>
                    <a:pt x="307592" y="218580"/>
                    <a:pt x="291848" y="234280"/>
                    <a:pt x="274396" y="234280"/>
                  </a:cubicBezTo>
                  <a:lnTo>
                    <a:pt x="129373" y="234280"/>
                  </a:lnTo>
                  <a:lnTo>
                    <a:pt x="80431" y="269253"/>
                  </a:lnTo>
                  <a:cubicBezTo>
                    <a:pt x="78724" y="271039"/>
                    <a:pt x="76922" y="272732"/>
                    <a:pt x="73412" y="272732"/>
                  </a:cubicBezTo>
                  <a:close/>
                </a:path>
              </a:pathLst>
            </a:custGeom>
            <a:solidFill>
              <a:srgbClr val="10153D"/>
            </a:solidFill>
            <a:ln w="9404" cap="flat">
              <a:noFill/>
              <a:prstDash val="solid"/>
              <a:miter/>
            </a:ln>
          </p:spPr>
        </p:sp>
      </p:grpSp>
    </p:spTree>
    <p:extLst>
      <p:ext uri="{BB962C8B-B14F-4D97-AF65-F5344CB8AC3E}">
        <p14:creationId xmlns:p14="http://schemas.microsoft.com/office/powerpoint/2010/main" val="1562268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1A6F7-21C5-3F6E-1AE1-9588EAF8FA4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4826CA0-54B4-270D-76EE-7849A24AFA41}"/>
              </a:ext>
            </a:extLst>
          </p:cNvPr>
          <p:cNvSpPr>
            <a:spLocks noGrp="1"/>
          </p:cNvSpPr>
          <p:nvPr>
            <p:ph type="body" sz="quarter" idx="16"/>
          </p:nvPr>
        </p:nvSpPr>
        <p:spPr>
          <a:xfrm>
            <a:off x="5297322" y="2639355"/>
            <a:ext cx="6245104" cy="2987721"/>
          </a:xfrm>
        </p:spPr>
        <p:txBody>
          <a:bodyPr>
            <a:normAutofit/>
          </a:bodyPr>
          <a:lstStyle/>
          <a:p>
            <a:r>
              <a:rPr lang="en-US" dirty="0"/>
              <a:t>AI-generated, AI-assisted and AI-edited content </a:t>
            </a:r>
          </a:p>
          <a:p>
            <a:endParaRPr lang="en-US" dirty="0"/>
          </a:p>
          <a:p>
            <a:r>
              <a:rPr lang="en-US" dirty="0"/>
              <a:t>(10 min)</a:t>
            </a:r>
          </a:p>
          <a:p>
            <a:endParaRPr lang="en-US" dirty="0"/>
          </a:p>
        </p:txBody>
      </p:sp>
      <p:sp>
        <p:nvSpPr>
          <p:cNvPr id="5" name="Text Placeholder 4">
            <a:extLst>
              <a:ext uri="{FF2B5EF4-FFF2-40B4-BE49-F238E27FC236}">
                <a16:creationId xmlns:a16="http://schemas.microsoft.com/office/drawing/2014/main" id="{575A88B7-9B06-8DC0-60A9-DBF53C75220F}"/>
              </a:ext>
            </a:extLst>
          </p:cNvPr>
          <p:cNvSpPr>
            <a:spLocks noGrp="1"/>
          </p:cNvSpPr>
          <p:nvPr>
            <p:ph type="body" sz="quarter" idx="17"/>
          </p:nvPr>
        </p:nvSpPr>
        <p:spPr/>
        <p:txBody>
          <a:bodyPr/>
          <a:lstStyle/>
          <a:p>
            <a:r>
              <a:rPr lang="en-US" dirty="0"/>
              <a:t>02</a:t>
            </a:r>
          </a:p>
        </p:txBody>
      </p:sp>
      <p:sp>
        <p:nvSpPr>
          <p:cNvPr id="7" name="Graphic 7">
            <a:extLst>
              <a:ext uri="{FF2B5EF4-FFF2-40B4-BE49-F238E27FC236}">
                <a16:creationId xmlns:a16="http://schemas.microsoft.com/office/drawing/2014/main" id="{E1996DF8-5646-2C34-D6DB-F07BBC3841AB}"/>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321575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FCE3-8928-283B-470D-4E89A1F1AA4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1B212FF-D2CF-160E-A1B1-AE0F63F4F16D}"/>
              </a:ext>
            </a:extLst>
          </p:cNvPr>
          <p:cNvSpPr/>
          <p:nvPr/>
        </p:nvSpPr>
        <p:spPr>
          <a:xfrm flipH="1" flipV="1">
            <a:off x="377250" y="5956028"/>
            <a:ext cx="3445241" cy="8499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 name="Rectangle 1">
            <a:extLst>
              <a:ext uri="{FF2B5EF4-FFF2-40B4-BE49-F238E27FC236}">
                <a16:creationId xmlns:a16="http://schemas.microsoft.com/office/drawing/2014/main" id="{DA673E21-9346-1D6F-EBFF-2823DABDD0D7}"/>
              </a:ext>
            </a:extLst>
          </p:cNvPr>
          <p:cNvSpPr/>
          <p:nvPr/>
        </p:nvSpPr>
        <p:spPr>
          <a:xfrm flipH="1" flipV="1">
            <a:off x="-1" y="-3"/>
            <a:ext cx="1973249" cy="685797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Graphic 7">
            <a:extLst>
              <a:ext uri="{FF2B5EF4-FFF2-40B4-BE49-F238E27FC236}">
                <a16:creationId xmlns:a16="http://schemas.microsoft.com/office/drawing/2014/main" id="{78121696-5E03-3966-5DA9-7DA985D53264}"/>
              </a:ext>
            </a:extLst>
          </p:cNvPr>
          <p:cNvSpPr/>
          <p:nvPr/>
        </p:nvSpPr>
        <p:spPr>
          <a:xfrm>
            <a:off x="-1955680" y="348335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pSp>
        <p:nvGrpSpPr>
          <p:cNvPr id="17" name="Gruppieren 30">
            <a:extLst>
              <a:ext uri="{FF2B5EF4-FFF2-40B4-BE49-F238E27FC236}">
                <a16:creationId xmlns:a16="http://schemas.microsoft.com/office/drawing/2014/main" id="{C848B462-D44F-EF96-F043-4A4BC329FF6B}"/>
              </a:ext>
            </a:extLst>
          </p:cNvPr>
          <p:cNvGrpSpPr/>
          <p:nvPr/>
        </p:nvGrpSpPr>
        <p:grpSpPr>
          <a:xfrm>
            <a:off x="708620" y="386543"/>
            <a:ext cx="11188867" cy="6049273"/>
            <a:chOff x="9515475" y="838200"/>
            <a:chExt cx="20464272" cy="12065000"/>
          </a:xfrm>
        </p:grpSpPr>
        <p:sp>
          <p:nvSpPr>
            <p:cNvPr id="19" name="Oval 10">
              <a:extLst>
                <a:ext uri="{FF2B5EF4-FFF2-40B4-BE49-F238E27FC236}">
                  <a16:creationId xmlns:a16="http://schemas.microsoft.com/office/drawing/2014/main" id="{614C2C9F-96E6-B197-EDA4-E51F0248E464}"/>
                </a:ext>
              </a:extLst>
            </p:cNvPr>
            <p:cNvSpPr/>
            <p:nvPr/>
          </p:nvSpPr>
          <p:spPr>
            <a:xfrm flipH="1">
              <a:off x="9515475" y="4578350"/>
              <a:ext cx="4564063" cy="4564063"/>
            </a:xfrm>
            <a:prstGeom prst="ellipse">
              <a:avLst/>
            </a:prstGeom>
            <a:solidFill>
              <a:srgbClr val="713293">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0" name="Straight Connector 33">
              <a:extLst>
                <a:ext uri="{FF2B5EF4-FFF2-40B4-BE49-F238E27FC236}">
                  <a16:creationId xmlns:a16="http://schemas.microsoft.com/office/drawing/2014/main" id="{517C0526-D459-C8FA-D48B-81292B92539D}"/>
                </a:ext>
              </a:extLst>
            </p:cNvPr>
            <p:cNvCxnSpPr>
              <a:cxnSpLocks/>
            </p:cNvCxnSpPr>
            <p:nvPr/>
          </p:nvCxnSpPr>
          <p:spPr>
            <a:xfrm>
              <a:off x="13245571" y="6273940"/>
              <a:ext cx="16734176" cy="0"/>
            </a:xfrm>
            <a:prstGeom prst="line">
              <a:avLst/>
            </a:prstGeom>
            <a:ln w="25400">
              <a:solidFill>
                <a:srgbClr val="713293"/>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57025233-06FE-C238-249A-1964B11CFA8C}"/>
                </a:ext>
              </a:extLst>
            </p:cNvPr>
            <p:cNvSpPr/>
            <p:nvPr/>
          </p:nvSpPr>
          <p:spPr>
            <a:xfrm>
              <a:off x="9536113" y="8340725"/>
              <a:ext cx="4564062" cy="4562475"/>
            </a:xfrm>
            <a:prstGeom prst="ellipse">
              <a:avLst/>
            </a:prstGeom>
            <a:solidFill>
              <a:srgbClr val="307EAC">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123F9280-791F-5967-427C-B216BF0B45E5}"/>
                </a:ext>
              </a:extLst>
            </p:cNvPr>
            <p:cNvSpPr/>
            <p:nvPr/>
          </p:nvSpPr>
          <p:spPr>
            <a:xfrm>
              <a:off x="9536113" y="838200"/>
              <a:ext cx="4564062" cy="4564063"/>
            </a:xfrm>
            <a:prstGeom prst="ellipse">
              <a:avLst/>
            </a:prstGeom>
            <a:solidFill>
              <a:srgbClr val="E8068C">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32" name="Straight Connector 29">
              <a:extLst>
                <a:ext uri="{FF2B5EF4-FFF2-40B4-BE49-F238E27FC236}">
                  <a16:creationId xmlns:a16="http://schemas.microsoft.com/office/drawing/2014/main" id="{04167662-5CC5-69D6-FE2A-9F98993436DA}"/>
                </a:ext>
              </a:extLst>
            </p:cNvPr>
            <p:cNvCxnSpPr>
              <a:cxnSpLocks/>
            </p:cNvCxnSpPr>
            <p:nvPr/>
          </p:nvCxnSpPr>
          <p:spPr>
            <a:xfrm>
              <a:off x="12768265" y="10224454"/>
              <a:ext cx="17211482" cy="0"/>
            </a:xfrm>
            <a:prstGeom prst="line">
              <a:avLst/>
            </a:prstGeom>
            <a:ln w="25400">
              <a:solidFill>
                <a:srgbClr val="307EAC"/>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28">
              <a:extLst>
                <a:ext uri="{FF2B5EF4-FFF2-40B4-BE49-F238E27FC236}">
                  <a16:creationId xmlns:a16="http://schemas.microsoft.com/office/drawing/2014/main" id="{85B073B7-A59F-EBC7-4BA4-4618A8B02846}"/>
                </a:ext>
              </a:extLst>
            </p:cNvPr>
            <p:cNvCxnSpPr>
              <a:cxnSpLocks/>
            </p:cNvCxnSpPr>
            <p:nvPr/>
          </p:nvCxnSpPr>
          <p:spPr>
            <a:xfrm>
              <a:off x="12539848" y="1869897"/>
              <a:ext cx="17439899" cy="0"/>
            </a:xfrm>
            <a:prstGeom prst="line">
              <a:avLst/>
            </a:prstGeom>
            <a:ln w="25400">
              <a:solidFill>
                <a:srgbClr val="E8068C"/>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Shape 8">
              <a:extLst>
                <a:ext uri="{FF2B5EF4-FFF2-40B4-BE49-F238E27FC236}">
                  <a16:creationId xmlns:a16="http://schemas.microsoft.com/office/drawing/2014/main" id="{3EB01C04-3E9B-28E4-23EE-2FC4FFEABF93}"/>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8068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3B15D96E-8042-68F0-F484-1AAC4777783A}"/>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71329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B1E167B5-B3ED-FE44-86D8-D0875591D446}"/>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6B35429D-1C1F-56A6-5C51-B4051211DF0B}"/>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307EA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8" name="Oval 16">
              <a:extLst>
                <a:ext uri="{FF2B5EF4-FFF2-40B4-BE49-F238E27FC236}">
                  <a16:creationId xmlns:a16="http://schemas.microsoft.com/office/drawing/2014/main" id="{11848341-88FC-3E88-AA0A-AEB55F551B14}"/>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0DC6870F-82E9-F241-8367-5C56033DDC36}"/>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AA9D64B9-8E74-720D-3108-6D3A98A2EA96}"/>
                </a:ext>
              </a:extLst>
            </p:cNvPr>
            <p:cNvSpPr txBox="1"/>
            <p:nvPr/>
          </p:nvSpPr>
          <p:spPr bwMode="auto">
            <a:xfrm>
              <a:off x="10337801" y="2336901"/>
              <a:ext cx="2940050" cy="2165599"/>
            </a:xfrm>
            <a:prstGeom prst="rect">
              <a:avLst/>
            </a:prstGeom>
            <a:noFill/>
          </p:spPr>
          <p:txBody>
            <a:bodyPr wrap="square">
              <a:spAutoFit/>
            </a:bodyPr>
            <a:lstStyle/>
            <a:p>
              <a:pPr algn="ctr">
                <a:lnSpc>
                  <a:spcPct val="150000"/>
                </a:lnSpc>
                <a:defRPr/>
              </a:pPr>
              <a:r>
                <a:rPr lang="en-US" sz="7200" b="1" spc="600" baseline="30000" dirty="0">
                  <a:solidFill>
                    <a:srgbClr val="E8068C"/>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1CE8F319-9A3F-02DD-2F5C-323E561D6EA9}"/>
                </a:ext>
              </a:extLst>
            </p:cNvPr>
            <p:cNvSpPr txBox="1"/>
            <p:nvPr/>
          </p:nvSpPr>
          <p:spPr bwMode="auto">
            <a:xfrm>
              <a:off x="10418763" y="6108801"/>
              <a:ext cx="2959100" cy="2165599"/>
            </a:xfrm>
            <a:prstGeom prst="rect">
              <a:avLst/>
            </a:prstGeom>
            <a:noFill/>
          </p:spPr>
          <p:txBody>
            <a:bodyPr wrap="square">
              <a:spAutoFit/>
            </a:bodyPr>
            <a:lstStyle/>
            <a:p>
              <a:pPr algn="ctr">
                <a:lnSpc>
                  <a:spcPct val="150000"/>
                </a:lnSpc>
                <a:defRPr/>
              </a:pPr>
              <a:r>
                <a:rPr lang="en-US" sz="7200" b="1" spc="600" baseline="30000" dirty="0">
                  <a:solidFill>
                    <a:srgbClr val="713293"/>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13A24DB1-46A1-31E7-3F26-4714B5350A0F}"/>
                </a:ext>
              </a:extLst>
            </p:cNvPr>
            <p:cNvSpPr txBox="1"/>
            <p:nvPr/>
          </p:nvSpPr>
          <p:spPr bwMode="auto">
            <a:xfrm>
              <a:off x="10337801" y="9880702"/>
              <a:ext cx="2841623" cy="2165599"/>
            </a:xfrm>
            <a:prstGeom prst="rect">
              <a:avLst/>
            </a:prstGeom>
            <a:noFill/>
          </p:spPr>
          <p:txBody>
            <a:bodyPr wrap="square">
              <a:spAutoFit/>
            </a:bodyPr>
            <a:lstStyle/>
            <a:p>
              <a:pPr algn="ctr">
                <a:lnSpc>
                  <a:spcPct val="150000"/>
                </a:lnSpc>
                <a:defRPr/>
              </a:pPr>
              <a:r>
                <a:rPr lang="en-US" sz="7200" b="1" spc="600" baseline="30000" dirty="0">
                  <a:solidFill>
                    <a:srgbClr val="307EAC"/>
                  </a:solidFill>
                  <a:latin typeface="Calibri" panose="020F0502020204030204" pitchFamily="34" charset="0"/>
                  <a:ea typeface="Roboto Cn" pitchFamily="2" charset="0"/>
                  <a:cs typeface="Calibri" panose="020F0502020204030204" pitchFamily="34" charset="0"/>
                </a:rPr>
                <a:t>03</a:t>
              </a:r>
            </a:p>
          </p:txBody>
        </p:sp>
      </p:grpSp>
      <p:sp>
        <p:nvSpPr>
          <p:cNvPr id="9" name="TextBox 34">
            <a:extLst>
              <a:ext uri="{FF2B5EF4-FFF2-40B4-BE49-F238E27FC236}">
                <a16:creationId xmlns:a16="http://schemas.microsoft.com/office/drawing/2014/main" id="{CD6E0B36-27DA-7E06-490A-CC72E8CCFC1E}"/>
              </a:ext>
            </a:extLst>
          </p:cNvPr>
          <p:cNvSpPr txBox="1"/>
          <p:nvPr/>
        </p:nvSpPr>
        <p:spPr>
          <a:xfrm>
            <a:off x="3474730" y="4595618"/>
            <a:ext cx="8340018" cy="1661993"/>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buNone/>
            </a:pPr>
            <a:r>
              <a:rPr lang="en-US" sz="2800" b="1" dirty="0">
                <a:solidFill>
                  <a:srgbClr val="307EAC"/>
                </a:solidFill>
                <a:latin typeface="Calibri" panose="020F0502020204030204" pitchFamily="34" charset="0"/>
                <a:ea typeface="Georgia" pitchFamily="34" charset="-122"/>
                <a:cs typeface="Calibri" panose="020F0502020204030204" pitchFamily="34" charset="0"/>
              </a:rPr>
              <a:t>AI-Edited Content</a:t>
            </a:r>
            <a:endParaRPr lang="en-US" sz="2800" b="1" dirty="0">
              <a:solidFill>
                <a:srgbClr val="10153D"/>
              </a:solidFill>
              <a:latin typeface="Calibri" panose="020F0502020204030204" pitchFamily="34" charset="0"/>
              <a:ea typeface="Georgia" pitchFamily="34" charset="-122"/>
              <a:cs typeface="Calibri" panose="020F0502020204030204" pitchFamily="34" charset="0"/>
            </a:endParaRPr>
          </a:p>
          <a:p>
            <a:pPr>
              <a:buNone/>
            </a:pPr>
            <a:endParaRPr lang="en-US" sz="800" b="1" dirty="0">
              <a:solidFill>
                <a:srgbClr val="10153D"/>
              </a:solidFill>
              <a:latin typeface="Calibri" panose="020F0502020204030204" pitchFamily="34" charset="0"/>
              <a:ea typeface="Georgia" pitchFamily="34" charset="-122"/>
              <a:cs typeface="Calibri" panose="020F0502020204030204" pitchFamily="34" charset="0"/>
            </a:endParaRPr>
          </a:p>
          <a:p>
            <a:pPr>
              <a:buNone/>
            </a:pPr>
            <a:r>
              <a:rPr lang="en-US" sz="2200" dirty="0">
                <a:solidFill>
                  <a:srgbClr val="10153D"/>
                </a:solidFill>
                <a:latin typeface="Calibri" panose="020F0502020204030204" pitchFamily="34" charset="0"/>
                <a:ea typeface="Calibri" pitchFamily="34" charset="-122"/>
                <a:cs typeface="Calibri" panose="020F0502020204030204" pitchFamily="34" charset="0"/>
              </a:rPr>
              <a:t>Content edited by AI is material originally written by a human and then refined by AI in terms of language, style, grammar, clarity, or coherence.</a:t>
            </a:r>
          </a:p>
          <a:p>
            <a:pPr>
              <a:buNone/>
            </a:pPr>
            <a:endParaRPr lang="en-US" sz="2200" dirty="0">
              <a:solidFill>
                <a:srgbClr val="10153D"/>
              </a:solidFill>
              <a:latin typeface="Calibri" panose="020F0502020204030204" pitchFamily="34" charset="0"/>
              <a:cs typeface="Calibri" panose="020F0502020204030204" pitchFamily="34" charset="0"/>
            </a:endParaRPr>
          </a:p>
        </p:txBody>
      </p:sp>
      <p:sp>
        <p:nvSpPr>
          <p:cNvPr id="11" name="TextBox 36">
            <a:extLst>
              <a:ext uri="{FF2B5EF4-FFF2-40B4-BE49-F238E27FC236}">
                <a16:creationId xmlns:a16="http://schemas.microsoft.com/office/drawing/2014/main" id="{F0CBE63A-F926-7756-71AF-F1C12BD593BA}"/>
              </a:ext>
            </a:extLst>
          </p:cNvPr>
          <p:cNvSpPr txBox="1"/>
          <p:nvPr/>
        </p:nvSpPr>
        <p:spPr>
          <a:xfrm>
            <a:off x="3474731" y="357603"/>
            <a:ext cx="8340017" cy="2000548"/>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buNone/>
            </a:pPr>
            <a:r>
              <a:rPr lang="en-US" sz="2800" b="1" dirty="0">
                <a:solidFill>
                  <a:srgbClr val="E8068C"/>
                </a:solidFill>
                <a:latin typeface="Calibri" panose="020F0502020204030204" pitchFamily="34" charset="0"/>
                <a:ea typeface="Georgia" pitchFamily="34" charset="-122"/>
                <a:cs typeface="Calibri" panose="020F0502020204030204" pitchFamily="34" charset="0"/>
              </a:rPr>
              <a:t>AI-Generated Content</a:t>
            </a:r>
            <a:endParaRPr lang="en-US" sz="2800" b="1" dirty="0">
              <a:solidFill>
                <a:srgbClr val="10153D"/>
              </a:solidFill>
              <a:latin typeface="Calibri" panose="020F0502020204030204" pitchFamily="34" charset="0"/>
              <a:ea typeface="Georgia" pitchFamily="34" charset="-122"/>
              <a:cs typeface="Calibri" panose="020F0502020204030204" pitchFamily="34" charset="0"/>
            </a:endParaRPr>
          </a:p>
          <a:p>
            <a:pPr marL="0" indent="0">
              <a:buNone/>
            </a:pPr>
            <a:r>
              <a:rPr lang="en-US" sz="800" b="1" dirty="0">
                <a:solidFill>
                  <a:srgbClr val="10153D"/>
                </a:solidFill>
                <a:latin typeface="Calibri" panose="020F0502020204030204" pitchFamily="34" charset="0"/>
                <a:ea typeface="Georgia" pitchFamily="34" charset="-122"/>
                <a:cs typeface="Calibri" panose="020F0502020204030204" pitchFamily="34" charset="0"/>
              </a:rPr>
              <a:t> </a:t>
            </a:r>
          </a:p>
          <a:p>
            <a:pPr marL="0" indent="0">
              <a:buNone/>
            </a:pPr>
            <a:r>
              <a:rPr lang="en-US" sz="2200" dirty="0">
                <a:solidFill>
                  <a:srgbClr val="10153D"/>
                </a:solidFill>
                <a:latin typeface="Calibri" panose="020F0502020204030204" pitchFamily="34" charset="0"/>
                <a:ea typeface="Calibri" pitchFamily="34" charset="-122"/>
                <a:cs typeface="Calibri" panose="020F0502020204030204" pitchFamily="34" charset="0"/>
              </a:rPr>
              <a:t>Content generated by AI is material in which artificial intelligence creates most or all of the output independently, based on a user prompt or instructions. Human involvement is usually limited to providing the topic or basic guidance</a:t>
            </a:r>
          </a:p>
        </p:txBody>
      </p:sp>
      <p:sp>
        <p:nvSpPr>
          <p:cNvPr id="12" name="TextBox 37">
            <a:extLst>
              <a:ext uri="{FF2B5EF4-FFF2-40B4-BE49-F238E27FC236}">
                <a16:creationId xmlns:a16="http://schemas.microsoft.com/office/drawing/2014/main" id="{3C814F27-A90A-6D48-2E68-B0345939C1C1}"/>
              </a:ext>
            </a:extLst>
          </p:cNvPr>
          <p:cNvSpPr txBox="1"/>
          <p:nvPr/>
        </p:nvSpPr>
        <p:spPr>
          <a:xfrm>
            <a:off x="3474730" y="2687734"/>
            <a:ext cx="8432742" cy="1814023"/>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340"/>
              </a:lnSpc>
              <a:buClr>
                <a:srgbClr val="62A844"/>
              </a:buClr>
              <a:buNone/>
            </a:pPr>
            <a:r>
              <a:rPr lang="en-US" sz="2800" b="1" dirty="0">
                <a:solidFill>
                  <a:srgbClr val="713293"/>
                </a:solidFill>
                <a:latin typeface="Calibri" panose="020F0502020204030204" pitchFamily="34" charset="0"/>
                <a:ea typeface="Georgia" pitchFamily="34" charset="-122"/>
                <a:cs typeface="Calibri" panose="020F0502020204030204" pitchFamily="34" charset="0"/>
              </a:rPr>
              <a:t>AI-Assisted Content</a:t>
            </a:r>
            <a:endParaRPr lang="en-US" sz="2800" b="1" dirty="0">
              <a:solidFill>
                <a:srgbClr val="713293"/>
              </a:solidFill>
              <a:latin typeface="Calibri" panose="020F0502020204030204" pitchFamily="34" charset="0"/>
              <a:cs typeface="Calibri" panose="020F0502020204030204" pitchFamily="34" charset="0"/>
            </a:endParaRPr>
          </a:p>
          <a:p>
            <a:pPr marL="0" indent="0">
              <a:buClr>
                <a:srgbClr val="62A844"/>
              </a:buClr>
              <a:buNone/>
            </a:pPr>
            <a:endParaRPr lang="en-US" sz="800" b="1" dirty="0">
              <a:solidFill>
                <a:srgbClr val="10153D"/>
              </a:solidFill>
              <a:latin typeface="Calibri" panose="020F0502020204030204" pitchFamily="34" charset="0"/>
              <a:cs typeface="Calibri" panose="020F0502020204030204" pitchFamily="34" charset="0"/>
            </a:endParaRPr>
          </a:p>
          <a:p>
            <a:pPr marL="0" indent="0">
              <a:buClr>
                <a:srgbClr val="62A844"/>
              </a:buClr>
              <a:buNone/>
            </a:pPr>
            <a:endParaRPr lang="en-US" sz="800" b="1" dirty="0">
              <a:solidFill>
                <a:srgbClr val="10153D"/>
              </a:solidFill>
              <a:latin typeface="Calibri" panose="020F0502020204030204" pitchFamily="34" charset="0"/>
              <a:cs typeface="Calibri" panose="020F0502020204030204" pitchFamily="34" charset="0"/>
            </a:endParaRPr>
          </a:p>
          <a:p>
            <a:pPr marL="0" indent="0">
              <a:lnSpc>
                <a:spcPts val="2340"/>
              </a:lnSpc>
              <a:buClr>
                <a:srgbClr val="62A844"/>
              </a:buClr>
              <a:buNone/>
            </a:pPr>
            <a:r>
              <a:rPr lang="en-US" sz="2200" dirty="0">
                <a:solidFill>
                  <a:srgbClr val="10153D"/>
                </a:solidFill>
                <a:latin typeface="Calibri" panose="020F0502020204030204" pitchFamily="34" charset="0"/>
                <a:ea typeface="Calibri" pitchFamily="34" charset="-122"/>
                <a:cs typeface="Calibri" panose="020F0502020204030204" pitchFamily="34" charset="0"/>
              </a:rPr>
              <a:t>Content assisted by AI is created mainly by a human, while AI helps with specific parts of the process, such as brainstorming, style improvement, summarization, translation, or structuring the text.</a:t>
            </a:r>
          </a:p>
          <a:p>
            <a:pPr marL="0" indent="0">
              <a:lnSpc>
                <a:spcPts val="2340"/>
              </a:lnSpc>
              <a:buClr>
                <a:srgbClr val="62A844"/>
              </a:buClr>
              <a:buNone/>
            </a:pPr>
            <a:endParaRPr lang="en-US" sz="2200" dirty="0">
              <a:solidFill>
                <a:srgbClr val="10153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8929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75DAD-0EF9-AE85-570C-3C617BF9AFCA}"/>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865F3D1C-6123-2644-6E02-BFFA55791EFE}"/>
              </a:ext>
            </a:extLst>
          </p:cNvPr>
          <p:cNvSpPr/>
          <p:nvPr/>
        </p:nvSpPr>
        <p:spPr>
          <a:xfrm flipH="1" flipV="1">
            <a:off x="4" y="1625059"/>
            <a:ext cx="12191996" cy="445382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7" name="Graphic 7">
            <a:extLst>
              <a:ext uri="{FF2B5EF4-FFF2-40B4-BE49-F238E27FC236}">
                <a16:creationId xmlns:a16="http://schemas.microsoft.com/office/drawing/2014/main" id="{EC42E7ED-A754-570A-5C22-3A51F379A99D}"/>
              </a:ext>
            </a:extLst>
          </p:cNvPr>
          <p:cNvSpPr/>
          <p:nvPr/>
        </p:nvSpPr>
        <p:spPr>
          <a:xfrm>
            <a:off x="9125405" y="304235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cxnSp>
        <p:nvCxnSpPr>
          <p:cNvPr id="29" name="Straight Connector 57">
            <a:extLst>
              <a:ext uri="{FF2B5EF4-FFF2-40B4-BE49-F238E27FC236}">
                <a16:creationId xmlns:a16="http://schemas.microsoft.com/office/drawing/2014/main" id="{2727D5D6-5E8D-2D96-F940-B4E85C8BDF96}"/>
              </a:ext>
            </a:extLst>
          </p:cNvPr>
          <p:cNvCxnSpPr>
            <a:cxnSpLocks/>
          </p:cNvCxnSpPr>
          <p:nvPr/>
        </p:nvCxnSpPr>
        <p:spPr>
          <a:xfrm flipV="1">
            <a:off x="705853" y="1030701"/>
            <a:ext cx="0" cy="1214757"/>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57">
            <a:extLst>
              <a:ext uri="{FF2B5EF4-FFF2-40B4-BE49-F238E27FC236}">
                <a16:creationId xmlns:a16="http://schemas.microsoft.com/office/drawing/2014/main" id="{D8B243DF-B2CD-6A43-ABE3-772E744C811B}"/>
              </a:ext>
            </a:extLst>
          </p:cNvPr>
          <p:cNvCxnSpPr>
            <a:cxnSpLocks/>
          </p:cNvCxnSpPr>
          <p:nvPr/>
        </p:nvCxnSpPr>
        <p:spPr>
          <a:xfrm flipV="1">
            <a:off x="2825407" y="1228821"/>
            <a:ext cx="0" cy="1016637"/>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57">
            <a:extLst>
              <a:ext uri="{FF2B5EF4-FFF2-40B4-BE49-F238E27FC236}">
                <a16:creationId xmlns:a16="http://schemas.microsoft.com/office/drawing/2014/main" id="{22799676-351B-7CCE-FFE1-CE3C34AFB9F9}"/>
              </a:ext>
            </a:extLst>
          </p:cNvPr>
          <p:cNvCxnSpPr>
            <a:cxnSpLocks/>
          </p:cNvCxnSpPr>
          <p:nvPr/>
        </p:nvCxnSpPr>
        <p:spPr>
          <a:xfrm flipV="1">
            <a:off x="5332595" y="720502"/>
            <a:ext cx="0" cy="1524956"/>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57">
            <a:extLst>
              <a:ext uri="{FF2B5EF4-FFF2-40B4-BE49-F238E27FC236}">
                <a16:creationId xmlns:a16="http://schemas.microsoft.com/office/drawing/2014/main" id="{1A839789-CE1F-0C71-6411-F4C23EEE41A6}"/>
              </a:ext>
            </a:extLst>
          </p:cNvPr>
          <p:cNvCxnSpPr>
            <a:cxnSpLocks/>
          </p:cNvCxnSpPr>
          <p:nvPr/>
        </p:nvCxnSpPr>
        <p:spPr>
          <a:xfrm flipV="1">
            <a:off x="8241183" y="852791"/>
            <a:ext cx="0" cy="1353094"/>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DCB91D8-2801-D354-310B-740FA466F5C6}"/>
              </a:ext>
            </a:extLst>
          </p:cNvPr>
          <p:cNvSpPr txBox="1"/>
          <p:nvPr/>
        </p:nvSpPr>
        <p:spPr>
          <a:xfrm>
            <a:off x="576793" y="606570"/>
            <a:ext cx="1163358" cy="492443"/>
          </a:xfrm>
          <a:prstGeom prst="rect">
            <a:avLst/>
          </a:prstGeom>
          <a:noFill/>
        </p:spPr>
        <p:txBody>
          <a:bodyPr wrap="square">
            <a:spAutoFit/>
          </a:bodyPr>
          <a:lstStyle/>
          <a:p>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Term</a:t>
            </a:r>
            <a:r>
              <a:rPr lang="en-US" sz="2600" b="1" dirty="0">
                <a:solidFill>
                  <a:srgbClr val="22BDBF"/>
                </a:solidFill>
                <a:highlight>
                  <a:srgbClr val="22BDBF"/>
                </a:highlight>
                <a:latin typeface="Calibri" panose="020F0502020204030204" pitchFamily="34" charset="0"/>
                <a:ea typeface="Georgia" pitchFamily="34" charset="-122"/>
                <a:cs typeface="Calibri" panose="020F0502020204030204" pitchFamily="34" charset="0"/>
              </a:rPr>
              <a:t>.</a:t>
            </a:r>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r>
              <a:rPr lang="pl-PL"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endParaRPr lang="en-US" sz="2600" dirty="0"/>
          </a:p>
        </p:txBody>
      </p:sp>
      <p:sp>
        <p:nvSpPr>
          <p:cNvPr id="17" name="TextBox 16">
            <a:extLst>
              <a:ext uri="{FF2B5EF4-FFF2-40B4-BE49-F238E27FC236}">
                <a16:creationId xmlns:a16="http://schemas.microsoft.com/office/drawing/2014/main" id="{7BF89AC8-E841-D3A4-426E-30D856509695}"/>
              </a:ext>
            </a:extLst>
          </p:cNvPr>
          <p:cNvSpPr txBox="1"/>
          <p:nvPr/>
        </p:nvSpPr>
        <p:spPr>
          <a:xfrm>
            <a:off x="2730124" y="606570"/>
            <a:ext cx="2610256" cy="892552"/>
          </a:xfrm>
          <a:prstGeom prst="rect">
            <a:avLst/>
          </a:prstGeom>
          <a:noFill/>
        </p:spPr>
        <p:txBody>
          <a:bodyPr wrap="square">
            <a:spAutoFit/>
          </a:bodyPr>
          <a:lstStyle/>
          <a:p>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Who is the</a:t>
            </a:r>
            <a:r>
              <a:rPr lang="en-US" sz="2600" b="1" dirty="0">
                <a:solidFill>
                  <a:srgbClr val="22BDBF"/>
                </a:solidFill>
                <a:highlight>
                  <a:srgbClr val="22BDBF"/>
                </a:highlight>
                <a:latin typeface="Calibri" panose="020F0502020204030204" pitchFamily="34" charset="0"/>
                <a:ea typeface="Georgia" pitchFamily="34" charset="-122"/>
                <a:cs typeface="Calibri" panose="020F0502020204030204" pitchFamily="34" charset="0"/>
              </a:rPr>
              <a:t>.</a:t>
            </a:r>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p>
          <a:p>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main Author?</a:t>
            </a:r>
            <a:r>
              <a:rPr lang="en-US" sz="2600" b="1" dirty="0">
                <a:solidFill>
                  <a:srgbClr val="22BDBF"/>
                </a:solidFill>
                <a:highlight>
                  <a:srgbClr val="22BDBF"/>
                </a:highlight>
                <a:latin typeface="Calibri" panose="020F0502020204030204" pitchFamily="34" charset="0"/>
                <a:ea typeface="Georgia" pitchFamily="34" charset="-122"/>
                <a:cs typeface="Calibri" panose="020F0502020204030204" pitchFamily="34" charset="0"/>
              </a:rPr>
              <a:t>.</a:t>
            </a:r>
            <a:r>
              <a:rPr lang="pl-PL"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endParaRPr lang="en-US" sz="2600" dirty="0">
              <a:solidFill>
                <a:schemeClr val="bg1"/>
              </a:solidFill>
              <a:highlight>
                <a:srgbClr val="22BDBF"/>
              </a:highlight>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09C69021-9AA0-EB38-E3F2-FD77AFF15C4D}"/>
              </a:ext>
            </a:extLst>
          </p:cNvPr>
          <p:cNvSpPr txBox="1"/>
          <p:nvPr/>
        </p:nvSpPr>
        <p:spPr>
          <a:xfrm>
            <a:off x="8138338" y="606570"/>
            <a:ext cx="2758586" cy="492443"/>
          </a:xfrm>
          <a:prstGeom prst="rect">
            <a:avLst/>
          </a:prstGeom>
          <a:noFill/>
        </p:spPr>
        <p:txBody>
          <a:bodyPr wrap="square">
            <a:spAutoFit/>
          </a:bodyPr>
          <a:lstStyle/>
          <a:p>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r>
              <a:rPr lang="en-IE"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Example</a:t>
            </a:r>
            <a:r>
              <a:rPr lang="en-US" sz="2600" b="1" dirty="0">
                <a:solidFill>
                  <a:srgbClr val="22BDBF"/>
                </a:solidFill>
                <a:highlight>
                  <a:srgbClr val="22BDBF"/>
                </a:highlight>
                <a:latin typeface="Calibri" panose="020F0502020204030204" pitchFamily="34" charset="0"/>
                <a:ea typeface="Georgia" pitchFamily="34" charset="-122"/>
                <a:cs typeface="Calibri" panose="020F0502020204030204" pitchFamily="34" charset="0"/>
              </a:rPr>
              <a:t> .</a:t>
            </a:r>
            <a:r>
              <a:rPr lang="en-IE"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endParaRPr lang="en-US" sz="2600" dirty="0">
              <a:solidFill>
                <a:schemeClr val="bg1"/>
              </a:solidFill>
              <a:highlight>
                <a:srgbClr val="22BDBF"/>
              </a:highlight>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2E0723DC-DBC2-4320-5400-E3661186CD7A}"/>
              </a:ext>
            </a:extLst>
          </p:cNvPr>
          <p:cNvSpPr txBox="1"/>
          <p:nvPr/>
        </p:nvSpPr>
        <p:spPr>
          <a:xfrm>
            <a:off x="5228872" y="606570"/>
            <a:ext cx="2758586" cy="492443"/>
          </a:xfrm>
          <a:prstGeom prst="rect">
            <a:avLst/>
          </a:prstGeom>
          <a:noFill/>
        </p:spPr>
        <p:txBody>
          <a:bodyPr wrap="square">
            <a:spAutoFit/>
          </a:bodyPr>
          <a:lstStyle/>
          <a:p>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r>
              <a:rPr lang="en-IE"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Role of AI</a:t>
            </a:r>
            <a:r>
              <a:rPr lang="en-US" sz="2600" b="1" dirty="0">
                <a:solidFill>
                  <a:srgbClr val="22BDBF"/>
                </a:solidFill>
                <a:highlight>
                  <a:srgbClr val="22BDBF"/>
                </a:highlight>
                <a:latin typeface="Calibri" panose="020F0502020204030204" pitchFamily="34" charset="0"/>
                <a:ea typeface="Georgia" pitchFamily="34" charset="-122"/>
                <a:cs typeface="Calibri" panose="020F0502020204030204" pitchFamily="34" charset="0"/>
              </a:rPr>
              <a:t> .</a:t>
            </a:r>
            <a:r>
              <a:rPr lang="en-IE"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endParaRPr lang="en-US" sz="2600" dirty="0">
              <a:solidFill>
                <a:schemeClr val="bg1"/>
              </a:solidFill>
              <a:highlight>
                <a:srgbClr val="22BDBF"/>
              </a:highlight>
              <a:latin typeface="Calibri" panose="020F0502020204030204" pitchFamily="34" charset="0"/>
              <a:cs typeface="Calibri" panose="020F0502020204030204" pitchFamily="34" charset="0"/>
            </a:endParaRPr>
          </a:p>
        </p:txBody>
      </p:sp>
      <p:graphicFrame>
        <p:nvGraphicFramePr>
          <p:cNvPr id="26" name="Table 25">
            <a:extLst>
              <a:ext uri="{FF2B5EF4-FFF2-40B4-BE49-F238E27FC236}">
                <a16:creationId xmlns:a16="http://schemas.microsoft.com/office/drawing/2014/main" id="{32A19A45-CA46-DE54-2624-D14A31AF95CC}"/>
              </a:ext>
            </a:extLst>
          </p:cNvPr>
          <p:cNvGraphicFramePr>
            <a:graphicFrameLocks noGrp="1"/>
          </p:cNvGraphicFramePr>
          <p:nvPr>
            <p:extLst>
              <p:ext uri="{D42A27DB-BD31-4B8C-83A1-F6EECF244321}">
                <p14:modId xmlns:p14="http://schemas.microsoft.com/office/powerpoint/2010/main" val="3401618422"/>
              </p:ext>
            </p:extLst>
          </p:nvPr>
        </p:nvGraphicFramePr>
        <p:xfrm>
          <a:off x="705852" y="2205885"/>
          <a:ext cx="11053000" cy="3053348"/>
        </p:xfrm>
        <a:graphic>
          <a:graphicData uri="http://schemas.openxmlformats.org/drawingml/2006/table">
            <a:tbl>
              <a:tblPr firstRow="1" bandRow="1">
                <a:tableStyleId>{5C22544A-7EE6-4342-B048-85BDC9FD1C3A}</a:tableStyleId>
              </a:tblPr>
              <a:tblGrid>
                <a:gridCol w="2127289">
                  <a:extLst>
                    <a:ext uri="{9D8B030D-6E8A-4147-A177-3AD203B41FA5}">
                      <a16:colId xmlns:a16="http://schemas.microsoft.com/office/drawing/2014/main" val="2581973971"/>
                    </a:ext>
                  </a:extLst>
                </a:gridCol>
                <a:gridCol w="2485991">
                  <a:extLst>
                    <a:ext uri="{9D8B030D-6E8A-4147-A177-3AD203B41FA5}">
                      <a16:colId xmlns:a16="http://schemas.microsoft.com/office/drawing/2014/main" val="3384397224"/>
                    </a:ext>
                  </a:extLst>
                </a:gridCol>
                <a:gridCol w="2921619">
                  <a:extLst>
                    <a:ext uri="{9D8B030D-6E8A-4147-A177-3AD203B41FA5}">
                      <a16:colId xmlns:a16="http://schemas.microsoft.com/office/drawing/2014/main" val="4138703195"/>
                    </a:ext>
                  </a:extLst>
                </a:gridCol>
                <a:gridCol w="3518101">
                  <a:extLst>
                    <a:ext uri="{9D8B030D-6E8A-4147-A177-3AD203B41FA5}">
                      <a16:colId xmlns:a16="http://schemas.microsoft.com/office/drawing/2014/main" val="1188010790"/>
                    </a:ext>
                  </a:extLst>
                </a:gridCol>
              </a:tblGrid>
              <a:tr h="962890">
                <a:tc>
                  <a:txBody>
                    <a:bodyPr/>
                    <a:lstStyle/>
                    <a:p>
                      <a:pPr marL="0" indent="0" algn="l">
                        <a:buNone/>
                      </a:pPr>
                      <a:r>
                        <a:rPr lang="pl-PL" sz="2200" b="1" i="0" dirty="0">
                          <a:solidFill>
                            <a:srgbClr val="10153D"/>
                          </a:solidFill>
                          <a:latin typeface="Calibri" panose="020F0502020204030204" pitchFamily="34" charset="0"/>
                          <a:ea typeface="Georgia" pitchFamily="34" charset="-122"/>
                          <a:cs typeface="Calibri" panose="020F0502020204030204" pitchFamily="34" charset="0"/>
                        </a:rPr>
                        <a:t>AI-</a:t>
                      </a:r>
                      <a:r>
                        <a:rPr lang="pl-PL" sz="2200" b="1" i="0" dirty="0" err="1">
                          <a:solidFill>
                            <a:srgbClr val="10153D"/>
                          </a:solidFill>
                          <a:latin typeface="Calibri" panose="020F0502020204030204" pitchFamily="34" charset="0"/>
                          <a:ea typeface="Georgia" pitchFamily="34" charset="-122"/>
                          <a:cs typeface="Calibri" panose="020F0502020204030204" pitchFamily="34" charset="0"/>
                        </a:rPr>
                        <a:t>Generated</a:t>
                      </a:r>
                      <a:r>
                        <a:rPr lang="pl-PL" sz="2200" b="1" i="0" dirty="0">
                          <a:solidFill>
                            <a:srgbClr val="10153D"/>
                          </a:solidFill>
                          <a:latin typeface="Calibri" panose="020F0502020204030204" pitchFamily="34" charset="0"/>
                          <a:ea typeface="Georgia" pitchFamily="34" charset="-122"/>
                          <a:cs typeface="Calibri" panose="020F0502020204030204" pitchFamily="34" charset="0"/>
                        </a:rPr>
                        <a:t> </a:t>
                      </a:r>
                    </a:p>
                    <a:p>
                      <a:pPr marL="0" indent="0" algn="l">
                        <a:buNone/>
                      </a:pPr>
                      <a:r>
                        <a:rPr lang="pl-PL" sz="2200" b="1" i="0" dirty="0">
                          <a:solidFill>
                            <a:srgbClr val="10153D"/>
                          </a:solidFill>
                          <a:latin typeface="Calibri" panose="020F0502020204030204" pitchFamily="34" charset="0"/>
                          <a:ea typeface="Georgia" pitchFamily="34" charset="-122"/>
                          <a:cs typeface="Calibri" panose="020F0502020204030204" pitchFamily="34" charset="0"/>
                        </a:rPr>
                        <a:t>Content</a:t>
                      </a:r>
                      <a:endParaRPr lang="en-US" sz="2200" b="1" i="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2200" b="0" dirty="0">
                          <a:solidFill>
                            <a:srgbClr val="10153D"/>
                          </a:solidFill>
                          <a:latin typeface="Calibri" panose="020F0502020204030204" pitchFamily="34" charset="0"/>
                          <a:ea typeface="Georgia" pitchFamily="34" charset="-122"/>
                          <a:cs typeface="Calibri" panose="020F0502020204030204" pitchFamily="34" charset="0"/>
                        </a:rPr>
                        <a:t>AI</a:t>
                      </a:r>
                      <a:endParaRPr lang="en-US" sz="2200" b="0" dirty="0">
                        <a:solidFill>
                          <a:srgbClr val="10153D"/>
                        </a:solidFill>
                        <a:latin typeface="Calibri" panose="020F0502020204030204" pitchFamily="34" charset="0"/>
                        <a:cs typeface="Calibri" panose="020F0502020204030204" pitchFamily="34" charset="0"/>
                      </a:endParaRPr>
                    </a:p>
                    <a:p>
                      <a:pPr algn="l"/>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10153D"/>
                          </a:solidFill>
                          <a:latin typeface="Calibri" panose="020F0502020204030204" pitchFamily="34" charset="0"/>
                          <a:ea typeface="Georgia" pitchFamily="34" charset="-122"/>
                          <a:cs typeface="Calibri" panose="020F0502020204030204" pitchFamily="34" charset="0"/>
                        </a:rPr>
                        <a:t>AI creates the content almost independently</a:t>
                      </a:r>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10153D"/>
                          </a:solidFill>
                          <a:latin typeface="Calibri" panose="020F0502020204030204" pitchFamily="34" charset="0"/>
                          <a:ea typeface="Georgia" pitchFamily="34" charset="-122"/>
                          <a:cs typeface="Calibri" panose="020F0502020204030204" pitchFamily="34" charset="0"/>
                        </a:rPr>
                        <a:t>A user enters a prompt &amp; AI writes the full article</a:t>
                      </a:r>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497515610"/>
                  </a:ext>
                </a:extLst>
              </a:tr>
              <a:tr h="992458">
                <a:tc>
                  <a:txBody>
                    <a:bodyPr/>
                    <a:lstStyle/>
                    <a:p>
                      <a:pPr marL="0" indent="0" algn="l">
                        <a:buNone/>
                      </a:pPr>
                      <a:r>
                        <a:rPr lang="pl-PL" sz="2200" b="1" i="0" dirty="0">
                          <a:solidFill>
                            <a:srgbClr val="10153D"/>
                          </a:solidFill>
                          <a:latin typeface="Calibri" panose="020F0502020204030204" pitchFamily="34" charset="0"/>
                          <a:ea typeface="Georgia" pitchFamily="34" charset="-122"/>
                          <a:cs typeface="Calibri" panose="020F0502020204030204" pitchFamily="34" charset="0"/>
                        </a:rPr>
                        <a:t>AI-</a:t>
                      </a:r>
                      <a:r>
                        <a:rPr lang="pl-PL" sz="2200" b="1" i="0" dirty="0" err="1">
                          <a:solidFill>
                            <a:srgbClr val="10153D"/>
                          </a:solidFill>
                          <a:latin typeface="Calibri" panose="020F0502020204030204" pitchFamily="34" charset="0"/>
                          <a:ea typeface="Georgia" pitchFamily="34" charset="-122"/>
                          <a:cs typeface="Calibri" panose="020F0502020204030204" pitchFamily="34" charset="0"/>
                        </a:rPr>
                        <a:t>Assisted</a:t>
                      </a:r>
                      <a:r>
                        <a:rPr lang="pl-PL" sz="2200" b="1" i="0" dirty="0">
                          <a:solidFill>
                            <a:srgbClr val="10153D"/>
                          </a:solidFill>
                          <a:latin typeface="Calibri" panose="020F0502020204030204" pitchFamily="34" charset="0"/>
                          <a:ea typeface="Georgia" pitchFamily="34" charset="-122"/>
                          <a:cs typeface="Calibri" panose="020F0502020204030204" pitchFamily="34" charset="0"/>
                        </a:rPr>
                        <a:t> </a:t>
                      </a:r>
                    </a:p>
                    <a:p>
                      <a:pPr marL="0" indent="0" algn="l">
                        <a:buNone/>
                      </a:pPr>
                      <a:r>
                        <a:rPr lang="pl-PL" sz="2200" b="1" i="0" dirty="0">
                          <a:solidFill>
                            <a:srgbClr val="10153D"/>
                          </a:solidFill>
                          <a:latin typeface="Calibri" panose="020F0502020204030204" pitchFamily="34" charset="0"/>
                          <a:ea typeface="Georgia" pitchFamily="34" charset="-122"/>
                          <a:cs typeface="Calibri" panose="020F0502020204030204" pitchFamily="34" charset="0"/>
                        </a:rPr>
                        <a:t>Content</a:t>
                      </a:r>
                      <a:endParaRPr lang="en-US" sz="2200" b="1" i="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2200" b="0" dirty="0">
                          <a:solidFill>
                            <a:srgbClr val="10153D"/>
                          </a:solidFill>
                          <a:latin typeface="Calibri" panose="020F0502020204030204" pitchFamily="34" charset="0"/>
                          <a:ea typeface="Georgia" pitchFamily="34" charset="-122"/>
                          <a:cs typeface="Calibri" panose="020F0502020204030204" pitchFamily="34" charset="0"/>
                        </a:rPr>
                        <a:t>Human</a:t>
                      </a:r>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10153D"/>
                          </a:solidFill>
                          <a:latin typeface="Calibri" panose="020F0502020204030204" pitchFamily="34" charset="0"/>
                          <a:ea typeface="Georgia" pitchFamily="34" charset="-122"/>
                          <a:cs typeface="Calibri" panose="020F0502020204030204" pitchFamily="34" charset="0"/>
                        </a:rPr>
                        <a:t>AI supports the creation process</a:t>
                      </a:r>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10153D"/>
                          </a:solidFill>
                          <a:latin typeface="Calibri" panose="020F0502020204030204" pitchFamily="34" charset="0"/>
                          <a:ea typeface="Georgia" pitchFamily="34" charset="-122"/>
                          <a:cs typeface="Calibri" panose="020F0502020204030204" pitchFamily="34" charset="0"/>
                        </a:rPr>
                        <a:t>The author writes the text &amp; AI helps improve wording</a:t>
                      </a:r>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1018204845"/>
                  </a:ext>
                </a:extLst>
              </a:tr>
              <a:tr h="1098000">
                <a:tc>
                  <a:txBody>
                    <a:bodyPr/>
                    <a:lstStyle/>
                    <a:p>
                      <a:pPr marL="0" indent="0" algn="l">
                        <a:buNone/>
                      </a:pPr>
                      <a:r>
                        <a:rPr lang="pl-PL" sz="2200" b="1" i="0" dirty="0">
                          <a:solidFill>
                            <a:srgbClr val="10153D"/>
                          </a:solidFill>
                          <a:latin typeface="Calibri" panose="020F0502020204030204" pitchFamily="34" charset="0"/>
                          <a:ea typeface="Georgia" pitchFamily="34" charset="-122"/>
                          <a:cs typeface="Calibri" panose="020F0502020204030204" pitchFamily="34" charset="0"/>
                        </a:rPr>
                        <a:t>AI-</a:t>
                      </a:r>
                      <a:r>
                        <a:rPr lang="pl-PL" sz="2200" b="1" i="0" dirty="0" err="1">
                          <a:solidFill>
                            <a:srgbClr val="10153D"/>
                          </a:solidFill>
                          <a:latin typeface="Calibri" panose="020F0502020204030204" pitchFamily="34" charset="0"/>
                          <a:ea typeface="Georgia" pitchFamily="34" charset="-122"/>
                          <a:cs typeface="Calibri" panose="020F0502020204030204" pitchFamily="34" charset="0"/>
                        </a:rPr>
                        <a:t>Edited</a:t>
                      </a:r>
                      <a:r>
                        <a:rPr lang="pl-PL" sz="2200" b="1" i="0" dirty="0">
                          <a:solidFill>
                            <a:srgbClr val="10153D"/>
                          </a:solidFill>
                          <a:latin typeface="Calibri" panose="020F0502020204030204" pitchFamily="34" charset="0"/>
                          <a:ea typeface="Georgia" pitchFamily="34" charset="-122"/>
                          <a:cs typeface="Calibri" panose="020F0502020204030204" pitchFamily="34" charset="0"/>
                        </a:rPr>
                        <a:t> </a:t>
                      </a:r>
                    </a:p>
                    <a:p>
                      <a:pPr marL="0" indent="0" algn="l">
                        <a:buNone/>
                      </a:pPr>
                      <a:r>
                        <a:rPr lang="pl-PL" sz="2200" b="1" i="0" dirty="0">
                          <a:solidFill>
                            <a:srgbClr val="10153D"/>
                          </a:solidFill>
                          <a:latin typeface="Calibri" panose="020F0502020204030204" pitchFamily="34" charset="0"/>
                          <a:ea typeface="Georgia" pitchFamily="34" charset="-122"/>
                          <a:cs typeface="Calibri" panose="020F0502020204030204" pitchFamily="34" charset="0"/>
                        </a:rPr>
                        <a:t>Content</a:t>
                      </a:r>
                      <a:endParaRPr lang="en-US" sz="2200" b="1" i="0" dirty="0">
                        <a:solidFill>
                          <a:srgbClr val="10153D"/>
                        </a:solidFill>
                        <a:latin typeface="Calibri" panose="020F0502020204030204" pitchFamily="34" charset="0"/>
                        <a:cs typeface="Calibri" panose="020F0502020204030204" pitchFamily="34" charset="0"/>
                      </a:endParaRPr>
                    </a:p>
                    <a:p>
                      <a:pPr algn="l"/>
                      <a:endParaRPr lang="en-US" sz="2200" b="1" i="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2200" b="0" dirty="0">
                          <a:solidFill>
                            <a:srgbClr val="10153D"/>
                          </a:solidFill>
                          <a:latin typeface="Calibri" panose="020F0502020204030204" pitchFamily="34" charset="0"/>
                          <a:ea typeface="Georgia" pitchFamily="34" charset="-122"/>
                          <a:cs typeface="Calibri" panose="020F0502020204030204" pitchFamily="34" charset="0"/>
                        </a:rPr>
                        <a:t>Human</a:t>
                      </a:r>
                      <a:endParaRPr lang="en-US" sz="2200" b="0" dirty="0">
                        <a:solidFill>
                          <a:srgbClr val="10153D"/>
                        </a:solidFill>
                        <a:latin typeface="Calibri" panose="020F0502020204030204" pitchFamily="34" charset="0"/>
                        <a:cs typeface="Calibri" panose="020F0502020204030204" pitchFamily="34" charset="0"/>
                      </a:endParaRPr>
                    </a:p>
                    <a:p>
                      <a:pPr algn="l"/>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10153D"/>
                          </a:solidFill>
                          <a:latin typeface="Calibri" panose="020F0502020204030204" pitchFamily="34" charset="0"/>
                          <a:ea typeface="Georgia" pitchFamily="34" charset="-122"/>
                          <a:cs typeface="Calibri" panose="020F0502020204030204" pitchFamily="34" charset="0"/>
                        </a:rPr>
                        <a:t>AI edits an already written text</a:t>
                      </a:r>
                      <a:endParaRPr lang="en-US" sz="2200" b="0" dirty="0">
                        <a:solidFill>
                          <a:srgbClr val="10153D"/>
                        </a:solidFill>
                        <a:latin typeface="Calibri" panose="020F0502020204030204" pitchFamily="34" charset="0"/>
                        <a:cs typeface="Calibri" panose="020F0502020204030204" pitchFamily="34" charset="0"/>
                      </a:endParaRPr>
                    </a:p>
                    <a:p>
                      <a:pPr algn="l"/>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10153D"/>
                          </a:solidFill>
                          <a:latin typeface="Calibri" panose="020F0502020204030204" pitchFamily="34" charset="0"/>
                          <a:ea typeface="Georgia" pitchFamily="34" charset="-122"/>
                          <a:cs typeface="Calibri" panose="020F0502020204030204" pitchFamily="34" charset="0"/>
                        </a:rPr>
                        <a:t>A human-written article is corrected by AI for grammar</a:t>
                      </a:r>
                      <a:endParaRPr lang="en-US" sz="2200" b="0" dirty="0">
                        <a:solidFill>
                          <a:srgbClr val="10153D"/>
                        </a:solidFill>
                        <a:latin typeface="Calibri" panose="020F0502020204030204" pitchFamily="34" charset="0"/>
                        <a:cs typeface="Calibri" panose="020F0502020204030204" pitchFamily="34" charset="0"/>
                      </a:endParaRPr>
                    </a:p>
                    <a:p>
                      <a:pPr algn="l"/>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1076726896"/>
                  </a:ext>
                </a:extLst>
              </a:tr>
            </a:tbl>
          </a:graphicData>
        </a:graphic>
      </p:graphicFrame>
    </p:spTree>
    <p:extLst>
      <p:ext uri="{BB962C8B-B14F-4D97-AF65-F5344CB8AC3E}">
        <p14:creationId xmlns:p14="http://schemas.microsoft.com/office/powerpoint/2010/main" val="359529562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10126</TotalTime>
  <Words>3449</Words>
  <Application>Microsoft Macintosh PowerPoint</Application>
  <PresentationFormat>Widescreen</PresentationFormat>
  <Paragraphs>363</Paragraphs>
  <Slides>44</Slides>
  <Notes>32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Aptos</vt:lpstr>
      <vt:lpstr>Arial</vt:lpstr>
      <vt:lpstr>Calibri</vt:lpstr>
      <vt:lpstr>Montserrat</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 Design )</cp:lastModifiedBy>
  <cp:revision>268</cp:revision>
  <dcterms:created xsi:type="dcterms:W3CDTF">2020-10-14T13:32:04Z</dcterms:created>
  <dcterms:modified xsi:type="dcterms:W3CDTF">2026-06-25T15:25:12Z</dcterms:modified>
</cp:coreProperties>
</file>